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3.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4.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5.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theme/theme6.xml" ContentType="application/vnd.openxmlformats-officedocument.theme+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7.xml" ContentType="application/vnd.openxmlformats-officedocument.theme+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theme/theme8.xml" ContentType="application/vnd.openxmlformats-officedocument.theme+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theme/theme9.xml" ContentType="application/vnd.openxmlformats-officedocument.theme+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theme/theme10.xml" ContentType="application/vnd.openxmlformats-officedocument.theme+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theme/theme11.xml" ContentType="application/vnd.openxmlformats-officedocument.theme+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theme/theme12.xml" ContentType="application/vnd.openxmlformats-officedocument.theme+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theme/theme13.xml" ContentType="application/vnd.openxmlformats-officedocument.theme+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theme/theme14.xml" ContentType="application/vnd.openxmlformats-officedocument.theme+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theme/theme15.xml" ContentType="application/vnd.openxmlformats-officedocument.theme+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theme/theme16.xml" ContentType="application/vnd.openxmlformats-officedocument.theme+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theme/theme17.xml" ContentType="application/vnd.openxmlformats-officedocument.theme+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theme/theme18.xml" ContentType="application/vnd.openxmlformats-officedocument.theme+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theme/theme19.xml" ContentType="application/vnd.openxmlformats-officedocument.theme+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 id="2147483883" r:id="rId2"/>
    <p:sldMasterId id="2147484077" r:id="rId3"/>
    <p:sldMasterId id="2147484101" r:id="rId4"/>
    <p:sldMasterId id="2147484117" r:id="rId5"/>
    <p:sldMasterId id="2147484139" r:id="rId6"/>
    <p:sldMasterId id="2147484157" r:id="rId7"/>
    <p:sldMasterId id="2147484169" r:id="rId8"/>
    <p:sldMasterId id="2147484182" r:id="rId9"/>
    <p:sldMasterId id="2147484205" r:id="rId10"/>
    <p:sldMasterId id="2147484223" r:id="rId11"/>
    <p:sldMasterId id="2147484246" r:id="rId12"/>
    <p:sldMasterId id="2147484270" r:id="rId13"/>
    <p:sldMasterId id="2147484283" r:id="rId14"/>
    <p:sldMasterId id="2147484307" r:id="rId15"/>
    <p:sldMasterId id="2147484372" r:id="rId16"/>
    <p:sldMasterId id="2147484385" r:id="rId17"/>
    <p:sldMasterId id="2147484412" r:id="rId18"/>
    <p:sldMasterId id="2147484425" r:id="rId19"/>
    <p:sldMasterId id="2147484437" r:id="rId20"/>
  </p:sldMasterIdLst>
  <p:notesMasterIdLst>
    <p:notesMasterId r:id="rId87"/>
  </p:notesMasterIdLst>
  <p:sldIdLst>
    <p:sldId id="397" r:id="rId21"/>
    <p:sldId id="477" r:id="rId22"/>
    <p:sldId id="709" r:id="rId23"/>
    <p:sldId id="708" r:id="rId24"/>
    <p:sldId id="803" r:id="rId25"/>
    <p:sldId id="890" r:id="rId26"/>
    <p:sldId id="256" r:id="rId27"/>
    <p:sldId id="1044" r:id="rId28"/>
    <p:sldId id="1034" r:id="rId29"/>
    <p:sldId id="606" r:id="rId30"/>
    <p:sldId id="438" r:id="rId31"/>
    <p:sldId id="502" r:id="rId32"/>
    <p:sldId id="1018" r:id="rId33"/>
    <p:sldId id="1046" r:id="rId34"/>
    <p:sldId id="1047" r:id="rId35"/>
    <p:sldId id="1048" r:id="rId36"/>
    <p:sldId id="1052" r:id="rId37"/>
    <p:sldId id="461" r:id="rId38"/>
    <p:sldId id="714" r:id="rId39"/>
    <p:sldId id="715" r:id="rId40"/>
    <p:sldId id="1049" r:id="rId41"/>
    <p:sldId id="1079" r:id="rId42"/>
    <p:sldId id="1080" r:id="rId43"/>
    <p:sldId id="1081" r:id="rId44"/>
    <p:sldId id="716" r:id="rId45"/>
    <p:sldId id="717" r:id="rId46"/>
    <p:sldId id="718" r:id="rId47"/>
    <p:sldId id="1077" r:id="rId48"/>
    <p:sldId id="719" r:id="rId49"/>
    <p:sldId id="720" r:id="rId50"/>
    <p:sldId id="721" r:id="rId51"/>
    <p:sldId id="1050" r:id="rId52"/>
    <p:sldId id="1051" r:id="rId53"/>
    <p:sldId id="725" r:id="rId54"/>
    <p:sldId id="727" r:id="rId55"/>
    <p:sldId id="728" r:id="rId56"/>
    <p:sldId id="1053" r:id="rId57"/>
    <p:sldId id="1071" r:id="rId58"/>
    <p:sldId id="794" r:id="rId59"/>
    <p:sldId id="744" r:id="rId60"/>
    <p:sldId id="745" r:id="rId61"/>
    <p:sldId id="746" r:id="rId62"/>
    <p:sldId id="747" r:id="rId63"/>
    <p:sldId id="796" r:id="rId64"/>
    <p:sldId id="341" r:id="rId65"/>
    <p:sldId id="797" r:id="rId66"/>
    <p:sldId id="795" r:id="rId67"/>
    <p:sldId id="266" r:id="rId68"/>
    <p:sldId id="265" r:id="rId69"/>
    <p:sldId id="278" r:id="rId70"/>
    <p:sldId id="1054" r:id="rId71"/>
    <p:sldId id="327" r:id="rId72"/>
    <p:sldId id="1066" r:id="rId73"/>
    <p:sldId id="1075" r:id="rId74"/>
    <p:sldId id="1064" r:id="rId75"/>
    <p:sldId id="1076" r:id="rId76"/>
    <p:sldId id="1061" r:id="rId77"/>
    <p:sldId id="1063" r:id="rId78"/>
    <p:sldId id="1057" r:id="rId79"/>
    <p:sldId id="1067" r:id="rId80"/>
    <p:sldId id="1068" r:id="rId81"/>
    <p:sldId id="1069" r:id="rId82"/>
    <p:sldId id="1059" r:id="rId83"/>
    <p:sldId id="1060" r:id="rId84"/>
    <p:sldId id="982" r:id="rId85"/>
    <p:sldId id="673" r:id="rId86"/>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0066"/>
    <a:srgbClr val="0033CC"/>
    <a:srgbClr val="663300"/>
    <a:srgbClr val="008000"/>
    <a:srgbClr val="FF0066"/>
    <a:srgbClr val="660066"/>
    <a:srgbClr val="CC9900"/>
    <a:srgbClr val="FF9933"/>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18" autoAdjust="0"/>
    <p:restoredTop sz="94434" autoAdjust="0"/>
  </p:normalViewPr>
  <p:slideViewPr>
    <p:cSldViewPr snapToGrid="0">
      <p:cViewPr varScale="1">
        <p:scale>
          <a:sx n="70" d="100"/>
          <a:sy n="70" d="100"/>
        </p:scale>
        <p:origin x="672" y="72"/>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6.xml"/><Relationship Id="rId21" Type="http://schemas.openxmlformats.org/officeDocument/2006/relationships/slide" Target="slides/slide1.xml"/><Relationship Id="rId42" Type="http://schemas.openxmlformats.org/officeDocument/2006/relationships/slide" Target="slides/slide22.xml"/><Relationship Id="rId47" Type="http://schemas.openxmlformats.org/officeDocument/2006/relationships/slide" Target="slides/slide27.xml"/><Relationship Id="rId63" Type="http://schemas.openxmlformats.org/officeDocument/2006/relationships/slide" Target="slides/slide43.xml"/><Relationship Id="rId68" Type="http://schemas.openxmlformats.org/officeDocument/2006/relationships/slide" Target="slides/slide48.xml"/><Relationship Id="rId84" Type="http://schemas.openxmlformats.org/officeDocument/2006/relationships/slide" Target="slides/slide64.xml"/><Relationship Id="rId89" Type="http://schemas.openxmlformats.org/officeDocument/2006/relationships/viewProps" Target="viewProps.xml"/><Relationship Id="rId16" Type="http://schemas.openxmlformats.org/officeDocument/2006/relationships/slideMaster" Target="slideMasters/slideMaster16.xml"/><Relationship Id="rId11" Type="http://schemas.openxmlformats.org/officeDocument/2006/relationships/slideMaster" Target="slideMasters/slideMaster11.xml"/><Relationship Id="rId32" Type="http://schemas.openxmlformats.org/officeDocument/2006/relationships/slide" Target="slides/slide12.xml"/><Relationship Id="rId37" Type="http://schemas.openxmlformats.org/officeDocument/2006/relationships/slide" Target="slides/slide17.xml"/><Relationship Id="rId53" Type="http://schemas.openxmlformats.org/officeDocument/2006/relationships/slide" Target="slides/slide33.xml"/><Relationship Id="rId58" Type="http://schemas.openxmlformats.org/officeDocument/2006/relationships/slide" Target="slides/slide38.xml"/><Relationship Id="rId74" Type="http://schemas.openxmlformats.org/officeDocument/2006/relationships/slide" Target="slides/slide54.xml"/><Relationship Id="rId79" Type="http://schemas.openxmlformats.org/officeDocument/2006/relationships/slide" Target="slides/slide59.xml"/><Relationship Id="rId5" Type="http://schemas.openxmlformats.org/officeDocument/2006/relationships/slideMaster" Target="slideMasters/slideMaster5.xml"/><Relationship Id="rId90" Type="http://schemas.openxmlformats.org/officeDocument/2006/relationships/theme" Target="theme/theme1.xml"/><Relationship Id="rId14" Type="http://schemas.openxmlformats.org/officeDocument/2006/relationships/slideMaster" Target="slideMasters/slideMaster14.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slide" Target="slides/slide10.xml"/><Relationship Id="rId35" Type="http://schemas.openxmlformats.org/officeDocument/2006/relationships/slide" Target="slides/slide15.xml"/><Relationship Id="rId43" Type="http://schemas.openxmlformats.org/officeDocument/2006/relationships/slide" Target="slides/slide23.xml"/><Relationship Id="rId48" Type="http://schemas.openxmlformats.org/officeDocument/2006/relationships/slide" Target="slides/slide28.xml"/><Relationship Id="rId56" Type="http://schemas.openxmlformats.org/officeDocument/2006/relationships/slide" Target="slides/slide36.xml"/><Relationship Id="rId64" Type="http://schemas.openxmlformats.org/officeDocument/2006/relationships/slide" Target="slides/slide44.xml"/><Relationship Id="rId69" Type="http://schemas.openxmlformats.org/officeDocument/2006/relationships/slide" Target="slides/slide49.xml"/><Relationship Id="rId77" Type="http://schemas.openxmlformats.org/officeDocument/2006/relationships/slide" Target="slides/slide57.xml"/><Relationship Id="rId8" Type="http://schemas.openxmlformats.org/officeDocument/2006/relationships/slideMaster" Target="slideMasters/slideMaster8.xml"/><Relationship Id="rId51" Type="http://schemas.openxmlformats.org/officeDocument/2006/relationships/slide" Target="slides/slide31.xml"/><Relationship Id="rId72" Type="http://schemas.openxmlformats.org/officeDocument/2006/relationships/slide" Target="slides/slide52.xml"/><Relationship Id="rId80" Type="http://schemas.openxmlformats.org/officeDocument/2006/relationships/slide" Target="slides/slide60.xml"/><Relationship Id="rId85" Type="http://schemas.openxmlformats.org/officeDocument/2006/relationships/slide" Target="slides/slide65.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5.xml"/><Relationship Id="rId33" Type="http://schemas.openxmlformats.org/officeDocument/2006/relationships/slide" Target="slides/slide13.xml"/><Relationship Id="rId38" Type="http://schemas.openxmlformats.org/officeDocument/2006/relationships/slide" Target="slides/slide18.xml"/><Relationship Id="rId46" Type="http://schemas.openxmlformats.org/officeDocument/2006/relationships/slide" Target="slides/slide26.xml"/><Relationship Id="rId59" Type="http://schemas.openxmlformats.org/officeDocument/2006/relationships/slide" Target="slides/slide39.xml"/><Relationship Id="rId67" Type="http://schemas.openxmlformats.org/officeDocument/2006/relationships/slide" Target="slides/slide47.xml"/><Relationship Id="rId20" Type="http://schemas.openxmlformats.org/officeDocument/2006/relationships/slideMaster" Target="slideMasters/slideMaster20.xml"/><Relationship Id="rId41" Type="http://schemas.openxmlformats.org/officeDocument/2006/relationships/slide" Target="slides/slide21.xml"/><Relationship Id="rId54" Type="http://schemas.openxmlformats.org/officeDocument/2006/relationships/slide" Target="slides/slide34.xml"/><Relationship Id="rId62" Type="http://schemas.openxmlformats.org/officeDocument/2006/relationships/slide" Target="slides/slide42.xml"/><Relationship Id="rId70" Type="http://schemas.openxmlformats.org/officeDocument/2006/relationships/slide" Target="slides/slide50.xml"/><Relationship Id="rId75" Type="http://schemas.openxmlformats.org/officeDocument/2006/relationships/slide" Target="slides/slide55.xml"/><Relationship Id="rId83" Type="http://schemas.openxmlformats.org/officeDocument/2006/relationships/slide" Target="slides/slide63.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3.xml"/><Relationship Id="rId28" Type="http://schemas.openxmlformats.org/officeDocument/2006/relationships/slide" Target="slides/slide8.xml"/><Relationship Id="rId36" Type="http://schemas.openxmlformats.org/officeDocument/2006/relationships/slide" Target="slides/slide16.xml"/><Relationship Id="rId49" Type="http://schemas.openxmlformats.org/officeDocument/2006/relationships/slide" Target="slides/slide29.xml"/><Relationship Id="rId57" Type="http://schemas.openxmlformats.org/officeDocument/2006/relationships/slide" Target="slides/slide37.xml"/><Relationship Id="rId10" Type="http://schemas.openxmlformats.org/officeDocument/2006/relationships/slideMaster" Target="slideMasters/slideMaster10.xml"/><Relationship Id="rId31" Type="http://schemas.openxmlformats.org/officeDocument/2006/relationships/slide" Target="slides/slide11.xml"/><Relationship Id="rId44" Type="http://schemas.openxmlformats.org/officeDocument/2006/relationships/slide" Target="slides/slide24.xml"/><Relationship Id="rId52" Type="http://schemas.openxmlformats.org/officeDocument/2006/relationships/slide" Target="slides/slide32.xml"/><Relationship Id="rId60" Type="http://schemas.openxmlformats.org/officeDocument/2006/relationships/slide" Target="slides/slide40.xml"/><Relationship Id="rId65" Type="http://schemas.openxmlformats.org/officeDocument/2006/relationships/slide" Target="slides/slide45.xml"/><Relationship Id="rId73" Type="http://schemas.openxmlformats.org/officeDocument/2006/relationships/slide" Target="slides/slide53.xml"/><Relationship Id="rId78" Type="http://schemas.openxmlformats.org/officeDocument/2006/relationships/slide" Target="slides/slide58.xml"/><Relationship Id="rId81" Type="http://schemas.openxmlformats.org/officeDocument/2006/relationships/slide" Target="slides/slide61.xml"/><Relationship Id="rId86" Type="http://schemas.openxmlformats.org/officeDocument/2006/relationships/slide" Target="slides/slide66.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9.xml"/><Relationship Id="rId34" Type="http://schemas.openxmlformats.org/officeDocument/2006/relationships/slide" Target="slides/slide14.xml"/><Relationship Id="rId50" Type="http://schemas.openxmlformats.org/officeDocument/2006/relationships/slide" Target="slides/slide30.xml"/><Relationship Id="rId55" Type="http://schemas.openxmlformats.org/officeDocument/2006/relationships/slide" Target="slides/slide35.xml"/><Relationship Id="rId76" Type="http://schemas.openxmlformats.org/officeDocument/2006/relationships/slide" Target="slides/slide56.xml"/><Relationship Id="rId7" Type="http://schemas.openxmlformats.org/officeDocument/2006/relationships/slideMaster" Target="slideMasters/slideMaster7.xml"/><Relationship Id="rId71" Type="http://schemas.openxmlformats.org/officeDocument/2006/relationships/slide" Target="slides/slide51.xml"/><Relationship Id="rId2" Type="http://schemas.openxmlformats.org/officeDocument/2006/relationships/slideMaster" Target="slideMasters/slideMaster2.xml"/><Relationship Id="rId29" Type="http://schemas.openxmlformats.org/officeDocument/2006/relationships/slide" Target="slides/slide9.xml"/><Relationship Id="rId24" Type="http://schemas.openxmlformats.org/officeDocument/2006/relationships/slide" Target="slides/slide4.xml"/><Relationship Id="rId40" Type="http://schemas.openxmlformats.org/officeDocument/2006/relationships/slide" Target="slides/slide20.xml"/><Relationship Id="rId45" Type="http://schemas.openxmlformats.org/officeDocument/2006/relationships/slide" Target="slides/slide25.xml"/><Relationship Id="rId66" Type="http://schemas.openxmlformats.org/officeDocument/2006/relationships/slide" Target="slides/slide46.xml"/><Relationship Id="rId87" Type="http://schemas.openxmlformats.org/officeDocument/2006/relationships/notesMaster" Target="notesMasters/notesMaster1.xml"/><Relationship Id="rId61" Type="http://schemas.openxmlformats.org/officeDocument/2006/relationships/slide" Target="slides/slide41.xml"/><Relationship Id="rId82" Type="http://schemas.openxmlformats.org/officeDocument/2006/relationships/slide" Target="slides/slide62.xml"/><Relationship Id="rId19" Type="http://schemas.openxmlformats.org/officeDocument/2006/relationships/slideMaster" Target="slideMasters/slideMaster1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DC5D94-1055-4A65-BBE6-06E34489169D}" type="doc">
      <dgm:prSet loTypeId="urn:microsoft.com/office/officeart/2011/layout/RadialPictureList" loCatId="officeonline" qsTypeId="urn:microsoft.com/office/officeart/2005/8/quickstyle/simple1" qsCatId="simple" csTypeId="urn:microsoft.com/office/officeart/2005/8/colors/accent1_2" csCatId="accent1" phldr="1"/>
      <dgm:spPr/>
      <dgm:t>
        <a:bodyPr/>
        <a:lstStyle/>
        <a:p>
          <a:endParaRPr lang="en-US"/>
        </a:p>
      </dgm:t>
    </dgm:pt>
    <dgm:pt modelId="{D2480606-8EED-4203-8168-9DBFE34A1E51}">
      <dgm:prSet phldrT="[Text]"/>
      <dgm:spPr/>
      <dgm:t>
        <a:bodyPr/>
        <a:lstStyle/>
        <a:p>
          <a:endParaRPr lang="en-US" dirty="0"/>
        </a:p>
      </dgm:t>
    </dgm:pt>
    <dgm:pt modelId="{2E634B8F-303E-45FD-A742-B2C7C620ADCF}" type="parTrans" cxnId="{33D1F26A-E633-40C5-B8E7-B54B4A0C4741}">
      <dgm:prSet/>
      <dgm:spPr/>
      <dgm:t>
        <a:bodyPr/>
        <a:lstStyle/>
        <a:p>
          <a:endParaRPr lang="en-US"/>
        </a:p>
      </dgm:t>
    </dgm:pt>
    <dgm:pt modelId="{B141CE44-1B83-45F6-B4E8-36D0E1279227}" type="sibTrans" cxnId="{33D1F26A-E633-40C5-B8E7-B54B4A0C4741}">
      <dgm:prSet/>
      <dgm:spPr/>
      <dgm:t>
        <a:bodyPr/>
        <a:lstStyle/>
        <a:p>
          <a:endParaRPr lang="en-US"/>
        </a:p>
      </dgm:t>
    </dgm:pt>
    <dgm:pt modelId="{935D9FA6-A344-4367-A294-F37253223B9F}">
      <dgm:prSet phldrT="[Text]"/>
      <dgm:spPr/>
      <dgm:t>
        <a:bodyPr/>
        <a:lstStyle/>
        <a:p>
          <a:endParaRPr lang="en-US" dirty="0"/>
        </a:p>
      </dgm:t>
    </dgm:pt>
    <dgm:pt modelId="{6793B6A5-675D-4562-8E2A-0444327FFBA3}" type="parTrans" cxnId="{B4814232-C932-427F-B82F-628088374B37}">
      <dgm:prSet/>
      <dgm:spPr/>
      <dgm:t>
        <a:bodyPr/>
        <a:lstStyle/>
        <a:p>
          <a:endParaRPr lang="en-US"/>
        </a:p>
      </dgm:t>
    </dgm:pt>
    <dgm:pt modelId="{29EEF3A8-D4C6-49AF-9704-BB2A20A9BEE0}" type="sibTrans" cxnId="{B4814232-C932-427F-B82F-628088374B37}">
      <dgm:prSet/>
      <dgm:spPr/>
      <dgm:t>
        <a:bodyPr/>
        <a:lstStyle/>
        <a:p>
          <a:endParaRPr lang="en-US"/>
        </a:p>
      </dgm:t>
    </dgm:pt>
    <dgm:pt modelId="{22327F94-D7F7-4583-8651-56FA8E685054}">
      <dgm:prSet phldrT="[Text]"/>
      <dgm:spPr/>
      <dgm:t>
        <a:bodyPr/>
        <a:lstStyle/>
        <a:p>
          <a:endParaRPr lang="en-US" dirty="0"/>
        </a:p>
      </dgm:t>
    </dgm:pt>
    <dgm:pt modelId="{8FE48B4B-DC01-448E-B1E4-484BB7BBCF99}" type="sibTrans" cxnId="{B7238B77-70F7-4C9C-BABF-544DC9D155CD}">
      <dgm:prSet/>
      <dgm:spPr/>
      <dgm:t>
        <a:bodyPr/>
        <a:lstStyle/>
        <a:p>
          <a:endParaRPr lang="en-US"/>
        </a:p>
      </dgm:t>
    </dgm:pt>
    <dgm:pt modelId="{705D60D0-497F-4294-977F-6F70C58CED12}" type="parTrans" cxnId="{B7238B77-70F7-4C9C-BABF-544DC9D155CD}">
      <dgm:prSet/>
      <dgm:spPr/>
      <dgm:t>
        <a:bodyPr/>
        <a:lstStyle/>
        <a:p>
          <a:endParaRPr lang="en-US"/>
        </a:p>
      </dgm:t>
    </dgm:pt>
    <dgm:pt modelId="{FFB6834D-EB2E-4DA6-97B3-CC4C107F62CC}">
      <dgm:prSet phldrT="[Text]" custT="1"/>
      <dgm:spPr>
        <a:solidFill>
          <a:schemeClr val="accent3"/>
        </a:solidFill>
        <a:ln>
          <a:solidFill>
            <a:schemeClr val="bg1"/>
          </a:solidFill>
        </a:ln>
      </dgm:spPr>
      <dgm:t>
        <a:bodyPr/>
        <a:lstStyle/>
        <a:p>
          <a:endParaRPr lang="en-US" sz="1200" dirty="0">
            <a:latin typeface="Lato Black" pitchFamily="34" charset="0"/>
          </a:endParaRPr>
        </a:p>
        <a:p>
          <a:r>
            <a:rPr lang="en-US" sz="1200" dirty="0">
              <a:latin typeface="Lato Black" pitchFamily="34" charset="0"/>
            </a:rPr>
            <a:t>Process</a:t>
          </a:r>
        </a:p>
      </dgm:t>
    </dgm:pt>
    <dgm:pt modelId="{EAD59959-8FB9-4068-9864-A942DEF911F7}" type="sibTrans" cxnId="{D4B08B3D-8596-4495-8EA1-55D3380FAABF}">
      <dgm:prSet/>
      <dgm:spPr/>
      <dgm:t>
        <a:bodyPr/>
        <a:lstStyle/>
        <a:p>
          <a:endParaRPr lang="en-US"/>
        </a:p>
      </dgm:t>
    </dgm:pt>
    <dgm:pt modelId="{41A7F203-56D1-4AFF-ADEB-D18EA338713C}" type="parTrans" cxnId="{D4B08B3D-8596-4495-8EA1-55D3380FAABF}">
      <dgm:prSet/>
      <dgm:spPr/>
      <dgm:t>
        <a:bodyPr/>
        <a:lstStyle/>
        <a:p>
          <a:endParaRPr lang="en-US"/>
        </a:p>
      </dgm:t>
    </dgm:pt>
    <dgm:pt modelId="{2640259A-10E4-4DFE-AF6F-53B5698F0647}" type="pres">
      <dgm:prSet presAssocID="{9CDC5D94-1055-4A65-BBE6-06E34489169D}" presName="Name0" presStyleCnt="0">
        <dgm:presLayoutVars>
          <dgm:chMax val="1"/>
          <dgm:chPref val="1"/>
          <dgm:dir/>
          <dgm:resizeHandles/>
        </dgm:presLayoutVars>
      </dgm:prSet>
      <dgm:spPr/>
      <dgm:t>
        <a:bodyPr/>
        <a:lstStyle/>
        <a:p>
          <a:endParaRPr lang="en-US"/>
        </a:p>
      </dgm:t>
    </dgm:pt>
    <dgm:pt modelId="{F5640C68-2C3E-414B-B58F-B90AF1E213B9}" type="pres">
      <dgm:prSet presAssocID="{FFB6834D-EB2E-4DA6-97B3-CC4C107F62CC}" presName="Parent" presStyleLbl="node1" presStyleIdx="0" presStyleCnt="2">
        <dgm:presLayoutVars>
          <dgm:chMax val="4"/>
          <dgm:chPref val="3"/>
        </dgm:presLayoutVars>
      </dgm:prSet>
      <dgm:spPr/>
      <dgm:t>
        <a:bodyPr/>
        <a:lstStyle/>
        <a:p>
          <a:endParaRPr lang="en-US"/>
        </a:p>
      </dgm:t>
    </dgm:pt>
    <dgm:pt modelId="{E6F35B56-485D-4B49-AA42-1B2B99E5971C}" type="pres">
      <dgm:prSet presAssocID="{22327F94-D7F7-4583-8651-56FA8E685054}" presName="Accent" presStyleLbl="node1" presStyleIdx="1" presStyleCnt="2"/>
      <dgm:spPr>
        <a:solidFill>
          <a:schemeClr val="accent2"/>
        </a:solidFill>
      </dgm:spPr>
    </dgm:pt>
    <dgm:pt modelId="{4CB62AC6-C832-4F8E-B2B3-D3373DF466D7}" type="pres">
      <dgm:prSet presAssocID="{22327F94-D7F7-4583-8651-56FA8E685054}" presName="Image1" presStyleLbl="fgImgPlace1" presStyleIdx="0" presStyleCnt="3"/>
      <dgm:spPr>
        <a:solidFill>
          <a:schemeClr val="bg2"/>
        </a:solidFill>
      </dgm:spPr>
    </dgm:pt>
    <dgm:pt modelId="{550D7A86-2FEF-4C3D-B908-FFE5E927D1EA}" type="pres">
      <dgm:prSet presAssocID="{22327F94-D7F7-4583-8651-56FA8E685054}" presName="Child1" presStyleLbl="revTx" presStyleIdx="0" presStyleCnt="3">
        <dgm:presLayoutVars>
          <dgm:chMax val="0"/>
          <dgm:chPref val="0"/>
          <dgm:bulletEnabled val="1"/>
        </dgm:presLayoutVars>
      </dgm:prSet>
      <dgm:spPr/>
      <dgm:t>
        <a:bodyPr/>
        <a:lstStyle/>
        <a:p>
          <a:endParaRPr lang="en-US"/>
        </a:p>
      </dgm:t>
    </dgm:pt>
    <dgm:pt modelId="{DD6047D3-4541-41C2-B547-5AB49251196A}" type="pres">
      <dgm:prSet presAssocID="{D2480606-8EED-4203-8168-9DBFE34A1E51}" presName="Image2" presStyleCnt="0"/>
      <dgm:spPr/>
    </dgm:pt>
    <dgm:pt modelId="{BED8B8C5-6635-4E8F-AC9E-26795DF8370E}" type="pres">
      <dgm:prSet presAssocID="{D2480606-8EED-4203-8168-9DBFE34A1E51}" presName="Image" presStyleLbl="fgImgPlace1" presStyleIdx="1" presStyleCnt="3"/>
      <dgm:spPr>
        <a:solidFill>
          <a:schemeClr val="tx2"/>
        </a:solidFill>
        <a:ln>
          <a:solidFill>
            <a:schemeClr val="bg1"/>
          </a:solidFill>
        </a:ln>
      </dgm:spPr>
    </dgm:pt>
    <dgm:pt modelId="{91337672-B441-419B-88E8-FAE4D0808D8C}" type="pres">
      <dgm:prSet presAssocID="{D2480606-8EED-4203-8168-9DBFE34A1E51}" presName="Child2" presStyleLbl="revTx" presStyleIdx="1" presStyleCnt="3">
        <dgm:presLayoutVars>
          <dgm:chMax val="0"/>
          <dgm:chPref val="0"/>
          <dgm:bulletEnabled val="1"/>
        </dgm:presLayoutVars>
      </dgm:prSet>
      <dgm:spPr/>
      <dgm:t>
        <a:bodyPr/>
        <a:lstStyle/>
        <a:p>
          <a:endParaRPr lang="en-US"/>
        </a:p>
      </dgm:t>
    </dgm:pt>
    <dgm:pt modelId="{6832DA12-94A7-4833-81EB-1A7C617B7183}" type="pres">
      <dgm:prSet presAssocID="{935D9FA6-A344-4367-A294-F37253223B9F}" presName="Image3" presStyleCnt="0"/>
      <dgm:spPr/>
    </dgm:pt>
    <dgm:pt modelId="{532E884F-4A4C-446B-A3D7-FD9B938F9ECF}" type="pres">
      <dgm:prSet presAssocID="{935D9FA6-A344-4367-A294-F37253223B9F}" presName="Image" presStyleLbl="fgImgPlace1" presStyleIdx="2" presStyleCnt="3"/>
      <dgm:spPr>
        <a:solidFill>
          <a:schemeClr val="accent1"/>
        </a:solidFill>
        <a:ln>
          <a:solidFill>
            <a:schemeClr val="bg1"/>
          </a:solidFill>
        </a:ln>
      </dgm:spPr>
    </dgm:pt>
    <dgm:pt modelId="{FB0D4D50-6EDA-4E5F-B402-0E41B0A6A6AA}" type="pres">
      <dgm:prSet presAssocID="{935D9FA6-A344-4367-A294-F37253223B9F}" presName="Child3" presStyleLbl="revTx" presStyleIdx="2" presStyleCnt="3">
        <dgm:presLayoutVars>
          <dgm:chMax val="0"/>
          <dgm:chPref val="0"/>
          <dgm:bulletEnabled val="1"/>
        </dgm:presLayoutVars>
      </dgm:prSet>
      <dgm:spPr/>
      <dgm:t>
        <a:bodyPr/>
        <a:lstStyle/>
        <a:p>
          <a:endParaRPr lang="en-US"/>
        </a:p>
      </dgm:t>
    </dgm:pt>
  </dgm:ptLst>
  <dgm:cxnLst>
    <dgm:cxn modelId="{99EB21DE-3D47-4A56-9700-8E532BEB5C12}" type="presOf" srcId="{9CDC5D94-1055-4A65-BBE6-06E34489169D}" destId="{2640259A-10E4-4DFE-AF6F-53B5698F0647}" srcOrd="0" destOrd="0" presId="urn:microsoft.com/office/officeart/2011/layout/RadialPictureList"/>
    <dgm:cxn modelId="{08BC8AC4-E7E9-493D-A34B-C270DE2A9C46}" type="presOf" srcId="{935D9FA6-A344-4367-A294-F37253223B9F}" destId="{FB0D4D50-6EDA-4E5F-B402-0E41B0A6A6AA}" srcOrd="0" destOrd="0" presId="urn:microsoft.com/office/officeart/2011/layout/RadialPictureList"/>
    <dgm:cxn modelId="{33D1F26A-E633-40C5-B8E7-B54B4A0C4741}" srcId="{FFB6834D-EB2E-4DA6-97B3-CC4C107F62CC}" destId="{D2480606-8EED-4203-8168-9DBFE34A1E51}" srcOrd="1" destOrd="0" parTransId="{2E634B8F-303E-45FD-A742-B2C7C620ADCF}" sibTransId="{B141CE44-1B83-45F6-B4E8-36D0E1279227}"/>
    <dgm:cxn modelId="{79985D84-14A4-4C0D-9B41-21FEBEA5234D}" type="presOf" srcId="{D2480606-8EED-4203-8168-9DBFE34A1E51}" destId="{91337672-B441-419B-88E8-FAE4D0808D8C}" srcOrd="0" destOrd="0" presId="urn:microsoft.com/office/officeart/2011/layout/RadialPictureList"/>
    <dgm:cxn modelId="{B7238B77-70F7-4C9C-BABF-544DC9D155CD}" srcId="{FFB6834D-EB2E-4DA6-97B3-CC4C107F62CC}" destId="{22327F94-D7F7-4583-8651-56FA8E685054}" srcOrd="0" destOrd="0" parTransId="{705D60D0-497F-4294-977F-6F70C58CED12}" sibTransId="{8FE48B4B-DC01-448E-B1E4-484BB7BBCF99}"/>
    <dgm:cxn modelId="{B4814232-C932-427F-B82F-628088374B37}" srcId="{FFB6834D-EB2E-4DA6-97B3-CC4C107F62CC}" destId="{935D9FA6-A344-4367-A294-F37253223B9F}" srcOrd="2" destOrd="0" parTransId="{6793B6A5-675D-4562-8E2A-0444327FFBA3}" sibTransId="{29EEF3A8-D4C6-49AF-9704-BB2A20A9BEE0}"/>
    <dgm:cxn modelId="{2EF80C24-FAF6-410C-A774-A051BCB3DB6F}" type="presOf" srcId="{FFB6834D-EB2E-4DA6-97B3-CC4C107F62CC}" destId="{F5640C68-2C3E-414B-B58F-B90AF1E213B9}" srcOrd="0" destOrd="0" presId="urn:microsoft.com/office/officeart/2011/layout/RadialPictureList"/>
    <dgm:cxn modelId="{D4B08B3D-8596-4495-8EA1-55D3380FAABF}" srcId="{9CDC5D94-1055-4A65-BBE6-06E34489169D}" destId="{FFB6834D-EB2E-4DA6-97B3-CC4C107F62CC}" srcOrd="0" destOrd="0" parTransId="{41A7F203-56D1-4AFF-ADEB-D18EA338713C}" sibTransId="{EAD59959-8FB9-4068-9864-A942DEF911F7}"/>
    <dgm:cxn modelId="{BCC5EB16-BEC4-4945-82A8-F9D3D5699AEA}" type="presOf" srcId="{22327F94-D7F7-4583-8651-56FA8E685054}" destId="{550D7A86-2FEF-4C3D-B908-FFE5E927D1EA}" srcOrd="0" destOrd="0" presId="urn:microsoft.com/office/officeart/2011/layout/RadialPictureList"/>
    <dgm:cxn modelId="{8E4527ED-7FE1-4DB3-9E99-584863683A2C}" type="presParOf" srcId="{2640259A-10E4-4DFE-AF6F-53B5698F0647}" destId="{F5640C68-2C3E-414B-B58F-B90AF1E213B9}" srcOrd="0" destOrd="0" presId="urn:microsoft.com/office/officeart/2011/layout/RadialPictureList"/>
    <dgm:cxn modelId="{ABE2D67A-3F39-4676-8FD4-3A34B332B593}" type="presParOf" srcId="{2640259A-10E4-4DFE-AF6F-53B5698F0647}" destId="{E6F35B56-485D-4B49-AA42-1B2B99E5971C}" srcOrd="1" destOrd="0" presId="urn:microsoft.com/office/officeart/2011/layout/RadialPictureList"/>
    <dgm:cxn modelId="{10CCC576-AE30-4751-A8B5-824DE29A7207}" type="presParOf" srcId="{2640259A-10E4-4DFE-AF6F-53B5698F0647}" destId="{4CB62AC6-C832-4F8E-B2B3-D3373DF466D7}" srcOrd="2" destOrd="0" presId="urn:microsoft.com/office/officeart/2011/layout/RadialPictureList"/>
    <dgm:cxn modelId="{EE80279A-9DD3-4925-85F1-73FF6EFCAE3D}" type="presParOf" srcId="{2640259A-10E4-4DFE-AF6F-53B5698F0647}" destId="{550D7A86-2FEF-4C3D-B908-FFE5E927D1EA}" srcOrd="3" destOrd="0" presId="urn:microsoft.com/office/officeart/2011/layout/RadialPictureList"/>
    <dgm:cxn modelId="{9C07DC9B-A4AF-4126-8B0E-E1A8AF6AF8BD}" type="presParOf" srcId="{2640259A-10E4-4DFE-AF6F-53B5698F0647}" destId="{DD6047D3-4541-41C2-B547-5AB49251196A}" srcOrd="4" destOrd="0" presId="urn:microsoft.com/office/officeart/2011/layout/RadialPictureList"/>
    <dgm:cxn modelId="{64D4552C-A6D1-4E32-BE7B-E5F107C97B5A}" type="presParOf" srcId="{DD6047D3-4541-41C2-B547-5AB49251196A}" destId="{BED8B8C5-6635-4E8F-AC9E-26795DF8370E}" srcOrd="0" destOrd="0" presId="urn:microsoft.com/office/officeart/2011/layout/RadialPictureList"/>
    <dgm:cxn modelId="{6DBF7879-15D6-46E0-9517-F7BEE779E25E}" type="presParOf" srcId="{2640259A-10E4-4DFE-AF6F-53B5698F0647}" destId="{91337672-B441-419B-88E8-FAE4D0808D8C}" srcOrd="5" destOrd="0" presId="urn:microsoft.com/office/officeart/2011/layout/RadialPictureList"/>
    <dgm:cxn modelId="{3C693980-CA7A-4D2C-B9D5-67BB16C756EA}" type="presParOf" srcId="{2640259A-10E4-4DFE-AF6F-53B5698F0647}" destId="{6832DA12-94A7-4833-81EB-1A7C617B7183}" srcOrd="6" destOrd="0" presId="urn:microsoft.com/office/officeart/2011/layout/RadialPictureList"/>
    <dgm:cxn modelId="{606A8439-67FB-49E3-B9FD-B076AD458C10}" type="presParOf" srcId="{6832DA12-94A7-4833-81EB-1A7C617B7183}" destId="{532E884F-4A4C-446B-A3D7-FD9B938F9ECF}" srcOrd="0" destOrd="0" presId="urn:microsoft.com/office/officeart/2011/layout/RadialPictureList"/>
    <dgm:cxn modelId="{D7E944DB-0473-4F74-A862-3B272FC9F94B}" type="presParOf" srcId="{2640259A-10E4-4DFE-AF6F-53B5698F0647}" destId="{FB0D4D50-6EDA-4E5F-B402-0E41B0A6A6AA}"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640C68-2C3E-414B-B58F-B90AF1E213B9}">
      <dsp:nvSpPr>
        <dsp:cNvPr id="0" name=""/>
        <dsp:cNvSpPr/>
      </dsp:nvSpPr>
      <dsp:spPr>
        <a:xfrm>
          <a:off x="1092890" y="1237655"/>
          <a:ext cx="2119296" cy="2119401"/>
        </a:xfrm>
        <a:prstGeom prst="ellipse">
          <a:avLst/>
        </a:prstGeom>
        <a:solidFill>
          <a:schemeClr val="accent3"/>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US" sz="1200" kern="1200" dirty="0">
            <a:latin typeface="Lato Black" pitchFamily="34" charset="0"/>
          </a:endParaRPr>
        </a:p>
        <a:p>
          <a:pPr lvl="0" algn="ctr" defTabSz="533400">
            <a:lnSpc>
              <a:spcPct val="90000"/>
            </a:lnSpc>
            <a:spcBef>
              <a:spcPct val="0"/>
            </a:spcBef>
            <a:spcAft>
              <a:spcPct val="35000"/>
            </a:spcAft>
          </a:pPr>
          <a:r>
            <a:rPr lang="en-US" sz="1200" kern="1200" dirty="0">
              <a:latin typeface="Lato Black" pitchFamily="34" charset="0"/>
            </a:rPr>
            <a:t>Process</a:t>
          </a:r>
        </a:p>
      </dsp:txBody>
      <dsp:txXfrm>
        <a:off x="1403254" y="1548034"/>
        <a:ext cx="1498568" cy="1498643"/>
      </dsp:txXfrm>
    </dsp:sp>
    <dsp:sp modelId="{E6F35B56-485D-4B49-AA42-1B2B99E5971C}">
      <dsp:nvSpPr>
        <dsp:cNvPr id="0" name=""/>
        <dsp:cNvSpPr/>
      </dsp:nvSpPr>
      <dsp:spPr>
        <a:xfrm>
          <a:off x="0" y="59270"/>
          <a:ext cx="4272152" cy="4453459"/>
        </a:xfrm>
        <a:prstGeom prst="blockArc">
          <a:avLst>
            <a:gd name="adj1" fmla="val 17527788"/>
            <a:gd name="adj2" fmla="val 4119114"/>
            <a:gd name="adj3" fmla="val 575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B62AC6-C832-4F8E-B2B3-D3373DF466D7}">
      <dsp:nvSpPr>
        <dsp:cNvPr id="0" name=""/>
        <dsp:cNvSpPr/>
      </dsp:nvSpPr>
      <dsp:spPr>
        <a:xfrm>
          <a:off x="3145702" y="434696"/>
          <a:ext cx="1135314" cy="1135632"/>
        </a:xfrm>
        <a:prstGeom prst="ellipse">
          <a:avLst/>
        </a:prstGeom>
        <a:solidFill>
          <a:schemeClr val="bg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50D7A86-2FEF-4C3D-B908-FFE5E927D1EA}">
      <dsp:nvSpPr>
        <dsp:cNvPr id="0" name=""/>
        <dsp:cNvSpPr/>
      </dsp:nvSpPr>
      <dsp:spPr>
        <a:xfrm>
          <a:off x="4367131" y="452955"/>
          <a:ext cx="1519662" cy="1099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50" tIns="82550" rIns="82550" bIns="82550" numCol="1" spcCol="1270" anchor="ctr" anchorCtr="0">
          <a:noAutofit/>
        </a:bodyPr>
        <a:lstStyle/>
        <a:p>
          <a:pPr lvl="0" algn="l" defTabSz="2889250">
            <a:lnSpc>
              <a:spcPct val="90000"/>
            </a:lnSpc>
            <a:spcBef>
              <a:spcPct val="0"/>
            </a:spcBef>
            <a:spcAft>
              <a:spcPct val="10000"/>
            </a:spcAft>
          </a:pPr>
          <a:endParaRPr lang="en-US" sz="6500" kern="1200" dirty="0"/>
        </a:p>
      </dsp:txBody>
      <dsp:txXfrm>
        <a:off x="4367131" y="452955"/>
        <a:ext cx="1519662" cy="1099113"/>
      </dsp:txXfrm>
    </dsp:sp>
    <dsp:sp modelId="{BED8B8C5-6635-4E8F-AC9E-26795DF8370E}">
      <dsp:nvSpPr>
        <dsp:cNvPr id="0" name=""/>
        <dsp:cNvSpPr/>
      </dsp:nvSpPr>
      <dsp:spPr>
        <a:xfrm>
          <a:off x="3584505" y="1726645"/>
          <a:ext cx="1135314" cy="1135632"/>
        </a:xfrm>
        <a:prstGeom prst="ellipse">
          <a:avLst/>
        </a:prstGeom>
        <a:solidFill>
          <a:schemeClr val="tx2"/>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dsp:style>
    </dsp:sp>
    <dsp:sp modelId="{91337672-B441-419B-88E8-FAE4D0808D8C}">
      <dsp:nvSpPr>
        <dsp:cNvPr id="0" name=""/>
        <dsp:cNvSpPr/>
      </dsp:nvSpPr>
      <dsp:spPr>
        <a:xfrm>
          <a:off x="4812266" y="1742677"/>
          <a:ext cx="1519662" cy="1099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50" tIns="82550" rIns="82550" bIns="82550" numCol="1" spcCol="1270" anchor="ctr" anchorCtr="0">
          <a:noAutofit/>
        </a:bodyPr>
        <a:lstStyle/>
        <a:p>
          <a:pPr lvl="0" algn="l" defTabSz="2889250">
            <a:lnSpc>
              <a:spcPct val="90000"/>
            </a:lnSpc>
            <a:spcBef>
              <a:spcPct val="0"/>
            </a:spcBef>
            <a:spcAft>
              <a:spcPct val="10000"/>
            </a:spcAft>
          </a:pPr>
          <a:endParaRPr lang="en-US" sz="6500" kern="1200" dirty="0"/>
        </a:p>
      </dsp:txBody>
      <dsp:txXfrm>
        <a:off x="4812266" y="1742677"/>
        <a:ext cx="1519662" cy="1099113"/>
      </dsp:txXfrm>
    </dsp:sp>
    <dsp:sp modelId="{532E884F-4A4C-446B-A3D7-FD9B938F9ECF}">
      <dsp:nvSpPr>
        <dsp:cNvPr id="0" name=""/>
        <dsp:cNvSpPr/>
      </dsp:nvSpPr>
      <dsp:spPr>
        <a:xfrm>
          <a:off x="3145702" y="3036853"/>
          <a:ext cx="1135314" cy="1135632"/>
        </a:xfrm>
        <a:prstGeom prst="ellipse">
          <a:avLst/>
        </a:prstGeom>
        <a:solidFill>
          <a:schemeClr val="accent1"/>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dsp:style>
    </dsp:sp>
    <dsp:sp modelId="{FB0D4D50-6EDA-4E5F-B402-0E41B0A6A6AA}">
      <dsp:nvSpPr>
        <dsp:cNvPr id="0" name=""/>
        <dsp:cNvSpPr/>
      </dsp:nvSpPr>
      <dsp:spPr>
        <a:xfrm>
          <a:off x="4367131" y="3060011"/>
          <a:ext cx="1519662" cy="1099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50" tIns="82550" rIns="82550" bIns="82550" numCol="1" spcCol="1270" anchor="ctr" anchorCtr="0">
          <a:noAutofit/>
        </a:bodyPr>
        <a:lstStyle/>
        <a:p>
          <a:pPr lvl="0" algn="l" defTabSz="2889250">
            <a:lnSpc>
              <a:spcPct val="90000"/>
            </a:lnSpc>
            <a:spcBef>
              <a:spcPct val="0"/>
            </a:spcBef>
            <a:spcAft>
              <a:spcPct val="10000"/>
            </a:spcAft>
          </a:pPr>
          <a:endParaRPr lang="en-US" sz="6500" kern="1200" dirty="0"/>
        </a:p>
      </dsp:txBody>
      <dsp:txXfrm>
        <a:off x="4367131" y="3060011"/>
        <a:ext cx="1519662" cy="1099113"/>
      </dsp:txXfrm>
    </dsp:sp>
  </dsp:spTree>
</dsp:drawing>
</file>

<file path=ppt/diagrams/layout1.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0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t>10/3/2023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7" name="Google Shape;237;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86153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2c83dbae3_0_2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72c83dbae3_0_2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88227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35417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2c83dbae3_0_2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72c83dbae3_0_2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634569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57473f0d57_0_4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57473f0d57_0_4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59089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r" defTabSz="914286" rtl="0" eaLnBrk="1" fontAlgn="auto" latinLnBrk="0" hangingPunct="1">
              <a:lnSpc>
                <a:spcPct val="100000"/>
              </a:lnSpc>
              <a:spcBef>
                <a:spcPts val="0"/>
              </a:spcBef>
              <a:spcAft>
                <a:spcPts val="0"/>
              </a:spcAft>
              <a:buClrTx/>
              <a:buSzTx/>
              <a:buFontTx/>
              <a:buNone/>
              <a:tabLst/>
              <a:defRPr/>
            </a:pPr>
            <a:fld id="{99AC025C-AC41-42DF-A1B8-E190A938251A}" type="slidenum">
              <a:rPr kumimoji="0" 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286"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8371"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r" defTabSz="914286" rtl="0" eaLnBrk="1" fontAlgn="auto" latinLnBrk="0" hangingPunct="1">
              <a:lnSpc>
                <a:spcPct val="100000"/>
              </a:lnSpc>
              <a:spcBef>
                <a:spcPts val="0"/>
              </a:spcBef>
              <a:spcAft>
                <a:spcPts val="0"/>
              </a:spcAft>
              <a:buClrTx/>
              <a:buSzTx/>
              <a:buFontTx/>
              <a:buNone/>
              <a:tabLst/>
              <a:defRPr/>
            </a:pPr>
            <a:fld id="{E2019EA9-5B12-4359-9EAB-30DB29A98DDA}" type="slidenum">
              <a:rPr kumimoji="0" 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286"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8372" name="Rectangle 2"/>
          <p:cNvSpPr>
            <a:spLocks noGrp="1" noRot="1" noChangeAspect="1" noChangeArrowheads="1" noTextEdit="1"/>
          </p:cNvSpPr>
          <p:nvPr>
            <p:ph type="sldImg"/>
          </p:nvPr>
        </p:nvSpPr>
        <p:spPr>
          <a:ln/>
        </p:spPr>
      </p:sp>
      <p:sp>
        <p:nvSpPr>
          <p:cNvPr id="58373" name="Rectangle 3"/>
          <p:cNvSpPr>
            <a:spLocks noGrp="1" noChangeArrowheads="1"/>
          </p:cNvSpPr>
          <p:nvPr>
            <p:ph type="body" idx="1"/>
          </p:nvPr>
        </p:nvSpPr>
        <p:spPr>
          <a:noFill/>
        </p:spPr>
        <p:txBody>
          <a:bodyPr/>
          <a:lstStyle/>
          <a:p>
            <a:pPr eaLnBrk="1" hangingPunct="1"/>
            <a:endParaRPr lang="vi-VN">
              <a:latin typeface="Arial" panose="020B0604020202020204" pitchFamily="34" charset="0"/>
            </a:endParaRPr>
          </a:p>
        </p:txBody>
      </p:sp>
    </p:spTree>
    <p:extLst>
      <p:ext uri="{BB962C8B-B14F-4D97-AF65-F5344CB8AC3E}">
        <p14:creationId xmlns:p14="http://schemas.microsoft.com/office/powerpoint/2010/main" val="3972039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B525207-BFE6-4AD9-BF9B-820FD2789CDA}" type="slidenum">
              <a:rPr lang="en-US">
                <a:latin typeface="Arial" panose="020B0604020202020204" pitchFamily="34" charset="0"/>
              </a:rPr>
              <a:pPr/>
              <a:t>33</a:t>
            </a:fld>
            <a:endParaRPr lang="en-US">
              <a:latin typeface="Arial" panose="020B0604020202020204" pitchFamily="34" charset="0"/>
            </a:endParaRPr>
          </a:p>
        </p:txBody>
      </p:sp>
      <p:sp>
        <p:nvSpPr>
          <p:cNvPr id="11776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r" eaLnBrk="1" hangingPunct="1"/>
            <a:fld id="{526124D7-08F0-4CB1-B57D-91CC3C14659C}" type="slidenum">
              <a:rPr lang="en-US" sz="1200">
                <a:latin typeface="Arial" panose="020B0604020202020204" pitchFamily="34" charset="0"/>
              </a:rPr>
              <a:pPr algn="r" eaLnBrk="1" hangingPunct="1"/>
              <a:t>33</a:t>
            </a:fld>
            <a:endParaRPr lang="en-US" sz="1200">
              <a:latin typeface="Arial" panose="020B0604020202020204" pitchFamily="34" charset="0"/>
            </a:endParaRPr>
          </a:p>
        </p:txBody>
      </p:sp>
      <p:sp>
        <p:nvSpPr>
          <p:cNvPr id="117764" name="Rectangle 2"/>
          <p:cNvSpPr>
            <a:spLocks noGrp="1" noRot="1" noChangeAspect="1" noChangeArrowheads="1" noTextEdit="1"/>
          </p:cNvSpPr>
          <p:nvPr>
            <p:ph type="sldImg"/>
          </p:nvPr>
        </p:nvSpPr>
        <p:spPr>
          <a:ln/>
        </p:spPr>
      </p:sp>
      <p:sp>
        <p:nvSpPr>
          <p:cNvPr id="11776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atin typeface="Arial" panose="020B0604020202020204" pitchFamily="34" charset="0"/>
            </a:endParaRPr>
          </a:p>
        </p:txBody>
      </p:sp>
    </p:spTree>
    <p:extLst>
      <p:ext uri="{BB962C8B-B14F-4D97-AF65-F5344CB8AC3E}">
        <p14:creationId xmlns:p14="http://schemas.microsoft.com/office/powerpoint/2010/main" val="512224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t>37</a:t>
            </a:fld>
            <a:endParaRPr lang="en-US"/>
          </a:p>
        </p:txBody>
      </p:sp>
    </p:spTree>
    <p:extLst>
      <p:ext uri="{BB962C8B-B14F-4D97-AF65-F5344CB8AC3E}">
        <p14:creationId xmlns:p14="http://schemas.microsoft.com/office/powerpoint/2010/main" val="14359572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57473f0d57_0_1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8" name="Google Shape;338;g57473f0d57_0_1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64379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5121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56c698b077_0_1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9" name="Google Shape;339;g56c698b077_0_1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582791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2c83dbae3_0_2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72c83dbae3_0_2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032315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5.xml"/><Relationship Id="rId5" Type="http://schemas.openxmlformats.org/officeDocument/2006/relationships/hyperlink" Target="https://stories.freepik.com/?utm_source=slidesgo_template&amp;utm_medium=referral-link&amp;utm_campaign=slidesgo_contents_of_this_template&amp;utm_term=stories_by_freepik&amp;utm_content=stories" TargetMode="External"/><Relationship Id="rId4" Type="http://schemas.openxmlformats.org/officeDocument/2006/relationships/hyperlink" Target="http://bit.ly/2TtBDfr" TargetMode="Externa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4.png"/><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Master" Target="../slideMasters/slideMaster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Master" Target="../slideMasters/slideMaster8.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2.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Master" Target="../slideMasters/slideMaster9.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Master" Target="../slideMasters/slideMaster10.xml"/></Relationships>
</file>

<file path=ppt/slideLayouts/_rels/slideLayout16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Master" Target="../slideMasters/slideMaster10.xml"/></Relationships>
</file>

<file path=ppt/slideLayouts/_rels/slideLayout16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Master" Target="../slideMasters/slideMaster10.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5.xml"/></Relationships>
</file>

<file path=ppt/slideLayouts/_rels/slideLayout2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5.xml"/></Relationships>
</file>

<file path=ppt/slideLayouts/_rels/slideLayout25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5.xml"/></Relationships>
</file>

<file path=ppt/slideLayouts/_rels/slideLayout2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5.xml"/></Relationships>
</file>

<file path=ppt/slideLayouts/_rels/slideLayout2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5.xml"/></Relationships>
</file>

<file path=ppt/slideLayouts/_rels/slideLayout2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26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_rels/slideLayout26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_rels/slideLayout26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15.xml"/></Relationships>
</file>

<file path=ppt/slideLayouts/_rels/slideLayout26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5.xml"/></Relationships>
</file>

<file path=ppt/slideLayouts/_rels/slideLayout26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5.xml"/></Relationships>
</file>

<file path=ppt/slideLayouts/_rels/slideLayout26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26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4.png"/><Relationship Id="rId1" Type="http://schemas.openxmlformats.org/officeDocument/2006/relationships/slideMaster" Target="../slideMasters/slideMaster15.xml"/></Relationships>
</file>

<file path=ppt/slideLayouts/_rels/slideLayout26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_rels/slideLayout26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_rels/slideLayout26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15.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8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Master" Target="../slideMasters/slideMaster1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Master" Target="../slideMasters/slideMaster18.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xmlns="" id="{468F6418-2F54-45D4-A57F-70F7C2212E90}"/>
              </a:ext>
            </a:extLst>
          </p:cNvPr>
          <p:cNvSpPr/>
          <p:nvPr userDrawn="1"/>
        </p:nvSpPr>
        <p:spPr>
          <a:xfrm>
            <a:off x="-20054" y="5839006"/>
            <a:ext cx="12212054"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xmlns=""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a16="http://schemas.microsoft.com/office/drawing/2014/main" xmlns=""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a16="http://schemas.microsoft.com/office/drawing/2014/main" xmlns=""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xmlns=""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xmlns=""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xmlns=""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xmlns=""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a16="http://schemas.microsoft.com/office/drawing/2014/main" xmlns=""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a16="http://schemas.microsoft.com/office/drawing/2014/main" xmlns=""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xmlns=""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xmlns=""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xmlns=""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xmlns=""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xmlns=""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xmlns=""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xmlns=""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xmlns=""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xmlns=""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xmlns=""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xmlns=""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xmlns=""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5FCE6B18-65B2-4B6C-8723-E410D3B66419}" type="slidenum">
              <a:rPr lang="vi-VN"/>
              <a:pPr/>
              <a:t>‹#›</a:t>
            </a:fld>
            <a:endParaRPr lang="vi-VN"/>
          </a:p>
        </p:txBody>
      </p:sp>
    </p:spTree>
    <p:extLst>
      <p:ext uri="{BB962C8B-B14F-4D97-AF65-F5344CB8AC3E}">
        <p14:creationId xmlns:p14="http://schemas.microsoft.com/office/powerpoint/2010/main" val="4267803791"/>
      </p:ext>
    </p:extLst>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5" name="Footer Placeholder 4"/>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6" name="Slide Number Placeholder 5"/>
          <p:cNvSpPr>
            <a:spLocks noGrp="1"/>
          </p:cNvSpPr>
          <p:nvPr>
            <p:ph type="sldNum" sz="quarter" idx="12"/>
          </p:nvPr>
        </p:nvSpPr>
        <p:spPr>
          <a:xfrm>
            <a:off x="8737600" y="6245225"/>
            <a:ext cx="2844800" cy="476250"/>
          </a:xfrm>
          <a:prstGeom prst="rect">
            <a:avLst/>
          </a:prstGeom>
        </p:spPr>
        <p:txBody>
          <a:bodyPr/>
          <a:lstStyle>
            <a:lvl1pPr>
              <a:defRPr/>
            </a:lvl1pPr>
          </a:lstStyle>
          <a:p>
            <a:fld id="{3C138C08-3F21-4D3C-ABA6-CAA014270773}" type="slidenum">
              <a:rPr lang="en-US"/>
              <a:pPr/>
              <a:t>‹#›</a:t>
            </a:fld>
            <a:endParaRPr lang="en-US"/>
          </a:p>
        </p:txBody>
      </p:sp>
    </p:spTree>
    <p:extLst>
      <p:ext uri="{BB962C8B-B14F-4D97-AF65-F5344CB8AC3E}">
        <p14:creationId xmlns:p14="http://schemas.microsoft.com/office/powerpoint/2010/main" val="4019193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xmlns="" id="{89254204-7576-4E7F-BCC2-47087CDF8998}"/>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a16="http://schemas.microsoft.com/office/drawing/2014/main" xmlns="" id="{A444163C-3BE8-445F-BF4D-6FF683F7A99F}"/>
              </a:ext>
            </a:extLst>
          </p:cNvPr>
          <p:cNvGrpSpPr/>
          <p:nvPr userDrawn="1"/>
        </p:nvGrpSpPr>
        <p:grpSpPr>
          <a:xfrm>
            <a:off x="0" y="5030641"/>
            <a:ext cx="11784650" cy="1581249"/>
            <a:chOff x="0" y="5030641"/>
            <a:chExt cx="11784650" cy="1581249"/>
          </a:xfrm>
        </p:grpSpPr>
        <p:grpSp>
          <p:nvGrpSpPr>
            <p:cNvPr id="4" name="Group 3">
              <a:extLst>
                <a:ext uri="{FF2B5EF4-FFF2-40B4-BE49-F238E27FC236}">
                  <a16:creationId xmlns:a16="http://schemas.microsoft.com/office/drawing/2014/main" xmlns=""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a16="http://schemas.microsoft.com/office/drawing/2014/main" xmlns=""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a16="http://schemas.microsoft.com/office/drawing/2014/main" xmlns=""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a16="http://schemas.microsoft.com/office/drawing/2014/main" xmlns=""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a16="http://schemas.microsoft.com/office/drawing/2014/main" xmlns=""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xmlns=""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a16="http://schemas.microsoft.com/office/drawing/2014/main" xmlns=""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xmlns=""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xmlns=""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a16="http://schemas.microsoft.com/office/drawing/2014/main" xmlns="" id="{608C9F45-5627-4842-A3EA-25038EF99EC8}"/>
              </a:ext>
            </a:extLst>
          </p:cNvPr>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D4E14D27-AD6A-4547-8A35-F0A6A7B2B893}"/>
              </a:ext>
            </a:extLst>
          </p:cNvPr>
          <p:cNvGrpSpPr/>
          <p:nvPr userDrawn="1"/>
        </p:nvGrpSpPr>
        <p:grpSpPr>
          <a:xfrm>
            <a:off x="739019" y="1801308"/>
            <a:ext cx="2251389" cy="4202048"/>
            <a:chOff x="3501573" y="3178068"/>
            <a:chExt cx="1340594" cy="2737840"/>
          </a:xfrm>
        </p:grpSpPr>
        <p:sp>
          <p:nvSpPr>
            <p:cNvPr id="4" name="Freeform: Shape 3">
              <a:extLst>
                <a:ext uri="{FF2B5EF4-FFF2-40B4-BE49-F238E27FC236}">
                  <a16:creationId xmlns:a16="http://schemas.microsoft.com/office/drawing/2014/main" xmlns=""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a16="http://schemas.microsoft.com/office/drawing/2014/main" xmlns=""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a16="http://schemas.microsoft.com/office/drawing/2014/main" xmlns=""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xmlns=""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a16="http://schemas.microsoft.com/office/drawing/2014/main" xmlns=""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a16="http://schemas.microsoft.com/office/drawing/2014/main" xmlns=""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a16="http://schemas.microsoft.com/office/drawing/2014/main" xmlns=""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a16="http://schemas.microsoft.com/office/drawing/2014/main" xmlns=""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a16="http://schemas.microsoft.com/office/drawing/2014/main" xmlns=""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a16="http://schemas.microsoft.com/office/drawing/2014/main" xmlns=""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xmlns="" id="{FC596008-C53D-454F-8BCC-25C7C09986FE}"/>
              </a:ext>
            </a:extLst>
          </p:cNvPr>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a16="http://schemas.microsoft.com/office/drawing/2014/main" xmlns=""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xmlns=""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xmlns=""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xmlns=""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a16="http://schemas.microsoft.com/office/drawing/2014/main" xmlns="" id="{A06CCA5E-451F-4542-B206-D2D13583114C}"/>
              </a:ext>
            </a:extLst>
          </p:cNvPr>
          <p:cNvGrpSpPr/>
          <p:nvPr userDrawn="1"/>
        </p:nvGrpSpPr>
        <p:grpSpPr>
          <a:xfrm>
            <a:off x="758507" y="2603862"/>
            <a:ext cx="5920691" cy="3565483"/>
            <a:chOff x="4098364" y="1571764"/>
            <a:chExt cx="7301609" cy="4397082"/>
          </a:xfrm>
        </p:grpSpPr>
        <p:grpSp>
          <p:nvGrpSpPr>
            <p:cNvPr id="23" name="Graphic 55">
              <a:extLst>
                <a:ext uri="{FF2B5EF4-FFF2-40B4-BE49-F238E27FC236}">
                  <a16:creationId xmlns:a16="http://schemas.microsoft.com/office/drawing/2014/main" xmlns=""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a16="http://schemas.microsoft.com/office/drawing/2014/main" xmlns=""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a16="http://schemas.microsoft.com/office/drawing/2014/main" xmlns=""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a16="http://schemas.microsoft.com/office/drawing/2014/main" xmlns=""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a16="http://schemas.microsoft.com/office/drawing/2014/main" xmlns=""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a16="http://schemas.microsoft.com/office/drawing/2014/main" xmlns=""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a16="http://schemas.microsoft.com/office/drawing/2014/main" xmlns=""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a16="http://schemas.microsoft.com/office/drawing/2014/main" xmlns=""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a16="http://schemas.microsoft.com/office/drawing/2014/main" xmlns=""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a16="http://schemas.microsoft.com/office/drawing/2014/main" xmlns=""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a16="http://schemas.microsoft.com/office/drawing/2014/main" xmlns=""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a16="http://schemas.microsoft.com/office/drawing/2014/main" xmlns=""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a16="http://schemas.microsoft.com/office/drawing/2014/main" xmlns=""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a16="http://schemas.microsoft.com/office/drawing/2014/main" xmlns=""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xmlns="" id="{FC596008-C53D-454F-8BCC-25C7C09986FE}"/>
              </a:ext>
            </a:extLst>
          </p:cNvPr>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a16="http://schemas.microsoft.com/office/drawing/2014/main" xmlns="" id="{6FE311F5-A9A3-4147-874B-14B212E901EC}"/>
              </a:ext>
            </a:extLst>
          </p:cNvPr>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a16="http://schemas.microsoft.com/office/drawing/2014/main" xmlns=""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a16="http://schemas.microsoft.com/office/drawing/2014/main" xmlns="" id="{7B60FE99-DD5E-4D6E-99F4-535645C4CB03}"/>
              </a:ext>
            </a:extLst>
          </p:cNvPr>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xmlns=""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xmlns=""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6580914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xmlns="" id="{2E541B56-E562-45F7-AF65-DC212716E3B3}"/>
              </a:ext>
            </a:extLst>
          </p:cNvPr>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a16="http://schemas.microsoft.com/office/drawing/2014/main" xmlns=""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60894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4066995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9222743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458283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8223054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5586623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6672415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2874962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6252997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0876694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428767862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56025543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01619482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01978534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16709330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9518926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5367230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30202611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222345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46911575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32003815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1"/>
        <p:cNvGrpSpPr/>
        <p:nvPr/>
      </p:nvGrpSpPr>
      <p:grpSpPr>
        <a:xfrm>
          <a:off x="0" y="0"/>
          <a:ext cx="0" cy="0"/>
          <a:chOff x="0" y="0"/>
          <a:chExt cx="0" cy="0"/>
        </a:xfrm>
      </p:grpSpPr>
      <p:sp>
        <p:nvSpPr>
          <p:cNvPr id="172" name="Google Shape;172;p11"/>
          <p:cNvSpPr/>
          <p:nvPr/>
        </p:nvSpPr>
        <p:spPr>
          <a:xfrm>
            <a:off x="558800" y="-2108200"/>
            <a:ext cx="11074400" cy="11074400"/>
          </a:xfrm>
          <a:prstGeom prst="ellipse">
            <a:avLst/>
          </a:prstGeom>
          <a:noFill/>
          <a:ln w="9525" cap="flat" cmpd="sng">
            <a:solidFill>
              <a:srgbClr val="A1BECC"/>
            </a:solidFill>
            <a:prstDash val="dash"/>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3" name="Google Shape;173;p11"/>
          <p:cNvSpPr/>
          <p:nvPr/>
        </p:nvSpPr>
        <p:spPr>
          <a:xfrm>
            <a:off x="-218933" y="914900"/>
            <a:ext cx="734000" cy="7340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4" name="Google Shape;174;p11"/>
          <p:cNvSpPr/>
          <p:nvPr/>
        </p:nvSpPr>
        <p:spPr>
          <a:xfrm>
            <a:off x="10939333" y="5198400"/>
            <a:ext cx="596000" cy="596000"/>
          </a:xfrm>
          <a:prstGeom prst="donut">
            <a:avLst>
              <a:gd name="adj" fmla="val 18608"/>
            </a:avLst>
          </a:prstGeom>
          <a:solidFill>
            <a:srgbClr val="F8BB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5" name="Google Shape;175;p11"/>
          <p:cNvSpPr/>
          <p:nvPr/>
        </p:nvSpPr>
        <p:spPr>
          <a:xfrm>
            <a:off x="133900" y="-262567"/>
            <a:ext cx="988800" cy="988800"/>
          </a:xfrm>
          <a:prstGeom prst="donut">
            <a:avLst>
              <a:gd name="adj" fmla="val 37879"/>
            </a:avLst>
          </a:prstGeom>
          <a:solidFill>
            <a:srgbClr val="00ACC3">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6" name="Google Shape;176;p11"/>
          <p:cNvSpPr/>
          <p:nvPr/>
        </p:nvSpPr>
        <p:spPr>
          <a:xfrm>
            <a:off x="558800" y="914900"/>
            <a:ext cx="250800" cy="2508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7" name="Google Shape;177;p11"/>
          <p:cNvSpPr/>
          <p:nvPr/>
        </p:nvSpPr>
        <p:spPr>
          <a:xfrm>
            <a:off x="11111633" y="5976667"/>
            <a:ext cx="1304800" cy="1304800"/>
          </a:xfrm>
          <a:prstGeom prst="ellipse">
            <a:avLst/>
          </a:prstGeom>
          <a:noFill/>
          <a:ln w="9525" cap="flat" cmpd="sng">
            <a:solidFill>
              <a:srgbClr val="ED4A00"/>
            </a:solidFill>
            <a:prstDash val="dash"/>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8" name="Google Shape;178;p11"/>
          <p:cNvSpPr/>
          <p:nvPr/>
        </p:nvSpPr>
        <p:spPr>
          <a:xfrm>
            <a:off x="989000" y="5933000"/>
            <a:ext cx="530000" cy="530000"/>
          </a:xfrm>
          <a:prstGeom prst="donut">
            <a:avLst>
              <a:gd name="adj" fmla="val 8754"/>
            </a:avLst>
          </a:prstGeom>
          <a:solidFill>
            <a:srgbClr val="65BB48">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9" name="Google Shape;179;p11"/>
          <p:cNvSpPr/>
          <p:nvPr/>
        </p:nvSpPr>
        <p:spPr>
          <a:xfrm>
            <a:off x="11941733" y="5411595"/>
            <a:ext cx="382800" cy="3828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0" name="Google Shape;180;p11"/>
          <p:cNvSpPr/>
          <p:nvPr/>
        </p:nvSpPr>
        <p:spPr>
          <a:xfrm>
            <a:off x="-218933" y="5703600"/>
            <a:ext cx="988800" cy="988800"/>
          </a:xfrm>
          <a:prstGeom prst="donut">
            <a:avLst>
              <a:gd name="adj" fmla="val 39163"/>
            </a:avLst>
          </a:prstGeom>
          <a:solidFill>
            <a:srgbClr val="BBCD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1" name="Google Shape;181;p11"/>
          <p:cNvSpPr/>
          <p:nvPr/>
        </p:nvSpPr>
        <p:spPr>
          <a:xfrm>
            <a:off x="11424967" y="6290000"/>
            <a:ext cx="678000" cy="6780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2" name="Google Shape;182;p11"/>
          <p:cNvSpPr/>
          <p:nvPr/>
        </p:nvSpPr>
        <p:spPr>
          <a:xfrm>
            <a:off x="10769967" y="298833"/>
            <a:ext cx="406400" cy="406400"/>
          </a:xfrm>
          <a:prstGeom prst="donut">
            <a:avLst>
              <a:gd name="adj" fmla="val 30568"/>
            </a:avLst>
          </a:prstGeom>
          <a:solidFill>
            <a:srgbClr val="65BB48">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3" name="Google Shape;183;p11"/>
          <p:cNvSpPr/>
          <p:nvPr/>
        </p:nvSpPr>
        <p:spPr>
          <a:xfrm>
            <a:off x="11404331" y="437831"/>
            <a:ext cx="780800" cy="7808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4" name="Google Shape;184;p11"/>
          <p:cNvSpPr/>
          <p:nvPr/>
        </p:nvSpPr>
        <p:spPr>
          <a:xfrm>
            <a:off x="11835133" y="1583100"/>
            <a:ext cx="596000" cy="5960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5" name="Google Shape;185;p11"/>
          <p:cNvSpPr/>
          <p:nvPr/>
        </p:nvSpPr>
        <p:spPr>
          <a:xfrm>
            <a:off x="11265333" y="298833"/>
            <a:ext cx="1059200" cy="1059200"/>
          </a:xfrm>
          <a:prstGeom prst="ellipse">
            <a:avLst/>
          </a:prstGeom>
          <a:noFill/>
          <a:ln w="9525" cap="flat" cmpd="sng">
            <a:solidFill>
              <a:srgbClr val="F8BB00"/>
            </a:solidFill>
            <a:prstDash val="dash"/>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6" name="Google Shape;186;p11"/>
          <p:cNvSpPr/>
          <p:nvPr/>
        </p:nvSpPr>
        <p:spPr>
          <a:xfrm>
            <a:off x="133900" y="5107500"/>
            <a:ext cx="406400" cy="4064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7" name="Google Shape;187;p11"/>
          <p:cNvSpPr txBox="1">
            <a:spLocks noGrp="1"/>
          </p:cNvSpPr>
          <p:nvPr>
            <p:ph type="sldNum" idx="12"/>
          </p:nvPr>
        </p:nvSpPr>
        <p:spPr>
          <a:xfrm>
            <a:off x="5782800" y="6335500"/>
            <a:ext cx="626400" cy="5220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fld id="{00000000-1234-1234-1234-123412341234}" type="slidenum">
              <a:rPr lang="en"/>
              <a:pPr/>
              <a:t>‹#›</a:t>
            </a:fld>
            <a:endParaRPr/>
          </a:p>
        </p:txBody>
      </p:sp>
    </p:spTree>
    <p:extLst>
      <p:ext uri="{BB962C8B-B14F-4D97-AF65-F5344CB8AC3E}">
        <p14:creationId xmlns:p14="http://schemas.microsoft.com/office/powerpoint/2010/main" val="255710606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7339538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3333CC"/>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09600" y="838201"/>
            <a:ext cx="10363200" cy="1470025"/>
          </a:xfrm>
        </p:spPr>
        <p:txBody>
          <a:bodyPr/>
          <a:lstStyle>
            <a:lvl1pPr>
              <a:defRPr>
                <a:solidFill>
                  <a:schemeClr val="bg1"/>
                </a:solidFill>
              </a:defRPr>
            </a:lvl1pPr>
          </a:lstStyle>
          <a:p>
            <a:r>
              <a:rPr lang="en-US"/>
              <a:t>Click to edit Master title style</a:t>
            </a:r>
          </a:p>
        </p:txBody>
      </p:sp>
      <p:sp>
        <p:nvSpPr>
          <p:cNvPr id="4099" name="Rectangle 3"/>
          <p:cNvSpPr>
            <a:spLocks noGrp="1" noChangeArrowheads="1"/>
          </p:cNvSpPr>
          <p:nvPr>
            <p:ph type="subTitle" idx="1"/>
          </p:nvPr>
        </p:nvSpPr>
        <p:spPr>
          <a:xfrm>
            <a:off x="1625600" y="2743200"/>
            <a:ext cx="8534400" cy="1752600"/>
          </a:xfrm>
        </p:spPr>
        <p:txBody>
          <a:bodyPr/>
          <a:lstStyle>
            <a:lvl1pPr marL="0" indent="60325" algn="ctr">
              <a:defRPr>
                <a:solidFill>
                  <a:schemeClr val="bg1"/>
                </a:solidFill>
              </a:defRPr>
            </a:lvl1pPr>
          </a:lstStyle>
          <a:p>
            <a:r>
              <a:rPr lang="en-US"/>
              <a:t>Click to edit Master subtitle style</a:t>
            </a:r>
          </a:p>
        </p:txBody>
      </p:sp>
      <p:sp>
        <p:nvSpPr>
          <p:cNvPr id="4" name="Rectangle 4"/>
          <p:cNvSpPr>
            <a:spLocks noGrp="1" noChangeArrowheads="1"/>
          </p:cNvSpPr>
          <p:nvPr>
            <p:ph type="dt" sz="half" idx="10"/>
          </p:nvPr>
        </p:nvSpPr>
        <p:spPr bwMode="auto">
          <a:xfrm>
            <a:off x="609600" y="6245225"/>
            <a:ext cx="28448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defTabSz="914400" fontAlgn="base">
              <a:spcBef>
                <a:spcPct val="0"/>
              </a:spcBef>
              <a:spcAft>
                <a:spcPct val="0"/>
              </a:spcAft>
              <a:defRPr/>
            </a:pPr>
            <a:endParaRPr lang="en-US">
              <a:solidFill>
                <a:srgbClr val="000000"/>
              </a:solidFill>
            </a:endParaRPr>
          </a:p>
        </p:txBody>
      </p:sp>
      <p:sp>
        <p:nvSpPr>
          <p:cNvPr id="5" name="Rectangle 5"/>
          <p:cNvSpPr>
            <a:spLocks noGrp="1" noChangeArrowheads="1"/>
          </p:cNvSpPr>
          <p:nvPr>
            <p:ph type="ftr" sz="quarter" idx="11"/>
          </p:nvPr>
        </p:nvSpPr>
        <p:spPr bwMode="auto">
          <a:xfrm>
            <a:off x="4165600" y="6245225"/>
            <a:ext cx="38608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defTabSz="914400" fontAlgn="base">
              <a:spcBef>
                <a:spcPct val="0"/>
              </a:spcBef>
              <a:spcAft>
                <a:spcPct val="0"/>
              </a:spcAft>
              <a:defRPr/>
            </a:pPr>
            <a:endParaRPr lang="en-US">
              <a:solidFill>
                <a:srgbClr val="000000"/>
              </a:solidFill>
            </a:endParaRPr>
          </a:p>
        </p:txBody>
      </p:sp>
      <p:sp>
        <p:nvSpPr>
          <p:cNvPr id="6" name="Rectangle 6"/>
          <p:cNvSpPr>
            <a:spLocks noGrp="1" noChangeArrowheads="1"/>
          </p:cNvSpPr>
          <p:nvPr>
            <p:ph type="sldNum" sz="quarter" idx="12"/>
          </p:nvPr>
        </p:nvSpPr>
        <p:spPr bwMode="auto">
          <a:xfrm>
            <a:off x="8737600" y="6245225"/>
            <a:ext cx="28448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eaLnBrk="1" hangingPunct="1">
              <a:defRPr sz="1400"/>
            </a:lvl1pPr>
          </a:lstStyle>
          <a:p>
            <a:pPr defTabSz="914400" fontAlgn="base">
              <a:spcBef>
                <a:spcPct val="0"/>
              </a:spcBef>
              <a:spcAft>
                <a:spcPct val="0"/>
              </a:spcAft>
              <a:defRPr/>
            </a:pPr>
            <a:fld id="{944F57EA-B8E9-43E4-BA5B-3E328EED9906}" type="slidenum">
              <a:rPr lang="en-US" smtClean="0">
                <a:solidFill>
                  <a:srgbClr val="000000"/>
                </a:solidFill>
                <a:latin typeface="Arial" panose="020B0604020202020204" pitchFamily="34" charset="0"/>
              </a:rPr>
              <a:pPr defTabSz="914400" fontAlgn="base">
                <a:spcBef>
                  <a:spcPct val="0"/>
                </a:spcBef>
                <a:spcAft>
                  <a:spcPct val="0"/>
                </a:spcAft>
                <a:defRPr/>
              </a:pPr>
              <a:t>‹#›</a:t>
            </a:fld>
            <a:endParaRPr lang="en-US">
              <a:solidFill>
                <a:srgbClr val="000000"/>
              </a:solidFill>
              <a:latin typeface="Arial" panose="020B0604020202020204" pitchFamily="34" charset="0"/>
            </a:endParaRPr>
          </a:p>
        </p:txBody>
      </p:sp>
    </p:spTree>
    <p:extLst>
      <p:ext uri="{BB962C8B-B14F-4D97-AF65-F5344CB8AC3E}">
        <p14:creationId xmlns:p14="http://schemas.microsoft.com/office/powerpoint/2010/main" val="290543485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4297611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64811040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08000" y="1219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0" y="1219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5779845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8956546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45675578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420769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4144138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0444738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6761127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3800" y="274639"/>
            <a:ext cx="2768600" cy="5470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08000" y="274639"/>
            <a:ext cx="8102600" cy="5470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668338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487362"/>
          </a:xfrm>
        </p:spPr>
        <p:txBody>
          <a:bodyPr/>
          <a:lstStyle/>
          <a:p>
            <a:r>
              <a:rPr lang="en-US"/>
              <a:t>Click to edit Master title style</a:t>
            </a:r>
          </a:p>
        </p:txBody>
      </p:sp>
      <p:sp>
        <p:nvSpPr>
          <p:cNvPr id="3" name="Table Placeholder 2"/>
          <p:cNvSpPr>
            <a:spLocks noGrp="1"/>
          </p:cNvSpPr>
          <p:nvPr>
            <p:ph type="tbl" idx="1"/>
          </p:nvPr>
        </p:nvSpPr>
        <p:spPr>
          <a:xfrm>
            <a:off x="508000" y="1219201"/>
            <a:ext cx="10972800" cy="4525963"/>
          </a:xfrm>
        </p:spPr>
        <p:txBody>
          <a:bodyPr/>
          <a:lstStyle/>
          <a:p>
            <a:pPr lvl="0"/>
            <a:endParaRPr lang="en-US" noProof="0"/>
          </a:p>
        </p:txBody>
      </p:sp>
    </p:spTree>
    <p:extLst>
      <p:ext uri="{BB962C8B-B14F-4D97-AF65-F5344CB8AC3E}">
        <p14:creationId xmlns:p14="http://schemas.microsoft.com/office/powerpoint/2010/main" val="50688030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487362"/>
          </a:xfrm>
        </p:spPr>
        <p:txBody>
          <a:bodyPr/>
          <a:lstStyle/>
          <a:p>
            <a:r>
              <a:rPr lang="en-US"/>
              <a:t>Click to edit Master title style</a:t>
            </a:r>
          </a:p>
        </p:txBody>
      </p:sp>
      <p:sp>
        <p:nvSpPr>
          <p:cNvPr id="3" name="Text Placeholder 2"/>
          <p:cNvSpPr>
            <a:spLocks noGrp="1"/>
          </p:cNvSpPr>
          <p:nvPr>
            <p:ph type="body" sz="half" idx="1"/>
          </p:nvPr>
        </p:nvSpPr>
        <p:spPr>
          <a:xfrm>
            <a:off x="508000" y="1219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096000" y="1219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0" y="3557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30226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8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0"/>
            <a:ext cx="12192000" cy="1179288"/>
          </a:xfrm>
          <a:prstGeom prst="rect">
            <a:avLst/>
          </a:prstGeom>
        </p:spPr>
        <p:txBody>
          <a:bodyPr/>
          <a:lstStyle>
            <a:lvl1pPr algn="ctr">
              <a:defRPr>
                <a:solidFill>
                  <a:schemeClr val="tx1">
                    <a:lumMod val="75000"/>
                    <a:lumOff val="25000"/>
                  </a:schemeClr>
                </a:solidFill>
                <a:latin typeface="+mj-lt"/>
                <a:cs typeface="Arial" pitchFamily="34" charset="0"/>
              </a:defRPr>
            </a:lvl1pPr>
          </a:lstStyle>
          <a:p>
            <a:r>
              <a:rPr lang="en-US" altLang="ko-KR"/>
              <a:t>Click to edit Master title style</a:t>
            </a:r>
            <a:endParaRPr lang="ko-KR" altLang="en-US" dirty="0"/>
          </a:p>
        </p:txBody>
      </p:sp>
    </p:spTree>
    <p:extLst>
      <p:ext uri="{BB962C8B-B14F-4D97-AF65-F5344CB8AC3E}">
        <p14:creationId xmlns:p14="http://schemas.microsoft.com/office/powerpoint/2010/main" val="245130288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bg>
      <p:bgPr>
        <a:noFill/>
        <a:effectLst/>
      </p:bgPr>
    </p:bg>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532933" y="1681467"/>
            <a:ext cx="4700800" cy="3461200"/>
          </a:xfrm>
          <a:prstGeom prst="rect">
            <a:avLst/>
          </a:prstGeom>
        </p:spPr>
        <p:txBody>
          <a:bodyPr spcFirstLastPara="1" wrap="square" lIns="91425" tIns="91425" rIns="91425" bIns="91425" anchor="b" anchorCtr="0">
            <a:noAutofit/>
          </a:bodyPr>
          <a:lstStyle>
            <a:lvl1pPr lvl="0" algn="r" rtl="0">
              <a:spcBef>
                <a:spcPts val="0"/>
              </a:spcBef>
              <a:spcAft>
                <a:spcPts val="0"/>
              </a:spcAft>
              <a:buSzPts val="4200"/>
              <a:buNone/>
              <a:defRPr sz="64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15" name="Google Shape;15;p3"/>
          <p:cNvSpPr txBox="1">
            <a:spLocks noGrp="1"/>
          </p:cNvSpPr>
          <p:nvPr>
            <p:ph type="subTitle" idx="1"/>
          </p:nvPr>
        </p:nvSpPr>
        <p:spPr>
          <a:xfrm>
            <a:off x="6628133" y="5236484"/>
            <a:ext cx="4510400" cy="42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2100"/>
              <a:buNone/>
              <a:defRPr sz="16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16" name="Google Shape;16;p3"/>
          <p:cNvSpPr txBox="1">
            <a:spLocks noGrp="1"/>
          </p:cNvSpPr>
          <p:nvPr>
            <p:ph type="title" idx="2" hasCustomPrompt="1"/>
          </p:nvPr>
        </p:nvSpPr>
        <p:spPr>
          <a:xfrm>
            <a:off x="9809167" y="509783"/>
            <a:ext cx="1424400" cy="1091600"/>
          </a:xfrm>
          <a:prstGeom prst="rect">
            <a:avLst/>
          </a:prstGeom>
          <a:noFill/>
        </p:spPr>
        <p:txBody>
          <a:bodyPr spcFirstLastPara="1" wrap="square" lIns="91425" tIns="91425" rIns="91425" bIns="91425" anchor="b" anchorCtr="0">
            <a:noAutofit/>
          </a:bodyPr>
          <a:lstStyle>
            <a:lvl1pPr lvl="0" algn="r" rtl="0">
              <a:spcBef>
                <a:spcPts val="0"/>
              </a:spcBef>
              <a:spcAft>
                <a:spcPts val="0"/>
              </a:spcAft>
              <a:buSzPts val="3600"/>
              <a:buNone/>
              <a:defRPr sz="6400"/>
            </a:lvl1pPr>
            <a:lvl2pPr lvl="1" algn="r" rtl="0">
              <a:spcBef>
                <a:spcPts val="0"/>
              </a:spcBef>
              <a:spcAft>
                <a:spcPts val="0"/>
              </a:spcAft>
              <a:buSzPts val="4800"/>
              <a:buFont typeface="DM Sans"/>
              <a:buNone/>
              <a:defRPr sz="6400">
                <a:latin typeface="DM Sans"/>
                <a:ea typeface="DM Sans"/>
                <a:cs typeface="DM Sans"/>
                <a:sym typeface="DM Sans"/>
              </a:defRPr>
            </a:lvl2pPr>
            <a:lvl3pPr lvl="2" algn="r" rtl="0">
              <a:spcBef>
                <a:spcPts val="0"/>
              </a:spcBef>
              <a:spcAft>
                <a:spcPts val="0"/>
              </a:spcAft>
              <a:buSzPts val="4800"/>
              <a:buFont typeface="DM Sans"/>
              <a:buNone/>
              <a:defRPr sz="6400">
                <a:latin typeface="DM Sans"/>
                <a:ea typeface="DM Sans"/>
                <a:cs typeface="DM Sans"/>
                <a:sym typeface="DM Sans"/>
              </a:defRPr>
            </a:lvl3pPr>
            <a:lvl4pPr lvl="3" algn="r" rtl="0">
              <a:spcBef>
                <a:spcPts val="0"/>
              </a:spcBef>
              <a:spcAft>
                <a:spcPts val="0"/>
              </a:spcAft>
              <a:buSzPts val="4800"/>
              <a:buFont typeface="DM Sans"/>
              <a:buNone/>
              <a:defRPr sz="6400">
                <a:latin typeface="DM Sans"/>
                <a:ea typeface="DM Sans"/>
                <a:cs typeface="DM Sans"/>
                <a:sym typeface="DM Sans"/>
              </a:defRPr>
            </a:lvl4pPr>
            <a:lvl5pPr lvl="4" algn="r" rtl="0">
              <a:spcBef>
                <a:spcPts val="0"/>
              </a:spcBef>
              <a:spcAft>
                <a:spcPts val="0"/>
              </a:spcAft>
              <a:buSzPts val="4800"/>
              <a:buFont typeface="DM Sans"/>
              <a:buNone/>
              <a:defRPr sz="6400">
                <a:latin typeface="DM Sans"/>
                <a:ea typeface="DM Sans"/>
                <a:cs typeface="DM Sans"/>
                <a:sym typeface="DM Sans"/>
              </a:defRPr>
            </a:lvl5pPr>
            <a:lvl6pPr lvl="5" algn="r" rtl="0">
              <a:spcBef>
                <a:spcPts val="0"/>
              </a:spcBef>
              <a:spcAft>
                <a:spcPts val="0"/>
              </a:spcAft>
              <a:buSzPts val="4800"/>
              <a:buFont typeface="DM Sans"/>
              <a:buNone/>
              <a:defRPr sz="6400">
                <a:latin typeface="DM Sans"/>
                <a:ea typeface="DM Sans"/>
                <a:cs typeface="DM Sans"/>
                <a:sym typeface="DM Sans"/>
              </a:defRPr>
            </a:lvl6pPr>
            <a:lvl7pPr lvl="6" algn="r" rtl="0">
              <a:spcBef>
                <a:spcPts val="0"/>
              </a:spcBef>
              <a:spcAft>
                <a:spcPts val="0"/>
              </a:spcAft>
              <a:buSzPts val="4800"/>
              <a:buFont typeface="DM Sans"/>
              <a:buNone/>
              <a:defRPr sz="6400">
                <a:latin typeface="DM Sans"/>
                <a:ea typeface="DM Sans"/>
                <a:cs typeface="DM Sans"/>
                <a:sym typeface="DM Sans"/>
              </a:defRPr>
            </a:lvl7pPr>
            <a:lvl8pPr lvl="7" algn="r" rtl="0">
              <a:spcBef>
                <a:spcPts val="0"/>
              </a:spcBef>
              <a:spcAft>
                <a:spcPts val="0"/>
              </a:spcAft>
              <a:buSzPts val="4800"/>
              <a:buFont typeface="DM Sans"/>
              <a:buNone/>
              <a:defRPr sz="6400">
                <a:latin typeface="DM Sans"/>
                <a:ea typeface="DM Sans"/>
                <a:cs typeface="DM Sans"/>
                <a:sym typeface="DM Sans"/>
              </a:defRPr>
            </a:lvl8pPr>
            <a:lvl9pPr lvl="8" algn="r" rtl="0">
              <a:spcBef>
                <a:spcPts val="0"/>
              </a:spcBef>
              <a:spcAft>
                <a:spcPts val="0"/>
              </a:spcAft>
              <a:buSzPts val="4800"/>
              <a:buFont typeface="DM Sans"/>
              <a:buNone/>
              <a:defRPr sz="6400">
                <a:latin typeface="DM Sans"/>
                <a:ea typeface="DM Sans"/>
                <a:cs typeface="DM Sans"/>
                <a:sym typeface="DM Sans"/>
              </a:defRPr>
            </a:lvl9pPr>
          </a:lstStyle>
          <a:p>
            <a:r>
              <a:t>xx%</a:t>
            </a:r>
          </a:p>
        </p:txBody>
      </p:sp>
      <p:cxnSp>
        <p:nvCxnSpPr>
          <p:cNvPr id="17" name="Google Shape;17;p3"/>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cxnSp>
        <p:nvCxnSpPr>
          <p:cNvPr id="18" name="Google Shape;18;p3"/>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312910953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5881700" y="1399167"/>
            <a:ext cx="5488000" cy="2736800"/>
          </a:xfrm>
          <a:prstGeom prst="rect">
            <a:avLst/>
          </a:prstGeom>
        </p:spPr>
        <p:txBody>
          <a:bodyPr spcFirstLastPara="1" wrap="square" lIns="91425" tIns="91425" rIns="91425" bIns="91425" anchor="b" anchorCtr="0">
            <a:noAutofit/>
          </a:bodyPr>
          <a:lstStyle>
            <a:lvl1pPr lvl="0">
              <a:spcBef>
                <a:spcPts val="0"/>
              </a:spcBef>
              <a:spcAft>
                <a:spcPts val="0"/>
              </a:spcAft>
              <a:buSzPts val="6000"/>
              <a:buNone/>
              <a:defRPr sz="8000"/>
            </a:lvl1pPr>
            <a:lvl2pPr lvl="1">
              <a:spcBef>
                <a:spcPts val="0"/>
              </a:spcBef>
              <a:spcAft>
                <a:spcPts val="0"/>
              </a:spcAft>
              <a:buSzPts val="6000"/>
              <a:buNone/>
              <a:defRPr sz="8000"/>
            </a:lvl2pPr>
            <a:lvl3pPr lvl="2">
              <a:spcBef>
                <a:spcPts val="0"/>
              </a:spcBef>
              <a:spcAft>
                <a:spcPts val="0"/>
              </a:spcAft>
              <a:buSzPts val="6000"/>
              <a:buNone/>
              <a:defRPr sz="8000"/>
            </a:lvl3pPr>
            <a:lvl4pPr lvl="3">
              <a:spcBef>
                <a:spcPts val="0"/>
              </a:spcBef>
              <a:spcAft>
                <a:spcPts val="0"/>
              </a:spcAft>
              <a:buSzPts val="6000"/>
              <a:buNone/>
              <a:defRPr sz="8000"/>
            </a:lvl4pPr>
            <a:lvl5pPr lvl="4">
              <a:spcBef>
                <a:spcPts val="0"/>
              </a:spcBef>
              <a:spcAft>
                <a:spcPts val="0"/>
              </a:spcAft>
              <a:buSzPts val="6000"/>
              <a:buNone/>
              <a:defRPr sz="8000"/>
            </a:lvl5pPr>
            <a:lvl6pPr lvl="5">
              <a:spcBef>
                <a:spcPts val="0"/>
              </a:spcBef>
              <a:spcAft>
                <a:spcPts val="0"/>
              </a:spcAft>
              <a:buSzPts val="6000"/>
              <a:buNone/>
              <a:defRPr sz="8000"/>
            </a:lvl6pPr>
            <a:lvl7pPr lvl="6">
              <a:spcBef>
                <a:spcPts val="0"/>
              </a:spcBef>
              <a:spcAft>
                <a:spcPts val="0"/>
              </a:spcAft>
              <a:buSzPts val="6000"/>
              <a:buNone/>
              <a:defRPr sz="8000"/>
            </a:lvl7pPr>
            <a:lvl8pPr lvl="7">
              <a:spcBef>
                <a:spcPts val="0"/>
              </a:spcBef>
              <a:spcAft>
                <a:spcPts val="0"/>
              </a:spcAft>
              <a:buSzPts val="6000"/>
              <a:buNone/>
              <a:defRPr sz="8000"/>
            </a:lvl8pPr>
            <a:lvl9pPr lvl="8">
              <a:spcBef>
                <a:spcPts val="0"/>
              </a:spcBef>
              <a:spcAft>
                <a:spcPts val="0"/>
              </a:spcAft>
              <a:buSzPts val="6000"/>
              <a:buNone/>
              <a:defRPr sz="8000"/>
            </a:lvl9pPr>
          </a:lstStyle>
          <a:p>
            <a:endParaRPr/>
          </a:p>
        </p:txBody>
      </p:sp>
      <p:sp>
        <p:nvSpPr>
          <p:cNvPr id="10" name="Google Shape;10;p2"/>
          <p:cNvSpPr txBox="1">
            <a:spLocks noGrp="1"/>
          </p:cNvSpPr>
          <p:nvPr>
            <p:ph type="subTitle" idx="1"/>
          </p:nvPr>
        </p:nvSpPr>
        <p:spPr>
          <a:xfrm>
            <a:off x="5881700" y="4135967"/>
            <a:ext cx="4264400" cy="10568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Tree>
    <p:extLst>
      <p:ext uri="{BB962C8B-B14F-4D97-AF65-F5344CB8AC3E}">
        <p14:creationId xmlns:p14="http://schemas.microsoft.com/office/powerpoint/2010/main" val="180243091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2394000" y="3899700"/>
            <a:ext cx="7404000" cy="1122400"/>
          </a:xfrm>
          <a:prstGeom prst="rect">
            <a:avLst/>
          </a:prstGeom>
        </p:spPr>
        <p:txBody>
          <a:bodyPr spcFirstLastPara="1" wrap="square" lIns="91425" tIns="91425" rIns="91425" bIns="91425" anchor="b" anchorCtr="0">
            <a:no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3" name="Google Shape;13;p3"/>
          <p:cNvSpPr txBox="1">
            <a:spLocks noGrp="1"/>
          </p:cNvSpPr>
          <p:nvPr>
            <p:ph type="subTitle" idx="1"/>
          </p:nvPr>
        </p:nvSpPr>
        <p:spPr>
          <a:xfrm>
            <a:off x="3907000" y="4943400"/>
            <a:ext cx="43780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800"/>
              <a:buNone/>
              <a:defRPr sz="2400"/>
            </a:lvl2pPr>
            <a:lvl3pPr lvl="2" algn="ctr" rtl="0">
              <a:lnSpc>
                <a:spcPct val="100000"/>
              </a:lnSpc>
              <a:spcBef>
                <a:spcPts val="0"/>
              </a:spcBef>
              <a:spcAft>
                <a:spcPts val="0"/>
              </a:spcAft>
              <a:buSzPts val="1800"/>
              <a:buNone/>
              <a:defRPr sz="2400"/>
            </a:lvl3pPr>
            <a:lvl4pPr lvl="3" algn="ctr" rtl="0">
              <a:lnSpc>
                <a:spcPct val="100000"/>
              </a:lnSpc>
              <a:spcBef>
                <a:spcPts val="0"/>
              </a:spcBef>
              <a:spcAft>
                <a:spcPts val="0"/>
              </a:spcAft>
              <a:buSzPts val="1800"/>
              <a:buNone/>
              <a:defRPr sz="2400"/>
            </a:lvl4pPr>
            <a:lvl5pPr lvl="4" algn="ctr" rtl="0">
              <a:lnSpc>
                <a:spcPct val="100000"/>
              </a:lnSpc>
              <a:spcBef>
                <a:spcPts val="0"/>
              </a:spcBef>
              <a:spcAft>
                <a:spcPts val="0"/>
              </a:spcAft>
              <a:buSzPts val="1800"/>
              <a:buNone/>
              <a:defRPr sz="2400"/>
            </a:lvl5pPr>
            <a:lvl6pPr lvl="5" algn="ctr" rtl="0">
              <a:lnSpc>
                <a:spcPct val="100000"/>
              </a:lnSpc>
              <a:spcBef>
                <a:spcPts val="0"/>
              </a:spcBef>
              <a:spcAft>
                <a:spcPts val="0"/>
              </a:spcAft>
              <a:buSzPts val="1800"/>
              <a:buNone/>
              <a:defRPr sz="2400"/>
            </a:lvl6pPr>
            <a:lvl7pPr lvl="6" algn="ctr" rtl="0">
              <a:lnSpc>
                <a:spcPct val="100000"/>
              </a:lnSpc>
              <a:spcBef>
                <a:spcPts val="0"/>
              </a:spcBef>
              <a:spcAft>
                <a:spcPts val="0"/>
              </a:spcAft>
              <a:buSzPts val="1800"/>
              <a:buNone/>
              <a:defRPr sz="2400"/>
            </a:lvl7pPr>
            <a:lvl8pPr lvl="7" algn="ctr" rtl="0">
              <a:lnSpc>
                <a:spcPct val="100000"/>
              </a:lnSpc>
              <a:spcBef>
                <a:spcPts val="0"/>
              </a:spcBef>
              <a:spcAft>
                <a:spcPts val="0"/>
              </a:spcAft>
              <a:buSzPts val="1800"/>
              <a:buNone/>
              <a:defRPr sz="2400"/>
            </a:lvl8pPr>
            <a:lvl9pPr lvl="8" algn="ctr" rtl="0">
              <a:lnSpc>
                <a:spcPct val="100000"/>
              </a:lnSpc>
              <a:spcBef>
                <a:spcPts val="0"/>
              </a:spcBef>
              <a:spcAft>
                <a:spcPts val="0"/>
              </a:spcAft>
              <a:buSzPts val="1800"/>
              <a:buNone/>
              <a:defRPr sz="2400"/>
            </a:lvl9pPr>
          </a:lstStyle>
          <a:p>
            <a:endParaRPr/>
          </a:p>
        </p:txBody>
      </p:sp>
    </p:spTree>
    <p:extLst>
      <p:ext uri="{BB962C8B-B14F-4D97-AF65-F5344CB8AC3E}">
        <p14:creationId xmlns:p14="http://schemas.microsoft.com/office/powerpoint/2010/main" val="377506408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4"/>
        <p:cNvGrpSpPr/>
        <p:nvPr/>
      </p:nvGrpSpPr>
      <p:grpSpPr>
        <a:xfrm>
          <a:off x="0" y="0"/>
          <a:ext cx="0" cy="0"/>
          <a:chOff x="0" y="0"/>
          <a:chExt cx="0" cy="0"/>
        </a:xfrm>
      </p:grpSpPr>
      <p:sp>
        <p:nvSpPr>
          <p:cNvPr id="15" name="Google Shape;15;p4"/>
          <p:cNvSpPr txBox="1">
            <a:spLocks noGrp="1"/>
          </p:cNvSpPr>
          <p:nvPr>
            <p:ph type="body" idx="1"/>
          </p:nvPr>
        </p:nvSpPr>
        <p:spPr>
          <a:xfrm>
            <a:off x="1025200" y="2078733"/>
            <a:ext cx="7012000" cy="4013200"/>
          </a:xfrm>
          <a:prstGeom prst="rect">
            <a:avLst/>
          </a:prstGeom>
        </p:spPr>
        <p:txBody>
          <a:bodyPr spcFirstLastPara="1" wrap="square" lIns="91425" tIns="91425" rIns="91425" bIns="91425" anchor="t" anchorCtr="0">
            <a:noAutofit/>
          </a:bodyPr>
          <a:lstStyle>
            <a:lvl1pPr marL="609585" lvl="0" indent="-440256">
              <a:lnSpc>
                <a:spcPct val="100000"/>
              </a:lnSpc>
              <a:spcBef>
                <a:spcPts val="0"/>
              </a:spcBef>
              <a:spcAft>
                <a:spcPts val="0"/>
              </a:spcAft>
              <a:buSzPts val="1600"/>
              <a:buChar char="●"/>
              <a:defRPr sz="2133"/>
            </a:lvl1pPr>
            <a:lvl2pPr marL="1219170" lvl="1" indent="-440256">
              <a:lnSpc>
                <a:spcPct val="100000"/>
              </a:lnSpc>
              <a:spcBef>
                <a:spcPts val="2133"/>
              </a:spcBef>
              <a:spcAft>
                <a:spcPts val="0"/>
              </a:spcAft>
              <a:buSzPts val="1600"/>
              <a:buChar char="○"/>
              <a:defRPr sz="2133"/>
            </a:lvl2pPr>
            <a:lvl3pPr marL="1828754" lvl="2" indent="-440256">
              <a:lnSpc>
                <a:spcPct val="100000"/>
              </a:lnSpc>
              <a:spcBef>
                <a:spcPts val="2133"/>
              </a:spcBef>
              <a:spcAft>
                <a:spcPts val="0"/>
              </a:spcAft>
              <a:buSzPts val="1600"/>
              <a:buChar char="■"/>
              <a:defRPr sz="2133"/>
            </a:lvl3pPr>
            <a:lvl4pPr marL="2438339" lvl="3" indent="-440256">
              <a:lnSpc>
                <a:spcPct val="100000"/>
              </a:lnSpc>
              <a:spcBef>
                <a:spcPts val="2133"/>
              </a:spcBef>
              <a:spcAft>
                <a:spcPts val="0"/>
              </a:spcAft>
              <a:buSzPts val="1600"/>
              <a:buChar char="●"/>
              <a:defRPr sz="2133"/>
            </a:lvl4pPr>
            <a:lvl5pPr marL="3047924" lvl="4" indent="-440256">
              <a:lnSpc>
                <a:spcPct val="100000"/>
              </a:lnSpc>
              <a:spcBef>
                <a:spcPts val="2133"/>
              </a:spcBef>
              <a:spcAft>
                <a:spcPts val="0"/>
              </a:spcAft>
              <a:buSzPts val="1600"/>
              <a:buChar char="○"/>
              <a:defRPr sz="2133"/>
            </a:lvl5pPr>
            <a:lvl6pPr marL="3657509" lvl="5" indent="-440256">
              <a:lnSpc>
                <a:spcPct val="100000"/>
              </a:lnSpc>
              <a:spcBef>
                <a:spcPts val="2133"/>
              </a:spcBef>
              <a:spcAft>
                <a:spcPts val="0"/>
              </a:spcAft>
              <a:buSzPts val="1600"/>
              <a:buChar char="■"/>
              <a:defRPr sz="2133"/>
            </a:lvl6pPr>
            <a:lvl7pPr marL="4267093" lvl="6" indent="-440256">
              <a:lnSpc>
                <a:spcPct val="100000"/>
              </a:lnSpc>
              <a:spcBef>
                <a:spcPts val="2133"/>
              </a:spcBef>
              <a:spcAft>
                <a:spcPts val="0"/>
              </a:spcAft>
              <a:buSzPts val="1600"/>
              <a:buChar char="●"/>
              <a:defRPr sz="2133"/>
            </a:lvl7pPr>
            <a:lvl8pPr marL="4876678" lvl="7" indent="-440256">
              <a:lnSpc>
                <a:spcPct val="100000"/>
              </a:lnSpc>
              <a:spcBef>
                <a:spcPts val="2133"/>
              </a:spcBef>
              <a:spcAft>
                <a:spcPts val="0"/>
              </a:spcAft>
              <a:buSzPts val="1600"/>
              <a:buChar char="○"/>
              <a:defRPr sz="2133"/>
            </a:lvl8pPr>
            <a:lvl9pPr marL="5486263" lvl="8" indent="-440256">
              <a:lnSpc>
                <a:spcPct val="100000"/>
              </a:lnSpc>
              <a:spcBef>
                <a:spcPts val="2133"/>
              </a:spcBef>
              <a:spcAft>
                <a:spcPts val="2133"/>
              </a:spcAft>
              <a:buSzPts val="1600"/>
              <a:buChar char="■"/>
              <a:defRPr sz="2133"/>
            </a:lvl9pPr>
          </a:lstStyle>
          <a:p>
            <a:endParaRPr/>
          </a:p>
        </p:txBody>
      </p:sp>
      <p:sp>
        <p:nvSpPr>
          <p:cNvPr id="16" name="Google Shape;16;p4"/>
          <p:cNvSpPr txBox="1">
            <a:spLocks noGrp="1"/>
          </p:cNvSpPr>
          <p:nvPr>
            <p:ph type="title"/>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17" name="Google Shape;17;p4"/>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40573758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8"/>
        <p:cNvGrpSpPr/>
        <p:nvPr/>
      </p:nvGrpSpPr>
      <p:grpSpPr>
        <a:xfrm>
          <a:off x="0" y="0"/>
          <a:ext cx="0" cy="0"/>
          <a:chOff x="0" y="0"/>
          <a:chExt cx="0" cy="0"/>
        </a:xfrm>
      </p:grpSpPr>
      <p:sp>
        <p:nvSpPr>
          <p:cNvPr id="19" name="Google Shape;19;p5"/>
          <p:cNvSpPr txBox="1">
            <a:spLocks noGrp="1"/>
          </p:cNvSpPr>
          <p:nvPr>
            <p:ph type="body" idx="1"/>
          </p:nvPr>
        </p:nvSpPr>
        <p:spPr>
          <a:xfrm>
            <a:off x="1197451" y="3239333"/>
            <a:ext cx="4599200" cy="3394400"/>
          </a:xfrm>
          <a:prstGeom prst="rect">
            <a:avLst/>
          </a:prstGeom>
        </p:spPr>
        <p:txBody>
          <a:bodyPr spcFirstLastPara="1" wrap="square" lIns="91425" tIns="91425" rIns="91425" bIns="91425" anchor="t" anchorCtr="0">
            <a:noAutofit/>
          </a:bodyPr>
          <a:lstStyle>
            <a:lvl1pPr marL="609585" lvl="0" indent="-440256">
              <a:lnSpc>
                <a:spcPct val="100000"/>
              </a:lnSpc>
              <a:spcBef>
                <a:spcPts val="0"/>
              </a:spcBef>
              <a:spcAft>
                <a:spcPts val="0"/>
              </a:spcAft>
              <a:buSzPts val="1600"/>
              <a:buChar char="●"/>
              <a:defRPr sz="2133"/>
            </a:lvl1pPr>
            <a:lvl2pPr marL="1219170" lvl="1" indent="-440256">
              <a:lnSpc>
                <a:spcPct val="100000"/>
              </a:lnSpc>
              <a:spcBef>
                <a:spcPts val="2133"/>
              </a:spcBef>
              <a:spcAft>
                <a:spcPts val="0"/>
              </a:spcAft>
              <a:buSzPts val="1600"/>
              <a:buChar char="○"/>
              <a:defRPr sz="2133"/>
            </a:lvl2pPr>
            <a:lvl3pPr marL="1828754" lvl="2" indent="-440256">
              <a:lnSpc>
                <a:spcPct val="100000"/>
              </a:lnSpc>
              <a:spcBef>
                <a:spcPts val="2133"/>
              </a:spcBef>
              <a:spcAft>
                <a:spcPts val="0"/>
              </a:spcAft>
              <a:buSzPts val="1600"/>
              <a:buChar char="■"/>
              <a:defRPr sz="2133"/>
            </a:lvl3pPr>
            <a:lvl4pPr marL="2438339" lvl="3" indent="-440256">
              <a:lnSpc>
                <a:spcPct val="100000"/>
              </a:lnSpc>
              <a:spcBef>
                <a:spcPts val="2133"/>
              </a:spcBef>
              <a:spcAft>
                <a:spcPts val="0"/>
              </a:spcAft>
              <a:buSzPts val="1600"/>
              <a:buChar char="●"/>
              <a:defRPr sz="2133"/>
            </a:lvl4pPr>
            <a:lvl5pPr marL="3047924" lvl="4" indent="-440256">
              <a:lnSpc>
                <a:spcPct val="100000"/>
              </a:lnSpc>
              <a:spcBef>
                <a:spcPts val="2133"/>
              </a:spcBef>
              <a:spcAft>
                <a:spcPts val="0"/>
              </a:spcAft>
              <a:buSzPts val="1600"/>
              <a:buChar char="○"/>
              <a:defRPr sz="2133"/>
            </a:lvl5pPr>
            <a:lvl6pPr marL="3657509" lvl="5" indent="-440256">
              <a:lnSpc>
                <a:spcPct val="100000"/>
              </a:lnSpc>
              <a:spcBef>
                <a:spcPts val="2133"/>
              </a:spcBef>
              <a:spcAft>
                <a:spcPts val="0"/>
              </a:spcAft>
              <a:buSzPts val="1600"/>
              <a:buChar char="■"/>
              <a:defRPr sz="2133"/>
            </a:lvl6pPr>
            <a:lvl7pPr marL="4267093" lvl="6" indent="-440256">
              <a:lnSpc>
                <a:spcPct val="100000"/>
              </a:lnSpc>
              <a:spcBef>
                <a:spcPts val="2133"/>
              </a:spcBef>
              <a:spcAft>
                <a:spcPts val="0"/>
              </a:spcAft>
              <a:buSzPts val="1600"/>
              <a:buChar char="●"/>
              <a:defRPr sz="2133"/>
            </a:lvl7pPr>
            <a:lvl8pPr marL="4876678" lvl="7" indent="-440256">
              <a:lnSpc>
                <a:spcPct val="100000"/>
              </a:lnSpc>
              <a:spcBef>
                <a:spcPts val="2133"/>
              </a:spcBef>
              <a:spcAft>
                <a:spcPts val="0"/>
              </a:spcAft>
              <a:buSzPts val="1600"/>
              <a:buChar char="○"/>
              <a:defRPr sz="2133"/>
            </a:lvl8pPr>
            <a:lvl9pPr marL="5486263" lvl="8" indent="-440256">
              <a:lnSpc>
                <a:spcPct val="100000"/>
              </a:lnSpc>
              <a:spcBef>
                <a:spcPts val="2133"/>
              </a:spcBef>
              <a:spcAft>
                <a:spcPts val="2133"/>
              </a:spcAft>
              <a:buSzPts val="1600"/>
              <a:buChar char="■"/>
              <a:defRPr sz="2133"/>
            </a:lvl9pPr>
          </a:lstStyle>
          <a:p>
            <a:endParaRPr/>
          </a:p>
        </p:txBody>
      </p:sp>
      <p:sp>
        <p:nvSpPr>
          <p:cNvPr id="20" name="Google Shape;20;p5"/>
          <p:cNvSpPr txBox="1">
            <a:spLocks noGrp="1"/>
          </p:cNvSpPr>
          <p:nvPr>
            <p:ph type="body" idx="2"/>
          </p:nvPr>
        </p:nvSpPr>
        <p:spPr>
          <a:xfrm>
            <a:off x="6395335" y="3239333"/>
            <a:ext cx="4599200" cy="3394400"/>
          </a:xfrm>
          <a:prstGeom prst="rect">
            <a:avLst/>
          </a:prstGeom>
        </p:spPr>
        <p:txBody>
          <a:bodyPr spcFirstLastPara="1" wrap="square" lIns="91425" tIns="91425" rIns="91425" bIns="91425" anchor="t" anchorCtr="0">
            <a:noAutofit/>
          </a:bodyPr>
          <a:lstStyle>
            <a:lvl1pPr marL="609585" lvl="0" indent="-440256">
              <a:lnSpc>
                <a:spcPct val="100000"/>
              </a:lnSpc>
              <a:spcBef>
                <a:spcPts val="0"/>
              </a:spcBef>
              <a:spcAft>
                <a:spcPts val="0"/>
              </a:spcAft>
              <a:buSzPts val="1600"/>
              <a:buChar char="●"/>
              <a:defRPr sz="2133"/>
            </a:lvl1pPr>
            <a:lvl2pPr marL="1219170" lvl="1" indent="-440256">
              <a:lnSpc>
                <a:spcPct val="100000"/>
              </a:lnSpc>
              <a:spcBef>
                <a:spcPts val="2133"/>
              </a:spcBef>
              <a:spcAft>
                <a:spcPts val="0"/>
              </a:spcAft>
              <a:buSzPts val="1600"/>
              <a:buChar char="○"/>
              <a:defRPr sz="2133"/>
            </a:lvl2pPr>
            <a:lvl3pPr marL="1828754" lvl="2" indent="-440256">
              <a:lnSpc>
                <a:spcPct val="100000"/>
              </a:lnSpc>
              <a:spcBef>
                <a:spcPts val="2133"/>
              </a:spcBef>
              <a:spcAft>
                <a:spcPts val="0"/>
              </a:spcAft>
              <a:buSzPts val="1600"/>
              <a:buChar char="■"/>
              <a:defRPr sz="2133"/>
            </a:lvl3pPr>
            <a:lvl4pPr marL="2438339" lvl="3" indent="-440256">
              <a:lnSpc>
                <a:spcPct val="100000"/>
              </a:lnSpc>
              <a:spcBef>
                <a:spcPts val="2133"/>
              </a:spcBef>
              <a:spcAft>
                <a:spcPts val="0"/>
              </a:spcAft>
              <a:buSzPts val="1600"/>
              <a:buChar char="●"/>
              <a:defRPr sz="2133"/>
            </a:lvl4pPr>
            <a:lvl5pPr marL="3047924" lvl="4" indent="-440256">
              <a:lnSpc>
                <a:spcPct val="100000"/>
              </a:lnSpc>
              <a:spcBef>
                <a:spcPts val="2133"/>
              </a:spcBef>
              <a:spcAft>
                <a:spcPts val="0"/>
              </a:spcAft>
              <a:buSzPts val="1600"/>
              <a:buChar char="○"/>
              <a:defRPr sz="2133"/>
            </a:lvl5pPr>
            <a:lvl6pPr marL="3657509" lvl="5" indent="-440256">
              <a:lnSpc>
                <a:spcPct val="100000"/>
              </a:lnSpc>
              <a:spcBef>
                <a:spcPts val="2133"/>
              </a:spcBef>
              <a:spcAft>
                <a:spcPts val="0"/>
              </a:spcAft>
              <a:buSzPts val="1600"/>
              <a:buChar char="■"/>
              <a:defRPr sz="2133"/>
            </a:lvl6pPr>
            <a:lvl7pPr marL="4267093" lvl="6" indent="-440256">
              <a:lnSpc>
                <a:spcPct val="100000"/>
              </a:lnSpc>
              <a:spcBef>
                <a:spcPts val="2133"/>
              </a:spcBef>
              <a:spcAft>
                <a:spcPts val="0"/>
              </a:spcAft>
              <a:buSzPts val="1600"/>
              <a:buChar char="●"/>
              <a:defRPr sz="2133"/>
            </a:lvl7pPr>
            <a:lvl8pPr marL="4876678" lvl="7" indent="-440256">
              <a:lnSpc>
                <a:spcPct val="100000"/>
              </a:lnSpc>
              <a:spcBef>
                <a:spcPts val="2133"/>
              </a:spcBef>
              <a:spcAft>
                <a:spcPts val="0"/>
              </a:spcAft>
              <a:buSzPts val="1600"/>
              <a:buChar char="○"/>
              <a:defRPr sz="2133"/>
            </a:lvl8pPr>
            <a:lvl9pPr marL="5486263" lvl="8" indent="-440256">
              <a:lnSpc>
                <a:spcPct val="100000"/>
              </a:lnSpc>
              <a:spcBef>
                <a:spcPts val="2133"/>
              </a:spcBef>
              <a:spcAft>
                <a:spcPts val="2133"/>
              </a:spcAft>
              <a:buSzPts val="1600"/>
              <a:buChar char="■"/>
              <a:defRPr sz="2133"/>
            </a:lvl9pPr>
          </a:lstStyle>
          <a:p>
            <a:endParaRPr/>
          </a:p>
        </p:txBody>
      </p:sp>
      <p:sp>
        <p:nvSpPr>
          <p:cNvPr id="21" name="Google Shape;21;p5"/>
          <p:cNvSpPr txBox="1">
            <a:spLocks noGrp="1"/>
          </p:cNvSpPr>
          <p:nvPr>
            <p:ph type="title"/>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22" name="Google Shape;22;p5"/>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
        <p:nvSpPr>
          <p:cNvPr id="23" name="Google Shape;23;p5"/>
          <p:cNvSpPr txBox="1">
            <a:spLocks noGrp="1"/>
          </p:cNvSpPr>
          <p:nvPr>
            <p:ph type="title" idx="3"/>
          </p:nvPr>
        </p:nvSpPr>
        <p:spPr>
          <a:xfrm>
            <a:off x="1197467" y="2190951"/>
            <a:ext cx="2718800" cy="10076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24" name="Google Shape;24;p5"/>
          <p:cNvSpPr txBox="1">
            <a:spLocks noGrp="1"/>
          </p:cNvSpPr>
          <p:nvPr>
            <p:ph type="title" idx="4"/>
          </p:nvPr>
        </p:nvSpPr>
        <p:spPr>
          <a:xfrm>
            <a:off x="6395333" y="2190951"/>
            <a:ext cx="2718800" cy="10076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Tree>
    <p:extLst>
      <p:ext uri="{BB962C8B-B14F-4D97-AF65-F5344CB8AC3E}">
        <p14:creationId xmlns:p14="http://schemas.microsoft.com/office/powerpoint/2010/main" val="113913241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27" name="Google Shape;27;p6"/>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290343008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1025200" y="537600"/>
            <a:ext cx="4344000" cy="10076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sz="4000"/>
            </a:lvl1pPr>
            <a:lvl2pPr lvl="1">
              <a:spcBef>
                <a:spcPts val="0"/>
              </a:spcBef>
              <a:spcAft>
                <a:spcPts val="0"/>
              </a:spcAft>
              <a:buSzPts val="3000"/>
              <a:buNone/>
              <a:defRPr sz="4000"/>
            </a:lvl2pPr>
            <a:lvl3pPr lvl="2">
              <a:spcBef>
                <a:spcPts val="0"/>
              </a:spcBef>
              <a:spcAft>
                <a:spcPts val="0"/>
              </a:spcAft>
              <a:buSzPts val="3000"/>
              <a:buNone/>
              <a:defRPr sz="4000"/>
            </a:lvl3pPr>
            <a:lvl4pPr lvl="3">
              <a:spcBef>
                <a:spcPts val="0"/>
              </a:spcBef>
              <a:spcAft>
                <a:spcPts val="0"/>
              </a:spcAft>
              <a:buSzPts val="3000"/>
              <a:buNone/>
              <a:defRPr sz="4000"/>
            </a:lvl4pPr>
            <a:lvl5pPr lvl="4">
              <a:spcBef>
                <a:spcPts val="0"/>
              </a:spcBef>
              <a:spcAft>
                <a:spcPts val="0"/>
              </a:spcAft>
              <a:buSzPts val="3000"/>
              <a:buNone/>
              <a:defRPr sz="4000"/>
            </a:lvl5pPr>
            <a:lvl6pPr lvl="5">
              <a:spcBef>
                <a:spcPts val="0"/>
              </a:spcBef>
              <a:spcAft>
                <a:spcPts val="0"/>
              </a:spcAft>
              <a:buSzPts val="3000"/>
              <a:buNone/>
              <a:defRPr sz="4000"/>
            </a:lvl6pPr>
            <a:lvl7pPr lvl="6">
              <a:spcBef>
                <a:spcPts val="0"/>
              </a:spcBef>
              <a:spcAft>
                <a:spcPts val="0"/>
              </a:spcAft>
              <a:buSzPts val="3000"/>
              <a:buNone/>
              <a:defRPr sz="4000"/>
            </a:lvl7pPr>
            <a:lvl8pPr lvl="7">
              <a:spcBef>
                <a:spcPts val="0"/>
              </a:spcBef>
              <a:spcAft>
                <a:spcPts val="0"/>
              </a:spcAft>
              <a:buSzPts val="3000"/>
              <a:buNone/>
              <a:defRPr sz="4000"/>
            </a:lvl8pPr>
            <a:lvl9pPr lvl="8">
              <a:spcBef>
                <a:spcPts val="0"/>
              </a:spcBef>
              <a:spcAft>
                <a:spcPts val="0"/>
              </a:spcAft>
              <a:buSzPts val="3000"/>
              <a:buNone/>
              <a:defRPr sz="4000"/>
            </a:lvl9pPr>
          </a:lstStyle>
          <a:p>
            <a:endParaRPr/>
          </a:p>
        </p:txBody>
      </p:sp>
      <p:sp>
        <p:nvSpPr>
          <p:cNvPr id="30" name="Google Shape;30;p7"/>
          <p:cNvSpPr txBox="1">
            <a:spLocks noGrp="1"/>
          </p:cNvSpPr>
          <p:nvPr>
            <p:ph type="body" idx="1"/>
          </p:nvPr>
        </p:nvSpPr>
        <p:spPr>
          <a:xfrm>
            <a:off x="1025200" y="3429700"/>
            <a:ext cx="4344000" cy="2506800"/>
          </a:xfrm>
          <a:prstGeom prst="rect">
            <a:avLst/>
          </a:prstGeom>
        </p:spPr>
        <p:txBody>
          <a:bodyPr spcFirstLastPara="1" wrap="square" lIns="91425" tIns="91425" rIns="91425" bIns="91425" anchor="t" anchorCtr="0">
            <a:noAutofit/>
          </a:bodyPr>
          <a:lstStyle>
            <a:lvl1pPr marL="609585" lvl="0" indent="-440256">
              <a:spcBef>
                <a:spcPts val="0"/>
              </a:spcBef>
              <a:spcAft>
                <a:spcPts val="0"/>
              </a:spcAft>
              <a:buSzPts val="1600"/>
              <a:buChar char="●"/>
              <a:defRPr sz="2133"/>
            </a:lvl1pPr>
            <a:lvl2pPr marL="1219170" lvl="1" indent="-440256">
              <a:spcBef>
                <a:spcPts val="2133"/>
              </a:spcBef>
              <a:spcAft>
                <a:spcPts val="0"/>
              </a:spcAft>
              <a:buSzPts val="1600"/>
              <a:buChar char="○"/>
              <a:defRPr sz="2133"/>
            </a:lvl2pPr>
            <a:lvl3pPr marL="1828754" lvl="2" indent="-440256">
              <a:spcBef>
                <a:spcPts val="2133"/>
              </a:spcBef>
              <a:spcAft>
                <a:spcPts val="0"/>
              </a:spcAft>
              <a:buSzPts val="1600"/>
              <a:buChar char="■"/>
              <a:defRPr sz="2133"/>
            </a:lvl3pPr>
            <a:lvl4pPr marL="2438339" lvl="3" indent="-440256">
              <a:spcBef>
                <a:spcPts val="2133"/>
              </a:spcBef>
              <a:spcAft>
                <a:spcPts val="0"/>
              </a:spcAft>
              <a:buSzPts val="1600"/>
              <a:buChar char="●"/>
              <a:defRPr sz="2133"/>
            </a:lvl4pPr>
            <a:lvl5pPr marL="3047924" lvl="4" indent="-440256">
              <a:spcBef>
                <a:spcPts val="2133"/>
              </a:spcBef>
              <a:spcAft>
                <a:spcPts val="0"/>
              </a:spcAft>
              <a:buSzPts val="1600"/>
              <a:buChar char="○"/>
              <a:defRPr sz="2133"/>
            </a:lvl5pPr>
            <a:lvl6pPr marL="3657509" lvl="5" indent="-440256">
              <a:spcBef>
                <a:spcPts val="2133"/>
              </a:spcBef>
              <a:spcAft>
                <a:spcPts val="0"/>
              </a:spcAft>
              <a:buSzPts val="1600"/>
              <a:buChar char="■"/>
              <a:defRPr sz="2133"/>
            </a:lvl6pPr>
            <a:lvl7pPr marL="4267093" lvl="6" indent="-440256">
              <a:spcBef>
                <a:spcPts val="2133"/>
              </a:spcBef>
              <a:spcAft>
                <a:spcPts val="0"/>
              </a:spcAft>
              <a:buSzPts val="1600"/>
              <a:buChar char="●"/>
              <a:defRPr sz="2133"/>
            </a:lvl7pPr>
            <a:lvl8pPr marL="4876678" lvl="7" indent="-440256">
              <a:spcBef>
                <a:spcPts val="2133"/>
              </a:spcBef>
              <a:spcAft>
                <a:spcPts val="0"/>
              </a:spcAft>
              <a:buSzPts val="1600"/>
              <a:buChar char="○"/>
              <a:defRPr sz="2133"/>
            </a:lvl8pPr>
            <a:lvl9pPr marL="5486263" lvl="8" indent="-440256">
              <a:spcBef>
                <a:spcPts val="2133"/>
              </a:spcBef>
              <a:spcAft>
                <a:spcPts val="2133"/>
              </a:spcAft>
              <a:buSzPts val="1600"/>
              <a:buChar char="■"/>
              <a:defRPr sz="2133"/>
            </a:lvl9pPr>
          </a:lstStyle>
          <a:p>
            <a:endParaRPr/>
          </a:p>
        </p:txBody>
      </p:sp>
      <p:cxnSp>
        <p:nvCxnSpPr>
          <p:cNvPr id="31" name="Google Shape;31;p7"/>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277208082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6637600" y="701800"/>
            <a:ext cx="4747600" cy="54544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56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Tree>
    <p:extLst>
      <p:ext uri="{BB962C8B-B14F-4D97-AF65-F5344CB8AC3E}">
        <p14:creationId xmlns:p14="http://schemas.microsoft.com/office/powerpoint/2010/main" val="285164956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9"/>
          <p:cNvSpPr txBox="1">
            <a:spLocks noGrp="1"/>
          </p:cNvSpPr>
          <p:nvPr>
            <p:ph type="subTitle" idx="1"/>
          </p:nvPr>
        </p:nvSpPr>
        <p:spPr>
          <a:xfrm>
            <a:off x="1025200" y="1945200"/>
            <a:ext cx="4344000" cy="1185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2400"/>
            </a:lvl2pPr>
            <a:lvl3pPr lvl="2" algn="ctr">
              <a:lnSpc>
                <a:spcPct val="100000"/>
              </a:lnSpc>
              <a:spcBef>
                <a:spcPts val="0"/>
              </a:spcBef>
              <a:spcAft>
                <a:spcPts val="0"/>
              </a:spcAft>
              <a:buSzPts val="1800"/>
              <a:buNone/>
              <a:defRPr sz="2400"/>
            </a:lvl3pPr>
            <a:lvl4pPr lvl="3" algn="ctr">
              <a:lnSpc>
                <a:spcPct val="100000"/>
              </a:lnSpc>
              <a:spcBef>
                <a:spcPts val="0"/>
              </a:spcBef>
              <a:spcAft>
                <a:spcPts val="0"/>
              </a:spcAft>
              <a:buSzPts val="1800"/>
              <a:buNone/>
              <a:defRPr sz="2400"/>
            </a:lvl4pPr>
            <a:lvl5pPr lvl="4" algn="ctr">
              <a:lnSpc>
                <a:spcPct val="100000"/>
              </a:lnSpc>
              <a:spcBef>
                <a:spcPts val="0"/>
              </a:spcBef>
              <a:spcAft>
                <a:spcPts val="0"/>
              </a:spcAft>
              <a:buSzPts val="1800"/>
              <a:buNone/>
              <a:defRPr sz="2400"/>
            </a:lvl5pPr>
            <a:lvl6pPr lvl="5" algn="ctr">
              <a:lnSpc>
                <a:spcPct val="100000"/>
              </a:lnSpc>
              <a:spcBef>
                <a:spcPts val="0"/>
              </a:spcBef>
              <a:spcAft>
                <a:spcPts val="0"/>
              </a:spcAft>
              <a:buSzPts val="1800"/>
              <a:buNone/>
              <a:defRPr sz="2400"/>
            </a:lvl6pPr>
            <a:lvl7pPr lvl="6" algn="ctr">
              <a:lnSpc>
                <a:spcPct val="100000"/>
              </a:lnSpc>
              <a:spcBef>
                <a:spcPts val="0"/>
              </a:spcBef>
              <a:spcAft>
                <a:spcPts val="0"/>
              </a:spcAft>
              <a:buSzPts val="1800"/>
              <a:buNone/>
              <a:defRPr sz="2400"/>
            </a:lvl7pPr>
            <a:lvl8pPr lvl="7" algn="ctr">
              <a:lnSpc>
                <a:spcPct val="100000"/>
              </a:lnSpc>
              <a:spcBef>
                <a:spcPts val="0"/>
              </a:spcBef>
              <a:spcAft>
                <a:spcPts val="0"/>
              </a:spcAft>
              <a:buSzPts val="1800"/>
              <a:buNone/>
              <a:defRPr sz="2400"/>
            </a:lvl8pPr>
            <a:lvl9pPr lvl="8" algn="ctr">
              <a:lnSpc>
                <a:spcPct val="100000"/>
              </a:lnSpc>
              <a:spcBef>
                <a:spcPts val="0"/>
              </a:spcBef>
              <a:spcAft>
                <a:spcPts val="0"/>
              </a:spcAft>
              <a:buSzPts val="1800"/>
              <a:buNone/>
              <a:defRPr sz="2400"/>
            </a:lvl9pPr>
          </a:lstStyle>
          <a:p>
            <a:endParaRPr/>
          </a:p>
        </p:txBody>
      </p:sp>
      <p:sp>
        <p:nvSpPr>
          <p:cNvPr id="36" name="Google Shape;36;p9"/>
          <p:cNvSpPr txBox="1">
            <a:spLocks noGrp="1"/>
          </p:cNvSpPr>
          <p:nvPr>
            <p:ph type="body" idx="2"/>
          </p:nvPr>
        </p:nvSpPr>
        <p:spPr>
          <a:xfrm>
            <a:off x="1025200" y="3072067"/>
            <a:ext cx="4569200" cy="2876400"/>
          </a:xfrm>
          <a:prstGeom prst="rect">
            <a:avLst/>
          </a:prstGeom>
        </p:spPr>
        <p:txBody>
          <a:bodyPr spcFirstLastPara="1" wrap="square" lIns="91425" tIns="91425" rIns="91425" bIns="91425" anchor="t" anchorCtr="0">
            <a:noAutofit/>
          </a:bodyPr>
          <a:lstStyle>
            <a:lvl1pPr marL="609585" lvl="0" indent="-440256">
              <a:spcBef>
                <a:spcPts val="0"/>
              </a:spcBef>
              <a:spcAft>
                <a:spcPts val="0"/>
              </a:spcAft>
              <a:buSzPts val="1600"/>
              <a:buChar char="●"/>
              <a:defRPr sz="2133"/>
            </a:lvl1pPr>
            <a:lvl2pPr marL="1219170" lvl="1" indent="-440256">
              <a:spcBef>
                <a:spcPts val="2133"/>
              </a:spcBef>
              <a:spcAft>
                <a:spcPts val="0"/>
              </a:spcAft>
              <a:buSzPts val="1600"/>
              <a:buChar char="○"/>
              <a:defRPr sz="2133"/>
            </a:lvl2pPr>
            <a:lvl3pPr marL="1828754" lvl="2" indent="-440256">
              <a:spcBef>
                <a:spcPts val="2133"/>
              </a:spcBef>
              <a:spcAft>
                <a:spcPts val="0"/>
              </a:spcAft>
              <a:buSzPts val="1600"/>
              <a:buChar char="■"/>
              <a:defRPr sz="2133"/>
            </a:lvl3pPr>
            <a:lvl4pPr marL="2438339" lvl="3" indent="-440256">
              <a:spcBef>
                <a:spcPts val="2133"/>
              </a:spcBef>
              <a:spcAft>
                <a:spcPts val="0"/>
              </a:spcAft>
              <a:buSzPts val="1600"/>
              <a:buChar char="●"/>
              <a:defRPr sz="2133"/>
            </a:lvl4pPr>
            <a:lvl5pPr marL="3047924" lvl="4" indent="-440256">
              <a:spcBef>
                <a:spcPts val="2133"/>
              </a:spcBef>
              <a:spcAft>
                <a:spcPts val="0"/>
              </a:spcAft>
              <a:buSzPts val="1600"/>
              <a:buChar char="○"/>
              <a:defRPr sz="2133"/>
            </a:lvl5pPr>
            <a:lvl6pPr marL="3657509" lvl="5" indent="-440256">
              <a:spcBef>
                <a:spcPts val="2133"/>
              </a:spcBef>
              <a:spcAft>
                <a:spcPts val="0"/>
              </a:spcAft>
              <a:buSzPts val="1600"/>
              <a:buChar char="■"/>
              <a:defRPr sz="2133"/>
            </a:lvl6pPr>
            <a:lvl7pPr marL="4267093" lvl="6" indent="-440256">
              <a:spcBef>
                <a:spcPts val="2133"/>
              </a:spcBef>
              <a:spcAft>
                <a:spcPts val="0"/>
              </a:spcAft>
              <a:buSzPts val="1600"/>
              <a:buChar char="●"/>
              <a:defRPr sz="2133"/>
            </a:lvl7pPr>
            <a:lvl8pPr marL="4876678" lvl="7" indent="-440256">
              <a:spcBef>
                <a:spcPts val="2133"/>
              </a:spcBef>
              <a:spcAft>
                <a:spcPts val="0"/>
              </a:spcAft>
              <a:buSzPts val="1600"/>
              <a:buChar char="○"/>
              <a:defRPr sz="2133"/>
            </a:lvl8pPr>
            <a:lvl9pPr marL="5486263" lvl="8" indent="-440256">
              <a:spcBef>
                <a:spcPts val="2133"/>
              </a:spcBef>
              <a:spcAft>
                <a:spcPts val="2133"/>
              </a:spcAft>
              <a:buSzPts val="1600"/>
              <a:buChar char="■"/>
              <a:defRPr sz="2133"/>
            </a:lvl9pPr>
          </a:lstStyle>
          <a:p>
            <a:endParaRPr/>
          </a:p>
        </p:txBody>
      </p:sp>
      <p:sp>
        <p:nvSpPr>
          <p:cNvPr id="37" name="Google Shape;37;p9"/>
          <p:cNvSpPr txBox="1">
            <a:spLocks noGrp="1"/>
          </p:cNvSpPr>
          <p:nvPr>
            <p:ph type="title"/>
          </p:nvPr>
        </p:nvSpPr>
        <p:spPr>
          <a:xfrm>
            <a:off x="1025200" y="537600"/>
            <a:ext cx="49396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38" name="Google Shape;38;p9"/>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385118865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9"/>
        <p:cNvGrpSpPr/>
        <p:nvPr/>
      </p:nvGrpSpPr>
      <p:grpSpPr>
        <a:xfrm>
          <a:off x="0" y="0"/>
          <a:ext cx="0" cy="0"/>
          <a:chOff x="0" y="0"/>
          <a:chExt cx="0" cy="0"/>
        </a:xfrm>
      </p:grpSpPr>
      <p:sp>
        <p:nvSpPr>
          <p:cNvPr id="40" name="Google Shape;40;p10"/>
          <p:cNvSpPr txBox="1">
            <a:spLocks noGrp="1"/>
          </p:cNvSpPr>
          <p:nvPr>
            <p:ph type="title"/>
          </p:nvPr>
        </p:nvSpPr>
        <p:spPr>
          <a:xfrm>
            <a:off x="1025200" y="537600"/>
            <a:ext cx="5008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41" name="Google Shape;41;p10"/>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270045499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2"/>
        <p:cNvGrpSpPr/>
        <p:nvPr/>
      </p:nvGrpSpPr>
      <p:grpSpPr>
        <a:xfrm>
          <a:off x="0" y="0"/>
          <a:ext cx="0" cy="0"/>
          <a:chOff x="0" y="0"/>
          <a:chExt cx="0" cy="0"/>
        </a:xfrm>
      </p:grpSpPr>
      <p:sp>
        <p:nvSpPr>
          <p:cNvPr id="43" name="Google Shape;43;p11"/>
          <p:cNvSpPr txBox="1">
            <a:spLocks noGrp="1"/>
          </p:cNvSpPr>
          <p:nvPr>
            <p:ph type="title" hasCustomPrompt="1"/>
          </p:nvPr>
        </p:nvSpPr>
        <p:spPr>
          <a:xfrm>
            <a:off x="1025200" y="2712367"/>
            <a:ext cx="6531200" cy="2020400"/>
          </a:xfrm>
          <a:prstGeom prst="rect">
            <a:avLst/>
          </a:prstGeom>
        </p:spPr>
        <p:txBody>
          <a:bodyPr spcFirstLastPara="1" wrap="square" lIns="91425" tIns="91425" rIns="91425" bIns="91425" anchor="ctr" anchorCtr="0">
            <a:noAutofit/>
          </a:bodyPr>
          <a:lstStyle>
            <a:lvl1pPr lvl="0">
              <a:spcBef>
                <a:spcPts val="0"/>
              </a:spcBef>
              <a:spcAft>
                <a:spcPts val="0"/>
              </a:spcAft>
              <a:buSzPts val="7200"/>
              <a:buNone/>
              <a:defRPr sz="9600"/>
            </a:lvl1pPr>
            <a:lvl2pPr lvl="1">
              <a:spcBef>
                <a:spcPts val="0"/>
              </a:spcBef>
              <a:spcAft>
                <a:spcPts val="0"/>
              </a:spcAft>
              <a:buSzPts val="12000"/>
              <a:buNone/>
              <a:defRPr sz="16000"/>
            </a:lvl2pPr>
            <a:lvl3pPr lvl="2">
              <a:spcBef>
                <a:spcPts val="0"/>
              </a:spcBef>
              <a:spcAft>
                <a:spcPts val="0"/>
              </a:spcAft>
              <a:buSzPts val="12000"/>
              <a:buNone/>
              <a:defRPr sz="16000"/>
            </a:lvl3pPr>
            <a:lvl4pPr lvl="3">
              <a:spcBef>
                <a:spcPts val="0"/>
              </a:spcBef>
              <a:spcAft>
                <a:spcPts val="0"/>
              </a:spcAft>
              <a:buSzPts val="12000"/>
              <a:buNone/>
              <a:defRPr sz="16000"/>
            </a:lvl4pPr>
            <a:lvl5pPr lvl="4">
              <a:spcBef>
                <a:spcPts val="0"/>
              </a:spcBef>
              <a:spcAft>
                <a:spcPts val="0"/>
              </a:spcAft>
              <a:buSzPts val="12000"/>
              <a:buNone/>
              <a:defRPr sz="16000"/>
            </a:lvl5pPr>
            <a:lvl6pPr lvl="5">
              <a:spcBef>
                <a:spcPts val="0"/>
              </a:spcBef>
              <a:spcAft>
                <a:spcPts val="0"/>
              </a:spcAft>
              <a:buSzPts val="12000"/>
              <a:buNone/>
              <a:defRPr sz="16000"/>
            </a:lvl6pPr>
            <a:lvl7pPr lvl="6">
              <a:spcBef>
                <a:spcPts val="0"/>
              </a:spcBef>
              <a:spcAft>
                <a:spcPts val="0"/>
              </a:spcAft>
              <a:buSzPts val="12000"/>
              <a:buNone/>
              <a:defRPr sz="16000"/>
            </a:lvl7pPr>
            <a:lvl8pPr lvl="7">
              <a:spcBef>
                <a:spcPts val="0"/>
              </a:spcBef>
              <a:spcAft>
                <a:spcPts val="0"/>
              </a:spcAft>
              <a:buSzPts val="12000"/>
              <a:buNone/>
              <a:defRPr sz="16000"/>
            </a:lvl8pPr>
            <a:lvl9pPr lvl="8">
              <a:spcBef>
                <a:spcPts val="0"/>
              </a:spcBef>
              <a:spcAft>
                <a:spcPts val="0"/>
              </a:spcAft>
              <a:buSzPts val="12000"/>
              <a:buNone/>
              <a:defRPr sz="16000"/>
            </a:lvl9pPr>
          </a:lstStyle>
          <a:p>
            <a:r>
              <a:t>xx%</a:t>
            </a:r>
          </a:p>
        </p:txBody>
      </p:sp>
      <p:sp>
        <p:nvSpPr>
          <p:cNvPr id="44" name="Google Shape;44;p11"/>
          <p:cNvSpPr txBox="1">
            <a:spLocks noGrp="1"/>
          </p:cNvSpPr>
          <p:nvPr>
            <p:ph type="body" idx="1"/>
          </p:nvPr>
        </p:nvSpPr>
        <p:spPr>
          <a:xfrm>
            <a:off x="1025200" y="4698500"/>
            <a:ext cx="4074800" cy="889600"/>
          </a:xfrm>
          <a:prstGeom prst="rect">
            <a:avLst/>
          </a:prstGeom>
        </p:spPr>
        <p:txBody>
          <a:bodyPr spcFirstLastPara="1" wrap="square" lIns="91425" tIns="91425" rIns="91425" bIns="91425" anchor="t" anchorCtr="0">
            <a:noAutofit/>
          </a:bodyPr>
          <a:lstStyle>
            <a:lvl1pPr marL="609585" lvl="0" indent="-457189">
              <a:spcBef>
                <a:spcPts val="0"/>
              </a:spcBef>
              <a:spcAft>
                <a:spcPts val="0"/>
              </a:spcAft>
              <a:buSzPts val="1800"/>
              <a:buChar char="●"/>
              <a:defRPr/>
            </a:lvl1pPr>
            <a:lvl2pPr marL="1219170" lvl="1" indent="-457189">
              <a:spcBef>
                <a:spcPts val="2133"/>
              </a:spcBef>
              <a:spcAft>
                <a:spcPts val="0"/>
              </a:spcAft>
              <a:buSzPts val="1800"/>
              <a:buChar char="○"/>
              <a:defRPr sz="2400"/>
            </a:lvl2pPr>
            <a:lvl3pPr marL="1828754" lvl="2" indent="-457189">
              <a:spcBef>
                <a:spcPts val="2133"/>
              </a:spcBef>
              <a:spcAft>
                <a:spcPts val="0"/>
              </a:spcAft>
              <a:buSzPts val="1800"/>
              <a:buChar char="■"/>
              <a:defRPr sz="2400"/>
            </a:lvl3pPr>
            <a:lvl4pPr marL="2438339" lvl="3" indent="-457189">
              <a:spcBef>
                <a:spcPts val="2133"/>
              </a:spcBef>
              <a:spcAft>
                <a:spcPts val="0"/>
              </a:spcAft>
              <a:buSzPts val="1800"/>
              <a:buChar char="●"/>
              <a:defRPr sz="2400"/>
            </a:lvl4pPr>
            <a:lvl5pPr marL="3047924" lvl="4" indent="-457189">
              <a:spcBef>
                <a:spcPts val="2133"/>
              </a:spcBef>
              <a:spcAft>
                <a:spcPts val="0"/>
              </a:spcAft>
              <a:buSzPts val="1800"/>
              <a:buChar char="○"/>
              <a:defRPr sz="2400"/>
            </a:lvl5pPr>
            <a:lvl6pPr marL="3657509" lvl="5" indent="-457189">
              <a:spcBef>
                <a:spcPts val="2133"/>
              </a:spcBef>
              <a:spcAft>
                <a:spcPts val="0"/>
              </a:spcAft>
              <a:buSzPts val="1800"/>
              <a:buChar char="■"/>
              <a:defRPr sz="2400"/>
            </a:lvl6pPr>
            <a:lvl7pPr marL="4267093" lvl="6" indent="-457189">
              <a:spcBef>
                <a:spcPts val="2133"/>
              </a:spcBef>
              <a:spcAft>
                <a:spcPts val="0"/>
              </a:spcAft>
              <a:buSzPts val="1800"/>
              <a:buChar char="●"/>
              <a:defRPr sz="2400"/>
            </a:lvl7pPr>
            <a:lvl8pPr marL="4876678" lvl="7" indent="-457189">
              <a:spcBef>
                <a:spcPts val="2133"/>
              </a:spcBef>
              <a:spcAft>
                <a:spcPts val="0"/>
              </a:spcAft>
              <a:buSzPts val="1800"/>
              <a:buChar char="○"/>
              <a:defRPr sz="2400"/>
            </a:lvl8pPr>
            <a:lvl9pPr marL="5486263" lvl="8" indent="-457189">
              <a:spcBef>
                <a:spcPts val="2133"/>
              </a:spcBef>
              <a:spcAft>
                <a:spcPts val="2133"/>
              </a:spcAft>
              <a:buSzPts val="1800"/>
              <a:buChar char="■"/>
              <a:defRPr sz="2400"/>
            </a:lvl9pPr>
          </a:lstStyle>
          <a:p>
            <a:endParaRPr/>
          </a:p>
        </p:txBody>
      </p:sp>
      <p:sp>
        <p:nvSpPr>
          <p:cNvPr id="45" name="Google Shape;45;p11"/>
          <p:cNvSpPr txBox="1">
            <a:spLocks noGrp="1"/>
          </p:cNvSpPr>
          <p:nvPr>
            <p:ph type="title" idx="2"/>
          </p:nvPr>
        </p:nvSpPr>
        <p:spPr>
          <a:xfrm>
            <a:off x="1025200" y="537600"/>
            <a:ext cx="5008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46" name="Google Shape;46;p11"/>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273909597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Tree>
    <p:extLst>
      <p:ext uri="{BB962C8B-B14F-4D97-AF65-F5344CB8AC3E}">
        <p14:creationId xmlns:p14="http://schemas.microsoft.com/office/powerpoint/2010/main" val="278085212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Title + Bullet points">
  <p:cSld name="Title + Bullet points">
    <p:spTree>
      <p:nvGrpSpPr>
        <p:cNvPr id="1" name="Shape 48"/>
        <p:cNvGrpSpPr/>
        <p:nvPr/>
      </p:nvGrpSpPr>
      <p:grpSpPr>
        <a:xfrm>
          <a:off x="0" y="0"/>
          <a:ext cx="0" cy="0"/>
          <a:chOff x="0" y="0"/>
          <a:chExt cx="0" cy="0"/>
        </a:xfrm>
      </p:grpSpPr>
      <p:sp>
        <p:nvSpPr>
          <p:cNvPr id="49" name="Google Shape;49;p13"/>
          <p:cNvSpPr txBox="1">
            <a:spLocks noGrp="1"/>
          </p:cNvSpPr>
          <p:nvPr>
            <p:ph type="body" idx="1"/>
          </p:nvPr>
        </p:nvSpPr>
        <p:spPr>
          <a:xfrm>
            <a:off x="1025200" y="1708267"/>
            <a:ext cx="9412000" cy="3988400"/>
          </a:xfrm>
          <a:prstGeom prst="rect">
            <a:avLst/>
          </a:prstGeom>
        </p:spPr>
        <p:txBody>
          <a:bodyPr spcFirstLastPara="1" wrap="square" lIns="91425" tIns="91425" rIns="91425" bIns="91425" anchor="t" anchorCtr="0">
            <a:noAutofit/>
          </a:bodyPr>
          <a:lstStyle>
            <a:lvl1pPr marL="609585" lvl="0" indent="-410623" rtl="0">
              <a:lnSpc>
                <a:spcPct val="100000"/>
              </a:lnSpc>
              <a:spcBef>
                <a:spcPts val="0"/>
              </a:spcBef>
              <a:spcAft>
                <a:spcPts val="0"/>
              </a:spcAft>
              <a:buSzPts val="1250"/>
              <a:buChar char="●"/>
              <a:defRPr sz="1667"/>
            </a:lvl1pPr>
            <a:lvl2pPr marL="1219170" lvl="1" indent="-410623" rtl="0">
              <a:lnSpc>
                <a:spcPct val="100000"/>
              </a:lnSpc>
              <a:spcBef>
                <a:spcPts val="2133"/>
              </a:spcBef>
              <a:spcAft>
                <a:spcPts val="0"/>
              </a:spcAft>
              <a:buSzPts val="1250"/>
              <a:buChar char="○"/>
              <a:defRPr sz="1667"/>
            </a:lvl2pPr>
            <a:lvl3pPr marL="1828754" lvl="2" indent="-410623" rtl="0">
              <a:lnSpc>
                <a:spcPct val="100000"/>
              </a:lnSpc>
              <a:spcBef>
                <a:spcPts val="2133"/>
              </a:spcBef>
              <a:spcAft>
                <a:spcPts val="0"/>
              </a:spcAft>
              <a:buSzPts val="1250"/>
              <a:buChar char="■"/>
              <a:defRPr sz="1667"/>
            </a:lvl3pPr>
            <a:lvl4pPr marL="2438339" lvl="3" indent="-410623" rtl="0">
              <a:lnSpc>
                <a:spcPct val="100000"/>
              </a:lnSpc>
              <a:spcBef>
                <a:spcPts val="2133"/>
              </a:spcBef>
              <a:spcAft>
                <a:spcPts val="0"/>
              </a:spcAft>
              <a:buSzPts val="1250"/>
              <a:buChar char="●"/>
              <a:defRPr sz="1667"/>
            </a:lvl4pPr>
            <a:lvl5pPr marL="3047924" lvl="4" indent="-410623" rtl="0">
              <a:lnSpc>
                <a:spcPct val="100000"/>
              </a:lnSpc>
              <a:spcBef>
                <a:spcPts val="2133"/>
              </a:spcBef>
              <a:spcAft>
                <a:spcPts val="0"/>
              </a:spcAft>
              <a:buSzPts val="1250"/>
              <a:buChar char="○"/>
              <a:defRPr sz="1667"/>
            </a:lvl5pPr>
            <a:lvl6pPr marL="3657509" lvl="5" indent="-410623" rtl="0">
              <a:lnSpc>
                <a:spcPct val="100000"/>
              </a:lnSpc>
              <a:spcBef>
                <a:spcPts val="2133"/>
              </a:spcBef>
              <a:spcAft>
                <a:spcPts val="0"/>
              </a:spcAft>
              <a:buSzPts val="1250"/>
              <a:buChar char="■"/>
              <a:defRPr sz="1667"/>
            </a:lvl6pPr>
            <a:lvl7pPr marL="4267093" lvl="6" indent="-410623" rtl="0">
              <a:lnSpc>
                <a:spcPct val="100000"/>
              </a:lnSpc>
              <a:spcBef>
                <a:spcPts val="2133"/>
              </a:spcBef>
              <a:spcAft>
                <a:spcPts val="0"/>
              </a:spcAft>
              <a:buSzPts val="1250"/>
              <a:buChar char="●"/>
              <a:defRPr sz="1667"/>
            </a:lvl7pPr>
            <a:lvl8pPr marL="4876678" lvl="7" indent="-410623" rtl="0">
              <a:lnSpc>
                <a:spcPct val="100000"/>
              </a:lnSpc>
              <a:spcBef>
                <a:spcPts val="2133"/>
              </a:spcBef>
              <a:spcAft>
                <a:spcPts val="0"/>
              </a:spcAft>
              <a:buSzPts val="1250"/>
              <a:buChar char="○"/>
              <a:defRPr sz="1667"/>
            </a:lvl8pPr>
            <a:lvl9pPr marL="5486263" lvl="8" indent="-410623" rtl="0">
              <a:lnSpc>
                <a:spcPct val="100000"/>
              </a:lnSpc>
              <a:spcBef>
                <a:spcPts val="2133"/>
              </a:spcBef>
              <a:spcAft>
                <a:spcPts val="2133"/>
              </a:spcAft>
              <a:buSzPts val="1250"/>
              <a:buChar char="■"/>
              <a:defRPr sz="1667"/>
            </a:lvl9pPr>
          </a:lstStyle>
          <a:p>
            <a:endParaRPr/>
          </a:p>
        </p:txBody>
      </p:sp>
      <p:sp>
        <p:nvSpPr>
          <p:cNvPr id="50" name="Google Shape;50;p13"/>
          <p:cNvSpPr txBox="1">
            <a:spLocks noGrp="1"/>
          </p:cNvSpPr>
          <p:nvPr>
            <p:ph type="title"/>
          </p:nvPr>
        </p:nvSpPr>
        <p:spPr>
          <a:xfrm>
            <a:off x="1025200" y="537600"/>
            <a:ext cx="7962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51" name="Google Shape;51;p13"/>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77162305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52"/>
        <p:cNvGrpSpPr/>
        <p:nvPr/>
      </p:nvGrpSpPr>
      <p:grpSpPr>
        <a:xfrm>
          <a:off x="0" y="0"/>
          <a:ext cx="0" cy="0"/>
          <a:chOff x="0" y="0"/>
          <a:chExt cx="0" cy="0"/>
        </a:xfrm>
      </p:grpSpPr>
      <p:sp>
        <p:nvSpPr>
          <p:cNvPr id="53" name="Google Shape;53;p14"/>
          <p:cNvSpPr txBox="1">
            <a:spLocks noGrp="1"/>
          </p:cNvSpPr>
          <p:nvPr>
            <p:ph type="title"/>
          </p:nvPr>
        </p:nvSpPr>
        <p:spPr>
          <a:xfrm>
            <a:off x="1247533" y="1497184"/>
            <a:ext cx="2794800" cy="5384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1800"/>
              <a:buNone/>
              <a:defRPr sz="2400">
                <a:solidFill>
                  <a:schemeClr val="accent1"/>
                </a:solidFill>
              </a:defRPr>
            </a:lvl1pPr>
            <a:lvl2pPr lvl="1" algn="r" rtl="0">
              <a:spcBef>
                <a:spcPts val="0"/>
              </a:spcBef>
              <a:spcAft>
                <a:spcPts val="0"/>
              </a:spcAft>
              <a:buClr>
                <a:schemeClr val="accent1"/>
              </a:buClr>
              <a:buSzPts val="1800"/>
              <a:buNone/>
              <a:defRPr sz="2400">
                <a:solidFill>
                  <a:schemeClr val="accent1"/>
                </a:solidFill>
              </a:defRPr>
            </a:lvl2pPr>
            <a:lvl3pPr lvl="2" algn="r" rtl="0">
              <a:spcBef>
                <a:spcPts val="0"/>
              </a:spcBef>
              <a:spcAft>
                <a:spcPts val="0"/>
              </a:spcAft>
              <a:buClr>
                <a:schemeClr val="accent1"/>
              </a:buClr>
              <a:buSzPts val="1800"/>
              <a:buNone/>
              <a:defRPr sz="2400">
                <a:solidFill>
                  <a:schemeClr val="accent1"/>
                </a:solidFill>
              </a:defRPr>
            </a:lvl3pPr>
            <a:lvl4pPr lvl="3" algn="r" rtl="0">
              <a:spcBef>
                <a:spcPts val="0"/>
              </a:spcBef>
              <a:spcAft>
                <a:spcPts val="0"/>
              </a:spcAft>
              <a:buClr>
                <a:schemeClr val="accent1"/>
              </a:buClr>
              <a:buSzPts val="1800"/>
              <a:buNone/>
              <a:defRPr sz="2400">
                <a:solidFill>
                  <a:schemeClr val="accent1"/>
                </a:solidFill>
              </a:defRPr>
            </a:lvl4pPr>
            <a:lvl5pPr lvl="4" algn="r" rtl="0">
              <a:spcBef>
                <a:spcPts val="0"/>
              </a:spcBef>
              <a:spcAft>
                <a:spcPts val="0"/>
              </a:spcAft>
              <a:buClr>
                <a:schemeClr val="accent1"/>
              </a:buClr>
              <a:buSzPts val="1800"/>
              <a:buNone/>
              <a:defRPr sz="2400">
                <a:solidFill>
                  <a:schemeClr val="accent1"/>
                </a:solidFill>
              </a:defRPr>
            </a:lvl5pPr>
            <a:lvl6pPr lvl="5" algn="r" rtl="0">
              <a:spcBef>
                <a:spcPts val="0"/>
              </a:spcBef>
              <a:spcAft>
                <a:spcPts val="0"/>
              </a:spcAft>
              <a:buClr>
                <a:schemeClr val="accent1"/>
              </a:buClr>
              <a:buSzPts val="1800"/>
              <a:buNone/>
              <a:defRPr sz="2400">
                <a:solidFill>
                  <a:schemeClr val="accent1"/>
                </a:solidFill>
              </a:defRPr>
            </a:lvl6pPr>
            <a:lvl7pPr lvl="6" algn="r" rtl="0">
              <a:spcBef>
                <a:spcPts val="0"/>
              </a:spcBef>
              <a:spcAft>
                <a:spcPts val="0"/>
              </a:spcAft>
              <a:buClr>
                <a:schemeClr val="accent1"/>
              </a:buClr>
              <a:buSzPts val="1800"/>
              <a:buNone/>
              <a:defRPr sz="2400">
                <a:solidFill>
                  <a:schemeClr val="accent1"/>
                </a:solidFill>
              </a:defRPr>
            </a:lvl7pPr>
            <a:lvl8pPr lvl="7" algn="r" rtl="0">
              <a:spcBef>
                <a:spcPts val="0"/>
              </a:spcBef>
              <a:spcAft>
                <a:spcPts val="0"/>
              </a:spcAft>
              <a:buClr>
                <a:schemeClr val="accent1"/>
              </a:buClr>
              <a:buSzPts val="1800"/>
              <a:buNone/>
              <a:defRPr sz="2400">
                <a:solidFill>
                  <a:schemeClr val="accent1"/>
                </a:solidFill>
              </a:defRPr>
            </a:lvl8pPr>
            <a:lvl9pPr lvl="8" algn="r" rtl="0">
              <a:spcBef>
                <a:spcPts val="0"/>
              </a:spcBef>
              <a:spcAft>
                <a:spcPts val="0"/>
              </a:spcAft>
              <a:buClr>
                <a:schemeClr val="accent1"/>
              </a:buClr>
              <a:buSzPts val="1800"/>
              <a:buNone/>
              <a:defRPr sz="2400">
                <a:solidFill>
                  <a:schemeClr val="accent1"/>
                </a:solidFill>
              </a:defRPr>
            </a:lvl9pPr>
          </a:lstStyle>
          <a:p>
            <a:endParaRPr/>
          </a:p>
        </p:txBody>
      </p:sp>
      <p:sp>
        <p:nvSpPr>
          <p:cNvPr id="54" name="Google Shape;54;p14"/>
          <p:cNvSpPr txBox="1">
            <a:spLocks noGrp="1"/>
          </p:cNvSpPr>
          <p:nvPr>
            <p:ph type="subTitle" idx="1"/>
          </p:nvPr>
        </p:nvSpPr>
        <p:spPr>
          <a:xfrm>
            <a:off x="1247533" y="1981417"/>
            <a:ext cx="2794800" cy="66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867"/>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55" name="Google Shape;55;p14"/>
          <p:cNvSpPr txBox="1">
            <a:spLocks noGrp="1"/>
          </p:cNvSpPr>
          <p:nvPr>
            <p:ph type="title" idx="2" hasCustomPrompt="1"/>
          </p:nvPr>
        </p:nvSpPr>
        <p:spPr>
          <a:xfrm>
            <a:off x="4258300" y="1645733"/>
            <a:ext cx="1602400" cy="10020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r>
              <a:t>xx%</a:t>
            </a:r>
          </a:p>
        </p:txBody>
      </p:sp>
      <p:sp>
        <p:nvSpPr>
          <p:cNvPr id="56" name="Google Shape;56;p14"/>
          <p:cNvSpPr txBox="1">
            <a:spLocks noGrp="1"/>
          </p:cNvSpPr>
          <p:nvPr>
            <p:ph type="title" idx="3"/>
          </p:nvPr>
        </p:nvSpPr>
        <p:spPr>
          <a:xfrm>
            <a:off x="1247533" y="4210017"/>
            <a:ext cx="2794800" cy="5384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1800"/>
              <a:buNone/>
              <a:defRPr sz="2400">
                <a:solidFill>
                  <a:schemeClr val="accent1"/>
                </a:solidFill>
              </a:defRPr>
            </a:lvl1pPr>
            <a:lvl2pPr lvl="1" algn="r" rtl="0">
              <a:spcBef>
                <a:spcPts val="0"/>
              </a:spcBef>
              <a:spcAft>
                <a:spcPts val="0"/>
              </a:spcAft>
              <a:buClr>
                <a:schemeClr val="accent1"/>
              </a:buClr>
              <a:buSzPts val="1800"/>
              <a:buNone/>
              <a:defRPr sz="2400">
                <a:solidFill>
                  <a:schemeClr val="accent1"/>
                </a:solidFill>
              </a:defRPr>
            </a:lvl2pPr>
            <a:lvl3pPr lvl="2" algn="r" rtl="0">
              <a:spcBef>
                <a:spcPts val="0"/>
              </a:spcBef>
              <a:spcAft>
                <a:spcPts val="0"/>
              </a:spcAft>
              <a:buClr>
                <a:schemeClr val="accent1"/>
              </a:buClr>
              <a:buSzPts val="1800"/>
              <a:buNone/>
              <a:defRPr sz="2400">
                <a:solidFill>
                  <a:schemeClr val="accent1"/>
                </a:solidFill>
              </a:defRPr>
            </a:lvl3pPr>
            <a:lvl4pPr lvl="3" algn="r" rtl="0">
              <a:spcBef>
                <a:spcPts val="0"/>
              </a:spcBef>
              <a:spcAft>
                <a:spcPts val="0"/>
              </a:spcAft>
              <a:buClr>
                <a:schemeClr val="accent1"/>
              </a:buClr>
              <a:buSzPts val="1800"/>
              <a:buNone/>
              <a:defRPr sz="2400">
                <a:solidFill>
                  <a:schemeClr val="accent1"/>
                </a:solidFill>
              </a:defRPr>
            </a:lvl4pPr>
            <a:lvl5pPr lvl="4" algn="r" rtl="0">
              <a:spcBef>
                <a:spcPts val="0"/>
              </a:spcBef>
              <a:spcAft>
                <a:spcPts val="0"/>
              </a:spcAft>
              <a:buClr>
                <a:schemeClr val="accent1"/>
              </a:buClr>
              <a:buSzPts val="1800"/>
              <a:buNone/>
              <a:defRPr sz="2400">
                <a:solidFill>
                  <a:schemeClr val="accent1"/>
                </a:solidFill>
              </a:defRPr>
            </a:lvl5pPr>
            <a:lvl6pPr lvl="5" algn="r" rtl="0">
              <a:spcBef>
                <a:spcPts val="0"/>
              </a:spcBef>
              <a:spcAft>
                <a:spcPts val="0"/>
              </a:spcAft>
              <a:buClr>
                <a:schemeClr val="accent1"/>
              </a:buClr>
              <a:buSzPts val="1800"/>
              <a:buNone/>
              <a:defRPr sz="2400">
                <a:solidFill>
                  <a:schemeClr val="accent1"/>
                </a:solidFill>
              </a:defRPr>
            </a:lvl6pPr>
            <a:lvl7pPr lvl="6" algn="r" rtl="0">
              <a:spcBef>
                <a:spcPts val="0"/>
              </a:spcBef>
              <a:spcAft>
                <a:spcPts val="0"/>
              </a:spcAft>
              <a:buClr>
                <a:schemeClr val="accent1"/>
              </a:buClr>
              <a:buSzPts val="1800"/>
              <a:buNone/>
              <a:defRPr sz="2400">
                <a:solidFill>
                  <a:schemeClr val="accent1"/>
                </a:solidFill>
              </a:defRPr>
            </a:lvl7pPr>
            <a:lvl8pPr lvl="7" algn="r" rtl="0">
              <a:spcBef>
                <a:spcPts val="0"/>
              </a:spcBef>
              <a:spcAft>
                <a:spcPts val="0"/>
              </a:spcAft>
              <a:buClr>
                <a:schemeClr val="accent1"/>
              </a:buClr>
              <a:buSzPts val="1800"/>
              <a:buNone/>
              <a:defRPr sz="2400">
                <a:solidFill>
                  <a:schemeClr val="accent1"/>
                </a:solidFill>
              </a:defRPr>
            </a:lvl8pPr>
            <a:lvl9pPr lvl="8" algn="r" rtl="0">
              <a:spcBef>
                <a:spcPts val="0"/>
              </a:spcBef>
              <a:spcAft>
                <a:spcPts val="0"/>
              </a:spcAft>
              <a:buClr>
                <a:schemeClr val="accent1"/>
              </a:buClr>
              <a:buSzPts val="1800"/>
              <a:buNone/>
              <a:defRPr sz="2400">
                <a:solidFill>
                  <a:schemeClr val="accent1"/>
                </a:solidFill>
              </a:defRPr>
            </a:lvl9pPr>
          </a:lstStyle>
          <a:p>
            <a:endParaRPr/>
          </a:p>
        </p:txBody>
      </p:sp>
      <p:sp>
        <p:nvSpPr>
          <p:cNvPr id="57" name="Google Shape;57;p14"/>
          <p:cNvSpPr txBox="1">
            <a:spLocks noGrp="1"/>
          </p:cNvSpPr>
          <p:nvPr>
            <p:ph type="subTitle" idx="4"/>
          </p:nvPr>
        </p:nvSpPr>
        <p:spPr>
          <a:xfrm>
            <a:off x="1247533" y="4694417"/>
            <a:ext cx="2794800" cy="66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867"/>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58" name="Google Shape;58;p14"/>
          <p:cNvSpPr txBox="1">
            <a:spLocks noGrp="1"/>
          </p:cNvSpPr>
          <p:nvPr>
            <p:ph type="title" idx="5" hasCustomPrompt="1"/>
          </p:nvPr>
        </p:nvSpPr>
        <p:spPr>
          <a:xfrm>
            <a:off x="4258300" y="4358733"/>
            <a:ext cx="1602400" cy="10020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r>
              <a:t>xx%</a:t>
            </a:r>
          </a:p>
        </p:txBody>
      </p:sp>
      <p:sp>
        <p:nvSpPr>
          <p:cNvPr id="59" name="Google Shape;59;p14"/>
          <p:cNvSpPr txBox="1">
            <a:spLocks noGrp="1"/>
          </p:cNvSpPr>
          <p:nvPr>
            <p:ph type="title" idx="6"/>
          </p:nvPr>
        </p:nvSpPr>
        <p:spPr>
          <a:xfrm>
            <a:off x="8149633" y="1497184"/>
            <a:ext cx="2794800" cy="53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60" name="Google Shape;60;p14"/>
          <p:cNvSpPr txBox="1">
            <a:spLocks noGrp="1"/>
          </p:cNvSpPr>
          <p:nvPr>
            <p:ph type="subTitle" idx="7"/>
          </p:nvPr>
        </p:nvSpPr>
        <p:spPr>
          <a:xfrm>
            <a:off x="8149633" y="1981417"/>
            <a:ext cx="2794800" cy="66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61" name="Google Shape;61;p14"/>
          <p:cNvSpPr txBox="1">
            <a:spLocks noGrp="1"/>
          </p:cNvSpPr>
          <p:nvPr>
            <p:ph type="title" idx="8" hasCustomPrompt="1"/>
          </p:nvPr>
        </p:nvSpPr>
        <p:spPr>
          <a:xfrm>
            <a:off x="6255225" y="1645733"/>
            <a:ext cx="1602400" cy="10020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800"/>
              <a:buNone/>
              <a:defRPr sz="6400"/>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r>
              <a:t>xx%</a:t>
            </a:r>
          </a:p>
        </p:txBody>
      </p:sp>
      <p:sp>
        <p:nvSpPr>
          <p:cNvPr id="62" name="Google Shape;62;p14"/>
          <p:cNvSpPr txBox="1">
            <a:spLocks noGrp="1"/>
          </p:cNvSpPr>
          <p:nvPr>
            <p:ph type="title" idx="9"/>
          </p:nvPr>
        </p:nvSpPr>
        <p:spPr>
          <a:xfrm>
            <a:off x="8149633" y="4210017"/>
            <a:ext cx="2794800" cy="53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63" name="Google Shape;63;p14"/>
          <p:cNvSpPr txBox="1">
            <a:spLocks noGrp="1"/>
          </p:cNvSpPr>
          <p:nvPr>
            <p:ph type="subTitle" idx="13"/>
          </p:nvPr>
        </p:nvSpPr>
        <p:spPr>
          <a:xfrm>
            <a:off x="8149633" y="4694417"/>
            <a:ext cx="2794800" cy="66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64" name="Google Shape;64;p14"/>
          <p:cNvSpPr txBox="1">
            <a:spLocks noGrp="1"/>
          </p:cNvSpPr>
          <p:nvPr>
            <p:ph type="title" idx="14" hasCustomPrompt="1"/>
          </p:nvPr>
        </p:nvSpPr>
        <p:spPr>
          <a:xfrm>
            <a:off x="6255225" y="4358733"/>
            <a:ext cx="1602400" cy="10020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800"/>
              <a:buNone/>
              <a:defRPr sz="6400"/>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r>
              <a:t>xx%</a:t>
            </a:r>
          </a:p>
        </p:txBody>
      </p:sp>
    </p:spTree>
    <p:extLst>
      <p:ext uri="{BB962C8B-B14F-4D97-AF65-F5344CB8AC3E}">
        <p14:creationId xmlns:p14="http://schemas.microsoft.com/office/powerpoint/2010/main" val="253391978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2203100" y="4025267"/>
            <a:ext cx="43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Font typeface="Abel"/>
              <a:buNone/>
              <a:defRPr sz="2400">
                <a:latin typeface="Abel"/>
                <a:ea typeface="Abel"/>
                <a:cs typeface="Abel"/>
                <a:sym typeface="Abe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67" name="Google Shape;67;p15"/>
          <p:cNvSpPr txBox="1">
            <a:spLocks noGrp="1"/>
          </p:cNvSpPr>
          <p:nvPr>
            <p:ph type="subTitle" idx="1"/>
          </p:nvPr>
        </p:nvSpPr>
        <p:spPr>
          <a:xfrm>
            <a:off x="2203100" y="1848867"/>
            <a:ext cx="5393600" cy="24812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ighteous"/>
              <a:buNone/>
              <a:defRPr sz="3200">
                <a:latin typeface="Righteous"/>
                <a:ea typeface="Righteous"/>
                <a:cs typeface="Righteous"/>
                <a:sym typeface="Righteous"/>
              </a:defRPr>
            </a:lvl1pPr>
            <a:lvl2pPr lvl="1" rtl="0">
              <a:lnSpc>
                <a:spcPct val="100000"/>
              </a:lnSpc>
              <a:spcBef>
                <a:spcPts val="0"/>
              </a:spcBef>
              <a:spcAft>
                <a:spcPts val="0"/>
              </a:spcAft>
              <a:buSzPts val="2100"/>
              <a:buFont typeface="Righteous"/>
              <a:buNone/>
              <a:defRPr sz="2800">
                <a:latin typeface="Righteous"/>
                <a:ea typeface="Righteous"/>
                <a:cs typeface="Righteous"/>
                <a:sym typeface="Righteous"/>
              </a:defRPr>
            </a:lvl2pPr>
            <a:lvl3pPr lvl="2" rtl="0">
              <a:lnSpc>
                <a:spcPct val="100000"/>
              </a:lnSpc>
              <a:spcBef>
                <a:spcPts val="0"/>
              </a:spcBef>
              <a:spcAft>
                <a:spcPts val="0"/>
              </a:spcAft>
              <a:buSzPts val="2100"/>
              <a:buFont typeface="Righteous"/>
              <a:buNone/>
              <a:defRPr sz="2800">
                <a:latin typeface="Righteous"/>
                <a:ea typeface="Righteous"/>
                <a:cs typeface="Righteous"/>
                <a:sym typeface="Righteous"/>
              </a:defRPr>
            </a:lvl3pPr>
            <a:lvl4pPr lvl="3" rtl="0">
              <a:lnSpc>
                <a:spcPct val="100000"/>
              </a:lnSpc>
              <a:spcBef>
                <a:spcPts val="0"/>
              </a:spcBef>
              <a:spcAft>
                <a:spcPts val="0"/>
              </a:spcAft>
              <a:buSzPts val="2100"/>
              <a:buFont typeface="Righteous"/>
              <a:buNone/>
              <a:defRPr sz="2800">
                <a:latin typeface="Righteous"/>
                <a:ea typeface="Righteous"/>
                <a:cs typeface="Righteous"/>
                <a:sym typeface="Righteous"/>
              </a:defRPr>
            </a:lvl4pPr>
            <a:lvl5pPr lvl="4" rtl="0">
              <a:lnSpc>
                <a:spcPct val="100000"/>
              </a:lnSpc>
              <a:spcBef>
                <a:spcPts val="0"/>
              </a:spcBef>
              <a:spcAft>
                <a:spcPts val="0"/>
              </a:spcAft>
              <a:buSzPts val="2100"/>
              <a:buFont typeface="Righteous"/>
              <a:buNone/>
              <a:defRPr sz="2800">
                <a:latin typeface="Righteous"/>
                <a:ea typeface="Righteous"/>
                <a:cs typeface="Righteous"/>
                <a:sym typeface="Righteous"/>
              </a:defRPr>
            </a:lvl5pPr>
            <a:lvl6pPr lvl="5" rtl="0">
              <a:lnSpc>
                <a:spcPct val="100000"/>
              </a:lnSpc>
              <a:spcBef>
                <a:spcPts val="0"/>
              </a:spcBef>
              <a:spcAft>
                <a:spcPts val="0"/>
              </a:spcAft>
              <a:buSzPts val="2100"/>
              <a:buFont typeface="Righteous"/>
              <a:buNone/>
              <a:defRPr sz="2800">
                <a:latin typeface="Righteous"/>
                <a:ea typeface="Righteous"/>
                <a:cs typeface="Righteous"/>
                <a:sym typeface="Righteous"/>
              </a:defRPr>
            </a:lvl6pPr>
            <a:lvl7pPr lvl="6" rtl="0">
              <a:lnSpc>
                <a:spcPct val="100000"/>
              </a:lnSpc>
              <a:spcBef>
                <a:spcPts val="0"/>
              </a:spcBef>
              <a:spcAft>
                <a:spcPts val="0"/>
              </a:spcAft>
              <a:buSzPts val="2100"/>
              <a:buFont typeface="Righteous"/>
              <a:buNone/>
              <a:defRPr sz="2800">
                <a:latin typeface="Righteous"/>
                <a:ea typeface="Righteous"/>
                <a:cs typeface="Righteous"/>
                <a:sym typeface="Righteous"/>
              </a:defRPr>
            </a:lvl7pPr>
            <a:lvl8pPr lvl="7" rtl="0">
              <a:lnSpc>
                <a:spcPct val="100000"/>
              </a:lnSpc>
              <a:spcBef>
                <a:spcPts val="0"/>
              </a:spcBef>
              <a:spcAft>
                <a:spcPts val="0"/>
              </a:spcAft>
              <a:buSzPts val="2100"/>
              <a:buFont typeface="Righteous"/>
              <a:buNone/>
              <a:defRPr sz="2800">
                <a:latin typeface="Righteous"/>
                <a:ea typeface="Righteous"/>
                <a:cs typeface="Righteous"/>
                <a:sym typeface="Righteous"/>
              </a:defRPr>
            </a:lvl8pPr>
            <a:lvl9pPr lvl="8" rtl="0">
              <a:lnSpc>
                <a:spcPct val="100000"/>
              </a:lnSpc>
              <a:spcBef>
                <a:spcPts val="0"/>
              </a:spcBef>
              <a:spcAft>
                <a:spcPts val="0"/>
              </a:spcAft>
              <a:buSzPts val="2100"/>
              <a:buFont typeface="Righteous"/>
              <a:buNone/>
              <a:defRPr sz="2800">
                <a:latin typeface="Righteous"/>
                <a:ea typeface="Righteous"/>
                <a:cs typeface="Righteous"/>
                <a:sym typeface="Righteous"/>
              </a:defRPr>
            </a:lvl9pPr>
          </a:lstStyle>
          <a:p>
            <a:endParaRPr/>
          </a:p>
        </p:txBody>
      </p:sp>
    </p:spTree>
    <p:extLst>
      <p:ext uri="{BB962C8B-B14F-4D97-AF65-F5344CB8AC3E}">
        <p14:creationId xmlns:p14="http://schemas.microsoft.com/office/powerpoint/2010/main" val="28698992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Title + Three Columns">
  <p:cSld name="Title + Three Columns">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1435600" y="3857372"/>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70" name="Google Shape;70;p16"/>
          <p:cNvSpPr txBox="1">
            <a:spLocks noGrp="1"/>
          </p:cNvSpPr>
          <p:nvPr>
            <p:ph type="subTitle" idx="1"/>
          </p:nvPr>
        </p:nvSpPr>
        <p:spPr>
          <a:xfrm>
            <a:off x="1435600" y="4571365"/>
            <a:ext cx="2794800" cy="130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71" name="Google Shape;71;p16"/>
          <p:cNvSpPr txBox="1">
            <a:spLocks noGrp="1"/>
          </p:cNvSpPr>
          <p:nvPr>
            <p:ph type="title" idx="2"/>
          </p:nvPr>
        </p:nvSpPr>
        <p:spPr>
          <a:xfrm>
            <a:off x="1025200" y="537600"/>
            <a:ext cx="5008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72" name="Google Shape;72;p16"/>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
        <p:nvSpPr>
          <p:cNvPr id="73" name="Google Shape;73;p16"/>
          <p:cNvSpPr txBox="1">
            <a:spLocks noGrp="1"/>
          </p:cNvSpPr>
          <p:nvPr>
            <p:ph type="title" idx="3"/>
          </p:nvPr>
        </p:nvSpPr>
        <p:spPr>
          <a:xfrm>
            <a:off x="4698600" y="3857372"/>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74" name="Google Shape;74;p16"/>
          <p:cNvSpPr txBox="1">
            <a:spLocks noGrp="1"/>
          </p:cNvSpPr>
          <p:nvPr>
            <p:ph type="subTitle" idx="4"/>
          </p:nvPr>
        </p:nvSpPr>
        <p:spPr>
          <a:xfrm>
            <a:off x="4698600" y="4571365"/>
            <a:ext cx="2794800" cy="130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75" name="Google Shape;75;p16"/>
          <p:cNvSpPr txBox="1">
            <a:spLocks noGrp="1"/>
          </p:cNvSpPr>
          <p:nvPr>
            <p:ph type="title" idx="5"/>
          </p:nvPr>
        </p:nvSpPr>
        <p:spPr>
          <a:xfrm>
            <a:off x="7961600" y="3857372"/>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76" name="Google Shape;76;p16"/>
          <p:cNvSpPr txBox="1">
            <a:spLocks noGrp="1"/>
          </p:cNvSpPr>
          <p:nvPr>
            <p:ph type="subTitle" idx="6"/>
          </p:nvPr>
        </p:nvSpPr>
        <p:spPr>
          <a:xfrm>
            <a:off x="7961600" y="4571365"/>
            <a:ext cx="2794800" cy="130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24582543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Title + Two Columns ">
  <p:cSld name="Title + Two Columns ">
    <p:spTree>
      <p:nvGrpSpPr>
        <p:cNvPr id="1" name="Shape 77"/>
        <p:cNvGrpSpPr/>
        <p:nvPr/>
      </p:nvGrpSpPr>
      <p:grpSpPr>
        <a:xfrm>
          <a:off x="0" y="0"/>
          <a:ext cx="0" cy="0"/>
          <a:chOff x="0" y="0"/>
          <a:chExt cx="0" cy="0"/>
        </a:xfrm>
      </p:grpSpPr>
      <p:sp>
        <p:nvSpPr>
          <p:cNvPr id="78" name="Google Shape;78;p17"/>
          <p:cNvSpPr txBox="1">
            <a:spLocks noGrp="1"/>
          </p:cNvSpPr>
          <p:nvPr>
            <p:ph type="title"/>
          </p:nvPr>
        </p:nvSpPr>
        <p:spPr>
          <a:xfrm>
            <a:off x="1435600" y="2507767"/>
            <a:ext cx="4495200" cy="666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79" name="Google Shape;79;p17"/>
          <p:cNvSpPr txBox="1">
            <a:spLocks noGrp="1"/>
          </p:cNvSpPr>
          <p:nvPr>
            <p:ph type="subTitle" idx="1"/>
          </p:nvPr>
        </p:nvSpPr>
        <p:spPr>
          <a:xfrm>
            <a:off x="1435600" y="3221765"/>
            <a:ext cx="4495200" cy="89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sz="2133"/>
            </a:lvl2pPr>
            <a:lvl3pPr lvl="2" rtl="0">
              <a:lnSpc>
                <a:spcPct val="100000"/>
              </a:lnSpc>
              <a:spcBef>
                <a:spcPts val="0"/>
              </a:spcBef>
              <a:spcAft>
                <a:spcPts val="0"/>
              </a:spcAft>
              <a:buSzPts val="1600"/>
              <a:buNone/>
              <a:defRPr sz="2133"/>
            </a:lvl3pPr>
            <a:lvl4pPr lvl="3" rtl="0">
              <a:lnSpc>
                <a:spcPct val="100000"/>
              </a:lnSpc>
              <a:spcBef>
                <a:spcPts val="0"/>
              </a:spcBef>
              <a:spcAft>
                <a:spcPts val="0"/>
              </a:spcAft>
              <a:buSzPts val="1600"/>
              <a:buNone/>
              <a:defRPr sz="2133"/>
            </a:lvl4pPr>
            <a:lvl5pPr lvl="4" rtl="0">
              <a:lnSpc>
                <a:spcPct val="100000"/>
              </a:lnSpc>
              <a:spcBef>
                <a:spcPts val="0"/>
              </a:spcBef>
              <a:spcAft>
                <a:spcPts val="0"/>
              </a:spcAft>
              <a:buSzPts val="1600"/>
              <a:buNone/>
              <a:defRPr sz="2133"/>
            </a:lvl5pPr>
            <a:lvl6pPr lvl="5" rtl="0">
              <a:lnSpc>
                <a:spcPct val="100000"/>
              </a:lnSpc>
              <a:spcBef>
                <a:spcPts val="0"/>
              </a:spcBef>
              <a:spcAft>
                <a:spcPts val="0"/>
              </a:spcAft>
              <a:buSzPts val="1600"/>
              <a:buNone/>
              <a:defRPr sz="2133"/>
            </a:lvl6pPr>
            <a:lvl7pPr lvl="6" rtl="0">
              <a:lnSpc>
                <a:spcPct val="100000"/>
              </a:lnSpc>
              <a:spcBef>
                <a:spcPts val="0"/>
              </a:spcBef>
              <a:spcAft>
                <a:spcPts val="0"/>
              </a:spcAft>
              <a:buSzPts val="1600"/>
              <a:buNone/>
              <a:defRPr sz="2133"/>
            </a:lvl7pPr>
            <a:lvl8pPr lvl="7" rtl="0">
              <a:lnSpc>
                <a:spcPct val="100000"/>
              </a:lnSpc>
              <a:spcBef>
                <a:spcPts val="0"/>
              </a:spcBef>
              <a:spcAft>
                <a:spcPts val="0"/>
              </a:spcAft>
              <a:buSzPts val="1600"/>
              <a:buNone/>
              <a:defRPr sz="2133"/>
            </a:lvl8pPr>
            <a:lvl9pPr lvl="8" rtl="0">
              <a:lnSpc>
                <a:spcPct val="100000"/>
              </a:lnSpc>
              <a:spcBef>
                <a:spcPts val="0"/>
              </a:spcBef>
              <a:spcAft>
                <a:spcPts val="0"/>
              </a:spcAft>
              <a:buSzPts val="1600"/>
              <a:buNone/>
              <a:defRPr sz="2133"/>
            </a:lvl9pPr>
          </a:lstStyle>
          <a:p>
            <a:endParaRPr/>
          </a:p>
        </p:txBody>
      </p:sp>
      <p:sp>
        <p:nvSpPr>
          <p:cNvPr id="80" name="Google Shape;80;p17"/>
          <p:cNvSpPr txBox="1">
            <a:spLocks noGrp="1"/>
          </p:cNvSpPr>
          <p:nvPr>
            <p:ph type="title" idx="2"/>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81" name="Google Shape;81;p17"/>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
        <p:nvSpPr>
          <p:cNvPr id="82" name="Google Shape;82;p17"/>
          <p:cNvSpPr txBox="1">
            <a:spLocks noGrp="1"/>
          </p:cNvSpPr>
          <p:nvPr>
            <p:ph type="title" idx="3"/>
          </p:nvPr>
        </p:nvSpPr>
        <p:spPr>
          <a:xfrm>
            <a:off x="1435600" y="4339633"/>
            <a:ext cx="4495200" cy="666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83" name="Google Shape;83;p17"/>
          <p:cNvSpPr txBox="1">
            <a:spLocks noGrp="1"/>
          </p:cNvSpPr>
          <p:nvPr>
            <p:ph type="subTitle" idx="4"/>
          </p:nvPr>
        </p:nvSpPr>
        <p:spPr>
          <a:xfrm>
            <a:off x="1435600" y="5053632"/>
            <a:ext cx="4495200" cy="89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sz="2133"/>
            </a:lvl2pPr>
            <a:lvl3pPr lvl="2" rtl="0">
              <a:lnSpc>
                <a:spcPct val="100000"/>
              </a:lnSpc>
              <a:spcBef>
                <a:spcPts val="0"/>
              </a:spcBef>
              <a:spcAft>
                <a:spcPts val="0"/>
              </a:spcAft>
              <a:buSzPts val="1600"/>
              <a:buNone/>
              <a:defRPr sz="2133"/>
            </a:lvl3pPr>
            <a:lvl4pPr lvl="3" rtl="0">
              <a:lnSpc>
                <a:spcPct val="100000"/>
              </a:lnSpc>
              <a:spcBef>
                <a:spcPts val="0"/>
              </a:spcBef>
              <a:spcAft>
                <a:spcPts val="0"/>
              </a:spcAft>
              <a:buSzPts val="1600"/>
              <a:buNone/>
              <a:defRPr sz="2133"/>
            </a:lvl4pPr>
            <a:lvl5pPr lvl="4" rtl="0">
              <a:lnSpc>
                <a:spcPct val="100000"/>
              </a:lnSpc>
              <a:spcBef>
                <a:spcPts val="0"/>
              </a:spcBef>
              <a:spcAft>
                <a:spcPts val="0"/>
              </a:spcAft>
              <a:buSzPts val="1600"/>
              <a:buNone/>
              <a:defRPr sz="2133"/>
            </a:lvl5pPr>
            <a:lvl6pPr lvl="5" rtl="0">
              <a:lnSpc>
                <a:spcPct val="100000"/>
              </a:lnSpc>
              <a:spcBef>
                <a:spcPts val="0"/>
              </a:spcBef>
              <a:spcAft>
                <a:spcPts val="0"/>
              </a:spcAft>
              <a:buSzPts val="1600"/>
              <a:buNone/>
              <a:defRPr sz="2133"/>
            </a:lvl6pPr>
            <a:lvl7pPr lvl="6" rtl="0">
              <a:lnSpc>
                <a:spcPct val="100000"/>
              </a:lnSpc>
              <a:spcBef>
                <a:spcPts val="0"/>
              </a:spcBef>
              <a:spcAft>
                <a:spcPts val="0"/>
              </a:spcAft>
              <a:buSzPts val="1600"/>
              <a:buNone/>
              <a:defRPr sz="2133"/>
            </a:lvl7pPr>
            <a:lvl8pPr lvl="7" rtl="0">
              <a:lnSpc>
                <a:spcPct val="100000"/>
              </a:lnSpc>
              <a:spcBef>
                <a:spcPts val="0"/>
              </a:spcBef>
              <a:spcAft>
                <a:spcPts val="0"/>
              </a:spcAft>
              <a:buSzPts val="1600"/>
              <a:buNone/>
              <a:defRPr sz="2133"/>
            </a:lvl8pPr>
            <a:lvl9pPr lvl="8" rtl="0">
              <a:lnSpc>
                <a:spcPct val="100000"/>
              </a:lnSpc>
              <a:spcBef>
                <a:spcPts val="0"/>
              </a:spcBef>
              <a:spcAft>
                <a:spcPts val="0"/>
              </a:spcAft>
              <a:buSzPts val="1600"/>
              <a:buNone/>
              <a:defRPr sz="2133"/>
            </a:lvl9pPr>
          </a:lstStyle>
          <a:p>
            <a:endParaRPr/>
          </a:p>
        </p:txBody>
      </p:sp>
    </p:spTree>
    <p:extLst>
      <p:ext uri="{BB962C8B-B14F-4D97-AF65-F5344CB8AC3E}">
        <p14:creationId xmlns:p14="http://schemas.microsoft.com/office/powerpoint/2010/main" val="406024122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Title + Text">
  <p:cSld name="Title + Text">
    <p:spTree>
      <p:nvGrpSpPr>
        <p:cNvPr id="1" name="Shape 84"/>
        <p:cNvGrpSpPr/>
        <p:nvPr/>
      </p:nvGrpSpPr>
      <p:grpSpPr>
        <a:xfrm>
          <a:off x="0" y="0"/>
          <a:ext cx="0" cy="0"/>
          <a:chOff x="0" y="0"/>
          <a:chExt cx="0" cy="0"/>
        </a:xfrm>
      </p:grpSpPr>
      <p:sp>
        <p:nvSpPr>
          <p:cNvPr id="85" name="Google Shape;85;p18"/>
          <p:cNvSpPr txBox="1">
            <a:spLocks noGrp="1"/>
          </p:cNvSpPr>
          <p:nvPr>
            <p:ph type="title"/>
          </p:nvPr>
        </p:nvSpPr>
        <p:spPr>
          <a:xfrm>
            <a:off x="1025200" y="2468000"/>
            <a:ext cx="43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86" name="Google Shape;86;p18"/>
          <p:cNvSpPr txBox="1">
            <a:spLocks noGrp="1"/>
          </p:cNvSpPr>
          <p:nvPr>
            <p:ph type="body" idx="1"/>
          </p:nvPr>
        </p:nvSpPr>
        <p:spPr>
          <a:xfrm>
            <a:off x="1025200" y="3937700"/>
            <a:ext cx="3863600" cy="25068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57189" rtl="0">
              <a:spcBef>
                <a:spcPts val="2133"/>
              </a:spcBef>
              <a:spcAft>
                <a:spcPts val="0"/>
              </a:spcAft>
              <a:buSzPts val="1800"/>
              <a:buChar char="○"/>
              <a:defRPr sz="2400"/>
            </a:lvl2pPr>
            <a:lvl3pPr marL="1828754" lvl="2" indent="-457189" rtl="0">
              <a:spcBef>
                <a:spcPts val="2133"/>
              </a:spcBef>
              <a:spcAft>
                <a:spcPts val="0"/>
              </a:spcAft>
              <a:buSzPts val="1800"/>
              <a:buChar char="■"/>
              <a:defRPr sz="2400"/>
            </a:lvl3pPr>
            <a:lvl4pPr marL="2438339" lvl="3" indent="-457189" rtl="0">
              <a:spcBef>
                <a:spcPts val="2133"/>
              </a:spcBef>
              <a:spcAft>
                <a:spcPts val="0"/>
              </a:spcAft>
              <a:buSzPts val="1800"/>
              <a:buChar char="●"/>
              <a:defRPr sz="2400"/>
            </a:lvl4pPr>
            <a:lvl5pPr marL="3047924" lvl="4" indent="-457189" rtl="0">
              <a:spcBef>
                <a:spcPts val="2133"/>
              </a:spcBef>
              <a:spcAft>
                <a:spcPts val="0"/>
              </a:spcAft>
              <a:buSzPts val="1800"/>
              <a:buChar char="○"/>
              <a:defRPr sz="2400"/>
            </a:lvl5pPr>
            <a:lvl6pPr marL="3657509" lvl="5" indent="-457189" rtl="0">
              <a:spcBef>
                <a:spcPts val="2133"/>
              </a:spcBef>
              <a:spcAft>
                <a:spcPts val="0"/>
              </a:spcAft>
              <a:buSzPts val="1800"/>
              <a:buChar char="■"/>
              <a:defRPr sz="2400"/>
            </a:lvl6pPr>
            <a:lvl7pPr marL="4267093" lvl="6" indent="-457189" rtl="0">
              <a:spcBef>
                <a:spcPts val="2133"/>
              </a:spcBef>
              <a:spcAft>
                <a:spcPts val="0"/>
              </a:spcAft>
              <a:buSzPts val="1800"/>
              <a:buChar char="●"/>
              <a:defRPr sz="2400"/>
            </a:lvl7pPr>
            <a:lvl8pPr marL="4876678" lvl="7" indent="-457189" rtl="0">
              <a:spcBef>
                <a:spcPts val="2133"/>
              </a:spcBef>
              <a:spcAft>
                <a:spcPts val="0"/>
              </a:spcAft>
              <a:buSzPts val="1800"/>
              <a:buChar char="○"/>
              <a:defRPr sz="2400"/>
            </a:lvl8pPr>
            <a:lvl9pPr marL="5486263" lvl="8" indent="-457189" rtl="0">
              <a:spcBef>
                <a:spcPts val="2133"/>
              </a:spcBef>
              <a:spcAft>
                <a:spcPts val="2133"/>
              </a:spcAft>
              <a:buSzPts val="1800"/>
              <a:buChar char="■"/>
              <a:defRPr sz="2400"/>
            </a:lvl9pPr>
          </a:lstStyle>
          <a:p>
            <a:endParaRPr/>
          </a:p>
        </p:txBody>
      </p:sp>
      <p:cxnSp>
        <p:nvCxnSpPr>
          <p:cNvPr id="87" name="Google Shape;87;p18"/>
          <p:cNvCxnSpPr/>
          <p:nvPr/>
        </p:nvCxnSpPr>
        <p:spPr>
          <a:xfrm>
            <a:off x="-163567" y="35725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361058126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Title + Four Columns">
  <p:cSld name="Title + Four Columns">
    <p:spTree>
      <p:nvGrpSpPr>
        <p:cNvPr id="1" name="Shape 88"/>
        <p:cNvGrpSpPr/>
        <p:nvPr/>
      </p:nvGrpSpPr>
      <p:grpSpPr>
        <a:xfrm>
          <a:off x="0" y="0"/>
          <a:ext cx="0" cy="0"/>
          <a:chOff x="0" y="0"/>
          <a:chExt cx="0" cy="0"/>
        </a:xfrm>
      </p:grpSpPr>
      <p:sp>
        <p:nvSpPr>
          <p:cNvPr id="89" name="Google Shape;89;p19"/>
          <p:cNvSpPr txBox="1">
            <a:spLocks noGrp="1"/>
          </p:cNvSpPr>
          <p:nvPr>
            <p:ph type="title"/>
          </p:nvPr>
        </p:nvSpPr>
        <p:spPr>
          <a:xfrm>
            <a:off x="1247533" y="2589067"/>
            <a:ext cx="2794800" cy="5384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1800"/>
              <a:buNone/>
              <a:defRPr sz="2400">
                <a:solidFill>
                  <a:schemeClr val="accent1"/>
                </a:solidFill>
              </a:defRPr>
            </a:lvl1pPr>
            <a:lvl2pPr lvl="1" algn="r" rtl="0">
              <a:spcBef>
                <a:spcPts val="0"/>
              </a:spcBef>
              <a:spcAft>
                <a:spcPts val="0"/>
              </a:spcAft>
              <a:buClr>
                <a:schemeClr val="accent1"/>
              </a:buClr>
              <a:buSzPts val="1800"/>
              <a:buNone/>
              <a:defRPr sz="2400">
                <a:solidFill>
                  <a:schemeClr val="accent1"/>
                </a:solidFill>
              </a:defRPr>
            </a:lvl2pPr>
            <a:lvl3pPr lvl="2" algn="r" rtl="0">
              <a:spcBef>
                <a:spcPts val="0"/>
              </a:spcBef>
              <a:spcAft>
                <a:spcPts val="0"/>
              </a:spcAft>
              <a:buClr>
                <a:schemeClr val="accent1"/>
              </a:buClr>
              <a:buSzPts val="1800"/>
              <a:buNone/>
              <a:defRPr sz="2400">
                <a:solidFill>
                  <a:schemeClr val="accent1"/>
                </a:solidFill>
              </a:defRPr>
            </a:lvl3pPr>
            <a:lvl4pPr lvl="3" algn="r" rtl="0">
              <a:spcBef>
                <a:spcPts val="0"/>
              </a:spcBef>
              <a:spcAft>
                <a:spcPts val="0"/>
              </a:spcAft>
              <a:buClr>
                <a:schemeClr val="accent1"/>
              </a:buClr>
              <a:buSzPts val="1800"/>
              <a:buNone/>
              <a:defRPr sz="2400">
                <a:solidFill>
                  <a:schemeClr val="accent1"/>
                </a:solidFill>
              </a:defRPr>
            </a:lvl4pPr>
            <a:lvl5pPr lvl="4" algn="r" rtl="0">
              <a:spcBef>
                <a:spcPts val="0"/>
              </a:spcBef>
              <a:spcAft>
                <a:spcPts val="0"/>
              </a:spcAft>
              <a:buClr>
                <a:schemeClr val="accent1"/>
              </a:buClr>
              <a:buSzPts val="1800"/>
              <a:buNone/>
              <a:defRPr sz="2400">
                <a:solidFill>
                  <a:schemeClr val="accent1"/>
                </a:solidFill>
              </a:defRPr>
            </a:lvl5pPr>
            <a:lvl6pPr lvl="5" algn="r" rtl="0">
              <a:spcBef>
                <a:spcPts val="0"/>
              </a:spcBef>
              <a:spcAft>
                <a:spcPts val="0"/>
              </a:spcAft>
              <a:buClr>
                <a:schemeClr val="accent1"/>
              </a:buClr>
              <a:buSzPts val="1800"/>
              <a:buNone/>
              <a:defRPr sz="2400">
                <a:solidFill>
                  <a:schemeClr val="accent1"/>
                </a:solidFill>
              </a:defRPr>
            </a:lvl6pPr>
            <a:lvl7pPr lvl="6" algn="r" rtl="0">
              <a:spcBef>
                <a:spcPts val="0"/>
              </a:spcBef>
              <a:spcAft>
                <a:spcPts val="0"/>
              </a:spcAft>
              <a:buClr>
                <a:schemeClr val="accent1"/>
              </a:buClr>
              <a:buSzPts val="1800"/>
              <a:buNone/>
              <a:defRPr sz="2400">
                <a:solidFill>
                  <a:schemeClr val="accent1"/>
                </a:solidFill>
              </a:defRPr>
            </a:lvl7pPr>
            <a:lvl8pPr lvl="7" algn="r" rtl="0">
              <a:spcBef>
                <a:spcPts val="0"/>
              </a:spcBef>
              <a:spcAft>
                <a:spcPts val="0"/>
              </a:spcAft>
              <a:buClr>
                <a:schemeClr val="accent1"/>
              </a:buClr>
              <a:buSzPts val="1800"/>
              <a:buNone/>
              <a:defRPr sz="2400">
                <a:solidFill>
                  <a:schemeClr val="accent1"/>
                </a:solidFill>
              </a:defRPr>
            </a:lvl8pPr>
            <a:lvl9pPr lvl="8" algn="r" rtl="0">
              <a:spcBef>
                <a:spcPts val="0"/>
              </a:spcBef>
              <a:spcAft>
                <a:spcPts val="0"/>
              </a:spcAft>
              <a:buClr>
                <a:schemeClr val="accent1"/>
              </a:buClr>
              <a:buSzPts val="1800"/>
              <a:buNone/>
              <a:defRPr sz="2400">
                <a:solidFill>
                  <a:schemeClr val="accent1"/>
                </a:solidFill>
              </a:defRPr>
            </a:lvl9pPr>
          </a:lstStyle>
          <a:p>
            <a:endParaRPr/>
          </a:p>
        </p:txBody>
      </p:sp>
      <p:sp>
        <p:nvSpPr>
          <p:cNvPr id="90" name="Google Shape;90;p19"/>
          <p:cNvSpPr txBox="1">
            <a:spLocks noGrp="1"/>
          </p:cNvSpPr>
          <p:nvPr>
            <p:ph type="subTitle" idx="1"/>
          </p:nvPr>
        </p:nvSpPr>
        <p:spPr>
          <a:xfrm>
            <a:off x="1247533" y="3073300"/>
            <a:ext cx="2794800" cy="66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867"/>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91" name="Google Shape;91;p19"/>
          <p:cNvSpPr txBox="1">
            <a:spLocks noGrp="1"/>
          </p:cNvSpPr>
          <p:nvPr>
            <p:ph type="title" idx="2"/>
          </p:nvPr>
        </p:nvSpPr>
        <p:spPr>
          <a:xfrm>
            <a:off x="1247533" y="4489100"/>
            <a:ext cx="2794800" cy="5384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1800"/>
              <a:buNone/>
              <a:defRPr sz="2400">
                <a:solidFill>
                  <a:schemeClr val="accent1"/>
                </a:solidFill>
              </a:defRPr>
            </a:lvl1pPr>
            <a:lvl2pPr lvl="1" algn="r" rtl="0">
              <a:spcBef>
                <a:spcPts val="0"/>
              </a:spcBef>
              <a:spcAft>
                <a:spcPts val="0"/>
              </a:spcAft>
              <a:buClr>
                <a:schemeClr val="accent1"/>
              </a:buClr>
              <a:buSzPts val="1800"/>
              <a:buNone/>
              <a:defRPr sz="2400">
                <a:solidFill>
                  <a:schemeClr val="accent1"/>
                </a:solidFill>
              </a:defRPr>
            </a:lvl2pPr>
            <a:lvl3pPr lvl="2" algn="r" rtl="0">
              <a:spcBef>
                <a:spcPts val="0"/>
              </a:spcBef>
              <a:spcAft>
                <a:spcPts val="0"/>
              </a:spcAft>
              <a:buClr>
                <a:schemeClr val="accent1"/>
              </a:buClr>
              <a:buSzPts val="1800"/>
              <a:buNone/>
              <a:defRPr sz="2400">
                <a:solidFill>
                  <a:schemeClr val="accent1"/>
                </a:solidFill>
              </a:defRPr>
            </a:lvl3pPr>
            <a:lvl4pPr lvl="3" algn="r" rtl="0">
              <a:spcBef>
                <a:spcPts val="0"/>
              </a:spcBef>
              <a:spcAft>
                <a:spcPts val="0"/>
              </a:spcAft>
              <a:buClr>
                <a:schemeClr val="accent1"/>
              </a:buClr>
              <a:buSzPts val="1800"/>
              <a:buNone/>
              <a:defRPr sz="2400">
                <a:solidFill>
                  <a:schemeClr val="accent1"/>
                </a:solidFill>
              </a:defRPr>
            </a:lvl4pPr>
            <a:lvl5pPr lvl="4" algn="r" rtl="0">
              <a:spcBef>
                <a:spcPts val="0"/>
              </a:spcBef>
              <a:spcAft>
                <a:spcPts val="0"/>
              </a:spcAft>
              <a:buClr>
                <a:schemeClr val="accent1"/>
              </a:buClr>
              <a:buSzPts val="1800"/>
              <a:buNone/>
              <a:defRPr sz="2400">
                <a:solidFill>
                  <a:schemeClr val="accent1"/>
                </a:solidFill>
              </a:defRPr>
            </a:lvl5pPr>
            <a:lvl6pPr lvl="5" algn="r" rtl="0">
              <a:spcBef>
                <a:spcPts val="0"/>
              </a:spcBef>
              <a:spcAft>
                <a:spcPts val="0"/>
              </a:spcAft>
              <a:buClr>
                <a:schemeClr val="accent1"/>
              </a:buClr>
              <a:buSzPts val="1800"/>
              <a:buNone/>
              <a:defRPr sz="2400">
                <a:solidFill>
                  <a:schemeClr val="accent1"/>
                </a:solidFill>
              </a:defRPr>
            </a:lvl6pPr>
            <a:lvl7pPr lvl="6" algn="r" rtl="0">
              <a:spcBef>
                <a:spcPts val="0"/>
              </a:spcBef>
              <a:spcAft>
                <a:spcPts val="0"/>
              </a:spcAft>
              <a:buClr>
                <a:schemeClr val="accent1"/>
              </a:buClr>
              <a:buSzPts val="1800"/>
              <a:buNone/>
              <a:defRPr sz="2400">
                <a:solidFill>
                  <a:schemeClr val="accent1"/>
                </a:solidFill>
              </a:defRPr>
            </a:lvl7pPr>
            <a:lvl8pPr lvl="7" algn="r" rtl="0">
              <a:spcBef>
                <a:spcPts val="0"/>
              </a:spcBef>
              <a:spcAft>
                <a:spcPts val="0"/>
              </a:spcAft>
              <a:buClr>
                <a:schemeClr val="accent1"/>
              </a:buClr>
              <a:buSzPts val="1800"/>
              <a:buNone/>
              <a:defRPr sz="2400">
                <a:solidFill>
                  <a:schemeClr val="accent1"/>
                </a:solidFill>
              </a:defRPr>
            </a:lvl8pPr>
            <a:lvl9pPr lvl="8" algn="r" rtl="0">
              <a:spcBef>
                <a:spcPts val="0"/>
              </a:spcBef>
              <a:spcAft>
                <a:spcPts val="0"/>
              </a:spcAft>
              <a:buClr>
                <a:schemeClr val="accent1"/>
              </a:buClr>
              <a:buSzPts val="1800"/>
              <a:buNone/>
              <a:defRPr sz="2400">
                <a:solidFill>
                  <a:schemeClr val="accent1"/>
                </a:solidFill>
              </a:defRPr>
            </a:lvl9pPr>
          </a:lstStyle>
          <a:p>
            <a:endParaRPr/>
          </a:p>
        </p:txBody>
      </p:sp>
      <p:sp>
        <p:nvSpPr>
          <p:cNvPr id="92" name="Google Shape;92;p19"/>
          <p:cNvSpPr txBox="1">
            <a:spLocks noGrp="1"/>
          </p:cNvSpPr>
          <p:nvPr>
            <p:ph type="subTitle" idx="3"/>
          </p:nvPr>
        </p:nvSpPr>
        <p:spPr>
          <a:xfrm>
            <a:off x="1247533" y="4973500"/>
            <a:ext cx="2794800" cy="66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867"/>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93" name="Google Shape;93;p19"/>
          <p:cNvSpPr txBox="1">
            <a:spLocks noGrp="1"/>
          </p:cNvSpPr>
          <p:nvPr>
            <p:ph type="title" idx="4"/>
          </p:nvPr>
        </p:nvSpPr>
        <p:spPr>
          <a:xfrm>
            <a:off x="8149633" y="2589067"/>
            <a:ext cx="2794800" cy="53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94" name="Google Shape;94;p19"/>
          <p:cNvSpPr txBox="1">
            <a:spLocks noGrp="1"/>
          </p:cNvSpPr>
          <p:nvPr>
            <p:ph type="subTitle" idx="5"/>
          </p:nvPr>
        </p:nvSpPr>
        <p:spPr>
          <a:xfrm>
            <a:off x="8149633" y="3073300"/>
            <a:ext cx="2794800" cy="66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95" name="Google Shape;95;p19"/>
          <p:cNvSpPr txBox="1">
            <a:spLocks noGrp="1"/>
          </p:cNvSpPr>
          <p:nvPr>
            <p:ph type="title" idx="6"/>
          </p:nvPr>
        </p:nvSpPr>
        <p:spPr>
          <a:xfrm>
            <a:off x="8149633" y="4489100"/>
            <a:ext cx="2794800" cy="53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96" name="Google Shape;96;p19"/>
          <p:cNvSpPr txBox="1">
            <a:spLocks noGrp="1"/>
          </p:cNvSpPr>
          <p:nvPr>
            <p:ph type="subTitle" idx="7"/>
          </p:nvPr>
        </p:nvSpPr>
        <p:spPr>
          <a:xfrm>
            <a:off x="8149633" y="4973500"/>
            <a:ext cx="2794800" cy="66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97" name="Google Shape;97;p19"/>
          <p:cNvSpPr txBox="1">
            <a:spLocks noGrp="1"/>
          </p:cNvSpPr>
          <p:nvPr>
            <p:ph type="title" idx="8"/>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98" name="Google Shape;98;p19"/>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54110167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Title + Six Columns ">
  <p:cSld name="Title + Six Columns ">
    <p:spTree>
      <p:nvGrpSpPr>
        <p:cNvPr id="1" name="Shape 99"/>
        <p:cNvGrpSpPr/>
        <p:nvPr/>
      </p:nvGrpSpPr>
      <p:grpSpPr>
        <a:xfrm>
          <a:off x="0" y="0"/>
          <a:ext cx="0" cy="0"/>
          <a:chOff x="0" y="0"/>
          <a:chExt cx="0" cy="0"/>
        </a:xfrm>
      </p:grpSpPr>
      <p:sp>
        <p:nvSpPr>
          <p:cNvPr id="100" name="Google Shape;100;p20"/>
          <p:cNvSpPr txBox="1">
            <a:spLocks noGrp="1"/>
          </p:cNvSpPr>
          <p:nvPr>
            <p:ph type="title"/>
          </p:nvPr>
        </p:nvSpPr>
        <p:spPr>
          <a:xfrm>
            <a:off x="1435600" y="2449139"/>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101" name="Google Shape;101;p20"/>
          <p:cNvSpPr txBox="1">
            <a:spLocks noGrp="1"/>
          </p:cNvSpPr>
          <p:nvPr>
            <p:ph type="subTitle" idx="1"/>
          </p:nvPr>
        </p:nvSpPr>
        <p:spPr>
          <a:xfrm>
            <a:off x="1435600" y="3163133"/>
            <a:ext cx="2794800" cy="78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2" name="Google Shape;102;p20"/>
          <p:cNvSpPr txBox="1">
            <a:spLocks noGrp="1"/>
          </p:cNvSpPr>
          <p:nvPr>
            <p:ph type="title" idx="2"/>
          </p:nvPr>
        </p:nvSpPr>
        <p:spPr>
          <a:xfrm>
            <a:off x="1025200" y="537600"/>
            <a:ext cx="5008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103" name="Google Shape;103;p20"/>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
        <p:nvSpPr>
          <p:cNvPr id="104" name="Google Shape;104;p20"/>
          <p:cNvSpPr txBox="1">
            <a:spLocks noGrp="1"/>
          </p:cNvSpPr>
          <p:nvPr>
            <p:ph type="title" idx="3"/>
          </p:nvPr>
        </p:nvSpPr>
        <p:spPr>
          <a:xfrm>
            <a:off x="4698600" y="2449139"/>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105" name="Google Shape;105;p20"/>
          <p:cNvSpPr txBox="1">
            <a:spLocks noGrp="1"/>
          </p:cNvSpPr>
          <p:nvPr>
            <p:ph type="subTitle" idx="4"/>
          </p:nvPr>
        </p:nvSpPr>
        <p:spPr>
          <a:xfrm>
            <a:off x="4698600" y="3163133"/>
            <a:ext cx="2794800" cy="78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6" name="Google Shape;106;p20"/>
          <p:cNvSpPr txBox="1">
            <a:spLocks noGrp="1"/>
          </p:cNvSpPr>
          <p:nvPr>
            <p:ph type="title" idx="5"/>
          </p:nvPr>
        </p:nvSpPr>
        <p:spPr>
          <a:xfrm>
            <a:off x="7961600" y="2449139"/>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107" name="Google Shape;107;p20"/>
          <p:cNvSpPr txBox="1">
            <a:spLocks noGrp="1"/>
          </p:cNvSpPr>
          <p:nvPr>
            <p:ph type="subTitle" idx="6"/>
          </p:nvPr>
        </p:nvSpPr>
        <p:spPr>
          <a:xfrm>
            <a:off x="7961600" y="3163133"/>
            <a:ext cx="2794800" cy="78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8" name="Google Shape;108;p20"/>
          <p:cNvSpPr txBox="1">
            <a:spLocks noGrp="1"/>
          </p:cNvSpPr>
          <p:nvPr>
            <p:ph type="title" idx="7"/>
          </p:nvPr>
        </p:nvSpPr>
        <p:spPr>
          <a:xfrm>
            <a:off x="1435600" y="4567205"/>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109" name="Google Shape;109;p20"/>
          <p:cNvSpPr txBox="1">
            <a:spLocks noGrp="1"/>
          </p:cNvSpPr>
          <p:nvPr>
            <p:ph type="subTitle" idx="8"/>
          </p:nvPr>
        </p:nvSpPr>
        <p:spPr>
          <a:xfrm>
            <a:off x="1435600" y="5281200"/>
            <a:ext cx="2794800" cy="78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10" name="Google Shape;110;p20"/>
          <p:cNvSpPr txBox="1">
            <a:spLocks noGrp="1"/>
          </p:cNvSpPr>
          <p:nvPr>
            <p:ph type="title" idx="9"/>
          </p:nvPr>
        </p:nvSpPr>
        <p:spPr>
          <a:xfrm>
            <a:off x="4698600" y="4567205"/>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111" name="Google Shape;111;p20"/>
          <p:cNvSpPr txBox="1">
            <a:spLocks noGrp="1"/>
          </p:cNvSpPr>
          <p:nvPr>
            <p:ph type="subTitle" idx="13"/>
          </p:nvPr>
        </p:nvSpPr>
        <p:spPr>
          <a:xfrm>
            <a:off x="4698600" y="5281200"/>
            <a:ext cx="2794800" cy="78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12" name="Google Shape;112;p20"/>
          <p:cNvSpPr txBox="1">
            <a:spLocks noGrp="1"/>
          </p:cNvSpPr>
          <p:nvPr>
            <p:ph type="title" idx="14"/>
          </p:nvPr>
        </p:nvSpPr>
        <p:spPr>
          <a:xfrm>
            <a:off x="7961600" y="4567205"/>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113" name="Google Shape;113;p20"/>
          <p:cNvSpPr txBox="1">
            <a:spLocks noGrp="1"/>
          </p:cNvSpPr>
          <p:nvPr>
            <p:ph type="subTitle" idx="15"/>
          </p:nvPr>
        </p:nvSpPr>
        <p:spPr>
          <a:xfrm>
            <a:off x="7961600" y="5281200"/>
            <a:ext cx="2794800" cy="78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97075480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Title + Text 1">
  <p:cSld name="Title + Text 1">
    <p:spTree>
      <p:nvGrpSpPr>
        <p:cNvPr id="1" name="Shape 114"/>
        <p:cNvGrpSpPr/>
        <p:nvPr/>
      </p:nvGrpSpPr>
      <p:grpSpPr>
        <a:xfrm>
          <a:off x="0" y="0"/>
          <a:ext cx="0" cy="0"/>
          <a:chOff x="0" y="0"/>
          <a:chExt cx="0" cy="0"/>
        </a:xfrm>
      </p:grpSpPr>
      <p:sp>
        <p:nvSpPr>
          <p:cNvPr id="115" name="Google Shape;115;p21"/>
          <p:cNvSpPr txBox="1">
            <a:spLocks noGrp="1"/>
          </p:cNvSpPr>
          <p:nvPr>
            <p:ph type="title"/>
          </p:nvPr>
        </p:nvSpPr>
        <p:spPr>
          <a:xfrm>
            <a:off x="1025200" y="537600"/>
            <a:ext cx="43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116" name="Google Shape;116;p21"/>
          <p:cNvSpPr txBox="1">
            <a:spLocks noGrp="1"/>
          </p:cNvSpPr>
          <p:nvPr>
            <p:ph type="body" idx="1"/>
          </p:nvPr>
        </p:nvSpPr>
        <p:spPr>
          <a:xfrm>
            <a:off x="1025200" y="3681600"/>
            <a:ext cx="3314000" cy="2254800"/>
          </a:xfrm>
          <a:prstGeom prst="rect">
            <a:avLst/>
          </a:prstGeom>
        </p:spPr>
        <p:txBody>
          <a:bodyPr spcFirstLastPara="1" wrap="square" lIns="91425" tIns="91425" rIns="91425" bIns="91425" anchor="t" anchorCtr="0">
            <a:noAutofit/>
          </a:bodyPr>
          <a:lstStyle>
            <a:lvl1pPr marL="609585" lvl="0" indent="-440256" rtl="0">
              <a:lnSpc>
                <a:spcPct val="100000"/>
              </a:lnSpc>
              <a:spcBef>
                <a:spcPts val="0"/>
              </a:spcBef>
              <a:spcAft>
                <a:spcPts val="0"/>
              </a:spcAft>
              <a:buSzPts val="1600"/>
              <a:buChar char="●"/>
              <a:defRPr sz="2133"/>
            </a:lvl1pPr>
            <a:lvl2pPr marL="1219170" lvl="1" indent="-440256" rtl="0">
              <a:lnSpc>
                <a:spcPct val="100000"/>
              </a:lnSpc>
              <a:spcBef>
                <a:spcPts val="2133"/>
              </a:spcBef>
              <a:spcAft>
                <a:spcPts val="0"/>
              </a:spcAft>
              <a:buSzPts val="1600"/>
              <a:buChar char="○"/>
              <a:defRPr sz="2133"/>
            </a:lvl2pPr>
            <a:lvl3pPr marL="1828754" lvl="2" indent="-440256" rtl="0">
              <a:lnSpc>
                <a:spcPct val="100000"/>
              </a:lnSpc>
              <a:spcBef>
                <a:spcPts val="2133"/>
              </a:spcBef>
              <a:spcAft>
                <a:spcPts val="0"/>
              </a:spcAft>
              <a:buSzPts val="1600"/>
              <a:buChar char="■"/>
              <a:defRPr sz="2133"/>
            </a:lvl3pPr>
            <a:lvl4pPr marL="2438339" lvl="3" indent="-440256" rtl="0">
              <a:lnSpc>
                <a:spcPct val="100000"/>
              </a:lnSpc>
              <a:spcBef>
                <a:spcPts val="2133"/>
              </a:spcBef>
              <a:spcAft>
                <a:spcPts val="0"/>
              </a:spcAft>
              <a:buSzPts val="1600"/>
              <a:buChar char="●"/>
              <a:defRPr sz="2133"/>
            </a:lvl4pPr>
            <a:lvl5pPr marL="3047924" lvl="4" indent="-440256" rtl="0">
              <a:lnSpc>
                <a:spcPct val="100000"/>
              </a:lnSpc>
              <a:spcBef>
                <a:spcPts val="2133"/>
              </a:spcBef>
              <a:spcAft>
                <a:spcPts val="0"/>
              </a:spcAft>
              <a:buSzPts val="1600"/>
              <a:buChar char="○"/>
              <a:defRPr sz="2133"/>
            </a:lvl5pPr>
            <a:lvl6pPr marL="3657509" lvl="5" indent="-440256" rtl="0">
              <a:lnSpc>
                <a:spcPct val="100000"/>
              </a:lnSpc>
              <a:spcBef>
                <a:spcPts val="2133"/>
              </a:spcBef>
              <a:spcAft>
                <a:spcPts val="0"/>
              </a:spcAft>
              <a:buSzPts val="1600"/>
              <a:buChar char="■"/>
              <a:defRPr sz="2133"/>
            </a:lvl6pPr>
            <a:lvl7pPr marL="4267093" lvl="6" indent="-440256" rtl="0">
              <a:lnSpc>
                <a:spcPct val="100000"/>
              </a:lnSpc>
              <a:spcBef>
                <a:spcPts val="2133"/>
              </a:spcBef>
              <a:spcAft>
                <a:spcPts val="0"/>
              </a:spcAft>
              <a:buSzPts val="1600"/>
              <a:buChar char="●"/>
              <a:defRPr sz="2133"/>
            </a:lvl7pPr>
            <a:lvl8pPr marL="4876678" lvl="7" indent="-440256" rtl="0">
              <a:lnSpc>
                <a:spcPct val="100000"/>
              </a:lnSpc>
              <a:spcBef>
                <a:spcPts val="2133"/>
              </a:spcBef>
              <a:spcAft>
                <a:spcPts val="0"/>
              </a:spcAft>
              <a:buSzPts val="1600"/>
              <a:buChar char="○"/>
              <a:defRPr sz="2133"/>
            </a:lvl8pPr>
            <a:lvl9pPr marL="5486263" lvl="8" indent="-440256" rtl="0">
              <a:lnSpc>
                <a:spcPct val="100000"/>
              </a:lnSpc>
              <a:spcBef>
                <a:spcPts val="2133"/>
              </a:spcBef>
              <a:spcAft>
                <a:spcPts val="2133"/>
              </a:spcAft>
              <a:buSzPts val="1600"/>
              <a:buChar char="■"/>
              <a:defRPr sz="2133"/>
            </a:lvl9pPr>
          </a:lstStyle>
          <a:p>
            <a:endParaRPr/>
          </a:p>
        </p:txBody>
      </p:sp>
      <p:cxnSp>
        <p:nvCxnSpPr>
          <p:cNvPr id="117" name="Google Shape;117;p21"/>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84503805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Thanks + Credits">
  <p:cSld name="Thanks + Credits">
    <p:spTree>
      <p:nvGrpSpPr>
        <p:cNvPr id="1" name="Shape 118"/>
        <p:cNvGrpSpPr/>
        <p:nvPr/>
      </p:nvGrpSpPr>
      <p:grpSpPr>
        <a:xfrm>
          <a:off x="0" y="0"/>
          <a:ext cx="0" cy="0"/>
          <a:chOff x="0" y="0"/>
          <a:chExt cx="0" cy="0"/>
        </a:xfrm>
      </p:grpSpPr>
      <p:sp>
        <p:nvSpPr>
          <p:cNvPr id="119" name="Google Shape;119;p22"/>
          <p:cNvSpPr txBox="1">
            <a:spLocks noGrp="1"/>
          </p:cNvSpPr>
          <p:nvPr>
            <p:ph type="ctrTitle"/>
          </p:nvPr>
        </p:nvSpPr>
        <p:spPr>
          <a:xfrm>
            <a:off x="2742400" y="-711200"/>
            <a:ext cx="54880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800"/>
              <a:buNone/>
              <a:defRPr sz="6400"/>
            </a:lvl1pPr>
            <a:lvl2pPr lvl="1" rtl="0">
              <a:spcBef>
                <a:spcPts val="0"/>
              </a:spcBef>
              <a:spcAft>
                <a:spcPts val="0"/>
              </a:spcAft>
              <a:buSzPts val="6000"/>
              <a:buNone/>
              <a:defRPr sz="8000"/>
            </a:lvl2pPr>
            <a:lvl3pPr lvl="2" rtl="0">
              <a:spcBef>
                <a:spcPts val="0"/>
              </a:spcBef>
              <a:spcAft>
                <a:spcPts val="0"/>
              </a:spcAft>
              <a:buSzPts val="6000"/>
              <a:buNone/>
              <a:defRPr sz="8000"/>
            </a:lvl3pPr>
            <a:lvl4pPr lvl="3" rtl="0">
              <a:spcBef>
                <a:spcPts val="0"/>
              </a:spcBef>
              <a:spcAft>
                <a:spcPts val="0"/>
              </a:spcAft>
              <a:buSzPts val="6000"/>
              <a:buNone/>
              <a:defRPr sz="8000"/>
            </a:lvl4pPr>
            <a:lvl5pPr lvl="4" rtl="0">
              <a:spcBef>
                <a:spcPts val="0"/>
              </a:spcBef>
              <a:spcAft>
                <a:spcPts val="0"/>
              </a:spcAft>
              <a:buSzPts val="6000"/>
              <a:buNone/>
              <a:defRPr sz="8000"/>
            </a:lvl5pPr>
            <a:lvl6pPr lvl="5" rtl="0">
              <a:spcBef>
                <a:spcPts val="0"/>
              </a:spcBef>
              <a:spcAft>
                <a:spcPts val="0"/>
              </a:spcAft>
              <a:buSzPts val="6000"/>
              <a:buNone/>
              <a:defRPr sz="8000"/>
            </a:lvl6pPr>
            <a:lvl7pPr lvl="6" rtl="0">
              <a:spcBef>
                <a:spcPts val="0"/>
              </a:spcBef>
              <a:spcAft>
                <a:spcPts val="0"/>
              </a:spcAft>
              <a:buSzPts val="6000"/>
              <a:buNone/>
              <a:defRPr sz="8000"/>
            </a:lvl7pPr>
            <a:lvl8pPr lvl="7" rtl="0">
              <a:spcBef>
                <a:spcPts val="0"/>
              </a:spcBef>
              <a:spcAft>
                <a:spcPts val="0"/>
              </a:spcAft>
              <a:buSzPts val="6000"/>
              <a:buNone/>
              <a:defRPr sz="8000"/>
            </a:lvl8pPr>
            <a:lvl9pPr lvl="8" rtl="0">
              <a:spcBef>
                <a:spcPts val="0"/>
              </a:spcBef>
              <a:spcAft>
                <a:spcPts val="0"/>
              </a:spcAft>
              <a:buSzPts val="6000"/>
              <a:buNone/>
              <a:defRPr sz="8000"/>
            </a:lvl9pPr>
          </a:lstStyle>
          <a:p>
            <a:endParaRPr/>
          </a:p>
        </p:txBody>
      </p:sp>
      <p:sp>
        <p:nvSpPr>
          <p:cNvPr id="120" name="Google Shape;120;p22"/>
          <p:cNvSpPr txBox="1">
            <a:spLocks noGrp="1"/>
          </p:cNvSpPr>
          <p:nvPr>
            <p:ph type="subTitle" idx="1"/>
          </p:nvPr>
        </p:nvSpPr>
        <p:spPr>
          <a:xfrm>
            <a:off x="3058000" y="2235167"/>
            <a:ext cx="4856800" cy="189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sz="2133"/>
            </a:lvl2pPr>
            <a:lvl3pPr lvl="2" algn="ctr" rtl="0">
              <a:lnSpc>
                <a:spcPct val="100000"/>
              </a:lnSpc>
              <a:spcBef>
                <a:spcPts val="0"/>
              </a:spcBef>
              <a:spcAft>
                <a:spcPts val="0"/>
              </a:spcAft>
              <a:buSzPts val="1600"/>
              <a:buNone/>
              <a:defRPr sz="2133"/>
            </a:lvl3pPr>
            <a:lvl4pPr lvl="3" algn="ctr" rtl="0">
              <a:lnSpc>
                <a:spcPct val="100000"/>
              </a:lnSpc>
              <a:spcBef>
                <a:spcPts val="0"/>
              </a:spcBef>
              <a:spcAft>
                <a:spcPts val="0"/>
              </a:spcAft>
              <a:buSzPts val="1600"/>
              <a:buNone/>
              <a:defRPr sz="2133"/>
            </a:lvl4pPr>
            <a:lvl5pPr lvl="4" algn="ctr" rtl="0">
              <a:lnSpc>
                <a:spcPct val="100000"/>
              </a:lnSpc>
              <a:spcBef>
                <a:spcPts val="0"/>
              </a:spcBef>
              <a:spcAft>
                <a:spcPts val="0"/>
              </a:spcAft>
              <a:buSzPts val="1600"/>
              <a:buNone/>
              <a:defRPr sz="2133"/>
            </a:lvl5pPr>
            <a:lvl6pPr lvl="5" algn="ctr" rtl="0">
              <a:lnSpc>
                <a:spcPct val="100000"/>
              </a:lnSpc>
              <a:spcBef>
                <a:spcPts val="0"/>
              </a:spcBef>
              <a:spcAft>
                <a:spcPts val="0"/>
              </a:spcAft>
              <a:buSzPts val="1600"/>
              <a:buNone/>
              <a:defRPr sz="2133"/>
            </a:lvl6pPr>
            <a:lvl7pPr lvl="6" algn="ctr" rtl="0">
              <a:lnSpc>
                <a:spcPct val="100000"/>
              </a:lnSpc>
              <a:spcBef>
                <a:spcPts val="0"/>
              </a:spcBef>
              <a:spcAft>
                <a:spcPts val="0"/>
              </a:spcAft>
              <a:buSzPts val="1600"/>
              <a:buNone/>
              <a:defRPr sz="2133"/>
            </a:lvl7pPr>
            <a:lvl8pPr lvl="7" algn="ctr" rtl="0">
              <a:lnSpc>
                <a:spcPct val="100000"/>
              </a:lnSpc>
              <a:spcBef>
                <a:spcPts val="0"/>
              </a:spcBef>
              <a:spcAft>
                <a:spcPts val="0"/>
              </a:spcAft>
              <a:buSzPts val="1600"/>
              <a:buNone/>
              <a:defRPr sz="2133"/>
            </a:lvl8pPr>
            <a:lvl9pPr lvl="8" algn="ctr" rtl="0">
              <a:lnSpc>
                <a:spcPct val="100000"/>
              </a:lnSpc>
              <a:spcBef>
                <a:spcPts val="0"/>
              </a:spcBef>
              <a:spcAft>
                <a:spcPts val="0"/>
              </a:spcAft>
              <a:buSzPts val="1600"/>
              <a:buNone/>
              <a:defRPr sz="2133"/>
            </a:lvl9pPr>
          </a:lstStyle>
          <a:p>
            <a:endParaRPr/>
          </a:p>
        </p:txBody>
      </p:sp>
      <p:sp>
        <p:nvSpPr>
          <p:cNvPr id="121" name="Google Shape;121;p22"/>
          <p:cNvSpPr txBox="1"/>
          <p:nvPr/>
        </p:nvSpPr>
        <p:spPr>
          <a:xfrm>
            <a:off x="3267200" y="4641133"/>
            <a:ext cx="4438400" cy="1358800"/>
          </a:xfrm>
          <a:prstGeom prst="rect">
            <a:avLst/>
          </a:prstGeom>
          <a:noFill/>
          <a:ln>
            <a:noFill/>
          </a:ln>
        </p:spPr>
        <p:txBody>
          <a:bodyPr spcFirstLastPara="1" wrap="square" lIns="121900" tIns="121900" rIns="121900" bIns="121900" anchor="t" anchorCtr="0">
            <a:noAutofit/>
          </a:bodyPr>
          <a:lstStyle/>
          <a:p>
            <a:pPr marL="0" lvl="0" indent="0" algn="ctr" rtl="0">
              <a:spcBef>
                <a:spcPts val="400"/>
              </a:spcBef>
              <a:spcAft>
                <a:spcPts val="0"/>
              </a:spcAft>
              <a:buNone/>
            </a:pPr>
            <a:r>
              <a:rPr lang="en" sz="1600">
                <a:solidFill>
                  <a:schemeClr val="accent1"/>
                </a:solidFill>
                <a:latin typeface="Abel"/>
                <a:ea typeface="Abel"/>
                <a:cs typeface="Abel"/>
                <a:sym typeface="Abel"/>
              </a:rPr>
              <a:t>CREDITS: This presentation template was created by </a:t>
            </a:r>
            <a:r>
              <a:rPr lang="en" sz="1600">
                <a:solidFill>
                  <a:schemeClr val="accent1"/>
                </a:solidFill>
                <a:uFill>
                  <a:noFill/>
                </a:uFill>
                <a:latin typeface="Abel"/>
                <a:ea typeface="Abel"/>
                <a:cs typeface="Abel"/>
                <a:sym typeface="Abel"/>
                <a:hlinkClick r:id="rId2"/>
              </a:rPr>
              <a:t>Slidesgo</a:t>
            </a:r>
            <a:r>
              <a:rPr lang="en" sz="1600">
                <a:solidFill>
                  <a:schemeClr val="accent1"/>
                </a:solidFill>
                <a:latin typeface="Abel"/>
                <a:ea typeface="Abel"/>
                <a:cs typeface="Abel"/>
                <a:sym typeface="Abel"/>
              </a:rPr>
              <a:t>, including icons by </a:t>
            </a:r>
            <a:r>
              <a:rPr lang="en" sz="1600">
                <a:solidFill>
                  <a:schemeClr val="accent1"/>
                </a:solidFill>
                <a:uFill>
                  <a:noFill/>
                </a:uFill>
                <a:latin typeface="Abel"/>
                <a:ea typeface="Abel"/>
                <a:cs typeface="Abel"/>
                <a:sym typeface="Abel"/>
                <a:hlinkClick r:id="rId3"/>
              </a:rPr>
              <a:t>Flaticon</a:t>
            </a:r>
            <a:r>
              <a:rPr lang="en" sz="1600">
                <a:solidFill>
                  <a:schemeClr val="accent1"/>
                </a:solidFill>
                <a:latin typeface="Abel"/>
                <a:ea typeface="Abel"/>
                <a:cs typeface="Abel"/>
                <a:sym typeface="Abel"/>
              </a:rPr>
              <a:t>, infographics &amp; images by </a:t>
            </a:r>
            <a:r>
              <a:rPr lang="en" sz="1600">
                <a:solidFill>
                  <a:schemeClr val="accent1"/>
                </a:solidFill>
                <a:uFill>
                  <a:noFill/>
                </a:uFill>
                <a:latin typeface="Abel"/>
                <a:ea typeface="Abel"/>
                <a:cs typeface="Abel"/>
                <a:sym typeface="Abel"/>
                <a:hlinkClick r:id="rId4"/>
              </a:rPr>
              <a:t>Freepik</a:t>
            </a:r>
            <a:r>
              <a:rPr lang="en" sz="1600">
                <a:solidFill>
                  <a:schemeClr val="accent1"/>
                </a:solidFill>
                <a:latin typeface="Abel"/>
                <a:ea typeface="Abel"/>
                <a:cs typeface="Abel"/>
                <a:sym typeface="Abel"/>
              </a:rPr>
              <a:t> and illustrations by </a:t>
            </a:r>
            <a:r>
              <a:rPr lang="en" sz="1600">
                <a:solidFill>
                  <a:schemeClr val="accent1"/>
                </a:solidFill>
                <a:uFill>
                  <a:noFill/>
                </a:uFill>
                <a:latin typeface="Abel"/>
                <a:ea typeface="Abel"/>
                <a:cs typeface="Abel"/>
                <a:sym typeface="Abel"/>
                <a:hlinkClick r:id="rId5"/>
              </a:rPr>
              <a:t>Stories</a:t>
            </a:r>
            <a:endParaRPr sz="1600">
              <a:solidFill>
                <a:schemeClr val="accent1"/>
              </a:solidFill>
              <a:latin typeface="Abel"/>
              <a:ea typeface="Abel"/>
              <a:cs typeface="Abel"/>
              <a:sym typeface="Abel"/>
            </a:endParaRPr>
          </a:p>
          <a:p>
            <a:pPr marL="0" lvl="0" indent="0" algn="ctr" rtl="0">
              <a:spcBef>
                <a:spcPts val="400"/>
              </a:spcBef>
              <a:spcAft>
                <a:spcPts val="0"/>
              </a:spcAft>
              <a:buNone/>
            </a:pPr>
            <a:endParaRPr sz="1600">
              <a:solidFill>
                <a:schemeClr val="accent1"/>
              </a:solidFill>
              <a:latin typeface="Abel"/>
              <a:ea typeface="Abel"/>
              <a:cs typeface="Abel"/>
              <a:sym typeface="Abel"/>
            </a:endParaRPr>
          </a:p>
        </p:txBody>
      </p:sp>
    </p:spTree>
    <p:extLst>
      <p:ext uri="{BB962C8B-B14F-4D97-AF65-F5344CB8AC3E}">
        <p14:creationId xmlns:p14="http://schemas.microsoft.com/office/powerpoint/2010/main" val="346542823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Opening title" type="title">
  <p:cSld name="Opening title">
    <p:bg>
      <p:bgPr>
        <a:solidFill>
          <a:srgbClr val="FFDA82"/>
        </a:solidFill>
        <a:effectLst/>
      </p:bgPr>
    </p:bg>
    <p:spTree>
      <p:nvGrpSpPr>
        <p:cNvPr id="1" name="Shape 8"/>
        <p:cNvGrpSpPr/>
        <p:nvPr/>
      </p:nvGrpSpPr>
      <p:grpSpPr>
        <a:xfrm>
          <a:off x="0" y="0"/>
          <a:ext cx="0" cy="0"/>
          <a:chOff x="0" y="0"/>
          <a:chExt cx="0" cy="0"/>
        </a:xfrm>
      </p:grpSpPr>
      <p:pic>
        <p:nvPicPr>
          <p:cNvPr id="9" name="Google Shape;9;p2"/>
          <p:cNvPicPr preferRelativeResize="0"/>
          <p:nvPr/>
        </p:nvPicPr>
        <p:blipFill rotWithShape="1">
          <a:blip r:embed="rId2">
            <a:alphaModFix/>
          </a:blip>
          <a:srcRect l="20382" t="16812" r="25610" b="13714"/>
          <a:stretch/>
        </p:blipFill>
        <p:spPr>
          <a:xfrm>
            <a:off x="1601351" y="177102"/>
            <a:ext cx="8989293" cy="6503797"/>
          </a:xfrm>
          <a:prstGeom prst="rect">
            <a:avLst/>
          </a:prstGeom>
          <a:noFill/>
          <a:ln>
            <a:noFill/>
          </a:ln>
        </p:spPr>
      </p:pic>
      <p:sp>
        <p:nvSpPr>
          <p:cNvPr id="10" name="Google Shape;10;p2"/>
          <p:cNvSpPr/>
          <p:nvPr/>
        </p:nvSpPr>
        <p:spPr>
          <a:xfrm>
            <a:off x="3358433" y="280833"/>
            <a:ext cx="6058800" cy="6058800"/>
          </a:xfrm>
          <a:prstGeom prst="ellipse">
            <a:avLst/>
          </a:prstGeom>
          <a:gradFill>
            <a:gsLst>
              <a:gs pos="0">
                <a:srgbClr val="EE4961">
                  <a:alpha val="31764"/>
                </a:srgbClr>
              </a:gs>
              <a:gs pos="54000">
                <a:srgbClr val="FFFFFF">
                  <a:alpha val="0"/>
                </a:srgbClr>
              </a:gs>
              <a:gs pos="100000">
                <a:srgbClr val="FFFFFF">
                  <a:alpha val="0"/>
                </a:srgbClr>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1" name="Google Shape;11;p2"/>
          <p:cNvSpPr/>
          <p:nvPr/>
        </p:nvSpPr>
        <p:spPr>
          <a:xfrm>
            <a:off x="24852" y="2010646"/>
            <a:ext cx="235" cy="229"/>
          </a:xfrm>
          <a:custGeom>
            <a:avLst/>
            <a:gdLst/>
            <a:ahLst/>
            <a:cxnLst/>
            <a:rect l="l" t="t" r="r" b="b"/>
            <a:pathLst>
              <a:path w="1" h="1" extrusionOk="0">
                <a:moveTo>
                  <a:pt x="0" y="0"/>
                </a:moveTo>
                <a:lnTo>
                  <a:pt x="0" y="0"/>
                </a:lnTo>
                <a:lnTo>
                  <a:pt x="0"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 name="Google Shape;12;p2"/>
          <p:cNvSpPr/>
          <p:nvPr/>
        </p:nvSpPr>
        <p:spPr>
          <a:xfrm>
            <a:off x="24852" y="3225478"/>
            <a:ext cx="235" cy="229"/>
          </a:xfrm>
          <a:custGeom>
            <a:avLst/>
            <a:gdLst/>
            <a:ahLst/>
            <a:cxnLst/>
            <a:rect l="l" t="t" r="r" b="b"/>
            <a:pathLst>
              <a:path w="1" h="1" extrusionOk="0">
                <a:moveTo>
                  <a:pt x="0" y="0"/>
                </a:moveTo>
                <a:lnTo>
                  <a:pt x="0"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 name="Google Shape;13;p2"/>
          <p:cNvSpPr/>
          <p:nvPr/>
        </p:nvSpPr>
        <p:spPr>
          <a:xfrm flipH="1">
            <a:off x="1526022" y="12163"/>
            <a:ext cx="235" cy="229"/>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4" name="Google Shape;14;p2"/>
          <p:cNvSpPr/>
          <p:nvPr/>
        </p:nvSpPr>
        <p:spPr>
          <a:xfrm flipH="1">
            <a:off x="1526022" y="12163"/>
            <a:ext cx="235" cy="229"/>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5" name="Google Shape;15;p2"/>
          <p:cNvSpPr txBox="1">
            <a:spLocks noGrp="1"/>
          </p:cNvSpPr>
          <p:nvPr>
            <p:ph type="ctrTitle"/>
          </p:nvPr>
        </p:nvSpPr>
        <p:spPr>
          <a:xfrm flipH="1">
            <a:off x="3460167" y="2982000"/>
            <a:ext cx="5271600" cy="894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4400"/>
              <a:buNone/>
              <a:defRPr sz="5867">
                <a:solidFill>
                  <a:srgbClr val="FFFFFF"/>
                </a:solidFill>
              </a:defRPr>
            </a:lvl1pPr>
            <a:lvl2pPr lvl="1" rtl="0">
              <a:spcBef>
                <a:spcPts val="0"/>
              </a:spcBef>
              <a:spcAft>
                <a:spcPts val="0"/>
              </a:spcAft>
              <a:buClr>
                <a:srgbClr val="FFFFFF"/>
              </a:buClr>
              <a:buSzPts val="5200"/>
              <a:buNone/>
              <a:defRPr sz="6933">
                <a:solidFill>
                  <a:srgbClr val="FFFFFF"/>
                </a:solidFill>
              </a:defRPr>
            </a:lvl2pPr>
            <a:lvl3pPr lvl="2" rtl="0">
              <a:spcBef>
                <a:spcPts val="0"/>
              </a:spcBef>
              <a:spcAft>
                <a:spcPts val="0"/>
              </a:spcAft>
              <a:buClr>
                <a:srgbClr val="FFFFFF"/>
              </a:buClr>
              <a:buSzPts val="5200"/>
              <a:buNone/>
              <a:defRPr sz="6933">
                <a:solidFill>
                  <a:srgbClr val="FFFFFF"/>
                </a:solidFill>
              </a:defRPr>
            </a:lvl3pPr>
            <a:lvl4pPr lvl="3" rtl="0">
              <a:spcBef>
                <a:spcPts val="0"/>
              </a:spcBef>
              <a:spcAft>
                <a:spcPts val="0"/>
              </a:spcAft>
              <a:buClr>
                <a:srgbClr val="FFFFFF"/>
              </a:buClr>
              <a:buSzPts val="5200"/>
              <a:buNone/>
              <a:defRPr sz="6933">
                <a:solidFill>
                  <a:srgbClr val="FFFFFF"/>
                </a:solidFill>
              </a:defRPr>
            </a:lvl4pPr>
            <a:lvl5pPr lvl="4" rtl="0">
              <a:spcBef>
                <a:spcPts val="0"/>
              </a:spcBef>
              <a:spcAft>
                <a:spcPts val="0"/>
              </a:spcAft>
              <a:buClr>
                <a:srgbClr val="FFFFFF"/>
              </a:buClr>
              <a:buSzPts val="5200"/>
              <a:buNone/>
              <a:defRPr sz="6933">
                <a:solidFill>
                  <a:srgbClr val="FFFFFF"/>
                </a:solidFill>
              </a:defRPr>
            </a:lvl5pPr>
            <a:lvl6pPr lvl="5" rtl="0">
              <a:spcBef>
                <a:spcPts val="0"/>
              </a:spcBef>
              <a:spcAft>
                <a:spcPts val="0"/>
              </a:spcAft>
              <a:buClr>
                <a:srgbClr val="FFFFFF"/>
              </a:buClr>
              <a:buSzPts val="5200"/>
              <a:buNone/>
              <a:defRPr sz="6933">
                <a:solidFill>
                  <a:srgbClr val="FFFFFF"/>
                </a:solidFill>
              </a:defRPr>
            </a:lvl6pPr>
            <a:lvl7pPr lvl="6" rtl="0">
              <a:spcBef>
                <a:spcPts val="0"/>
              </a:spcBef>
              <a:spcAft>
                <a:spcPts val="0"/>
              </a:spcAft>
              <a:buClr>
                <a:srgbClr val="FFFFFF"/>
              </a:buClr>
              <a:buSzPts val="5200"/>
              <a:buNone/>
              <a:defRPr sz="6933">
                <a:solidFill>
                  <a:srgbClr val="FFFFFF"/>
                </a:solidFill>
              </a:defRPr>
            </a:lvl7pPr>
            <a:lvl8pPr lvl="7" rtl="0">
              <a:spcBef>
                <a:spcPts val="0"/>
              </a:spcBef>
              <a:spcAft>
                <a:spcPts val="0"/>
              </a:spcAft>
              <a:buClr>
                <a:srgbClr val="FFFFFF"/>
              </a:buClr>
              <a:buSzPts val="5200"/>
              <a:buNone/>
              <a:defRPr sz="6933">
                <a:solidFill>
                  <a:srgbClr val="FFFFFF"/>
                </a:solidFill>
              </a:defRPr>
            </a:lvl8pPr>
            <a:lvl9pPr lvl="8" rtl="0">
              <a:spcBef>
                <a:spcPts val="0"/>
              </a:spcBef>
              <a:spcAft>
                <a:spcPts val="0"/>
              </a:spcAft>
              <a:buClr>
                <a:srgbClr val="FFFFFF"/>
              </a:buClr>
              <a:buSzPts val="5200"/>
              <a:buNone/>
              <a:defRPr sz="6933">
                <a:solidFill>
                  <a:srgbClr val="FFFFFF"/>
                </a:solidFill>
              </a:defRPr>
            </a:lvl9pPr>
          </a:lstStyle>
          <a:p>
            <a:endParaRPr/>
          </a:p>
        </p:txBody>
      </p:sp>
      <p:sp>
        <p:nvSpPr>
          <p:cNvPr id="16" name="Google Shape;16;p2"/>
          <p:cNvSpPr txBox="1">
            <a:spLocks noGrp="1"/>
          </p:cNvSpPr>
          <p:nvPr>
            <p:ph type="subTitle" idx="1"/>
          </p:nvPr>
        </p:nvSpPr>
        <p:spPr>
          <a:xfrm flipH="1">
            <a:off x="6777600" y="5540933"/>
            <a:ext cx="4253600" cy="42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EE4961"/>
              </a:buClr>
              <a:buSzPts val="1200"/>
              <a:buFont typeface="Josefin Slab SemiBold"/>
              <a:buNone/>
              <a:defRPr>
                <a:solidFill>
                  <a:srgbClr val="EE4961"/>
                </a:solidFill>
                <a:latin typeface="Josefin Slab SemiBold"/>
                <a:ea typeface="Josefin Slab SemiBold"/>
                <a:cs typeface="Josefin Slab SemiBold"/>
                <a:sym typeface="Josefin Slab SemiBold"/>
              </a:defRPr>
            </a:lvl1pPr>
            <a:lvl2pPr lvl="1"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2pPr>
            <a:lvl3pPr lvl="2"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3pPr>
            <a:lvl4pPr lvl="3"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4pPr>
            <a:lvl5pPr lvl="4"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5pPr>
            <a:lvl6pPr lvl="5"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6pPr>
            <a:lvl7pPr lvl="6"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7pPr>
            <a:lvl8pPr lvl="7"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8pPr>
            <a:lvl9pPr lvl="8"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9pPr>
          </a:lstStyle>
          <a:p>
            <a:endParaRPr/>
          </a:p>
        </p:txBody>
      </p:sp>
    </p:spTree>
    <p:extLst>
      <p:ext uri="{BB962C8B-B14F-4D97-AF65-F5344CB8AC3E}">
        <p14:creationId xmlns:p14="http://schemas.microsoft.com/office/powerpoint/2010/main" val="213695186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Table of contents">
  <p:cSld name="Table of contents">
    <p:bg>
      <p:bgPr>
        <a:solidFill>
          <a:srgbClr val="F3F3F3"/>
        </a:solidFill>
        <a:effectLst/>
      </p:bgPr>
    </p:bg>
    <p:spTree>
      <p:nvGrpSpPr>
        <p:cNvPr id="1" name="Shape 17"/>
        <p:cNvGrpSpPr/>
        <p:nvPr/>
      </p:nvGrpSpPr>
      <p:grpSpPr>
        <a:xfrm>
          <a:off x="0" y="0"/>
          <a:ext cx="0" cy="0"/>
          <a:chOff x="0" y="0"/>
          <a:chExt cx="0" cy="0"/>
        </a:xfrm>
      </p:grpSpPr>
      <p:pic>
        <p:nvPicPr>
          <p:cNvPr id="18" name="Google Shape;18;p3"/>
          <p:cNvPicPr preferRelativeResize="0"/>
          <p:nvPr/>
        </p:nvPicPr>
        <p:blipFill>
          <a:blip r:embed="rId2">
            <a:alphaModFix/>
          </a:blip>
          <a:stretch>
            <a:fillRect/>
          </a:stretch>
        </p:blipFill>
        <p:spPr>
          <a:xfrm rot="5400000">
            <a:off x="-576551" y="4000854"/>
            <a:ext cx="2635600" cy="1482525"/>
          </a:xfrm>
          <a:prstGeom prst="rect">
            <a:avLst/>
          </a:prstGeom>
          <a:noFill/>
          <a:ln>
            <a:noFill/>
          </a:ln>
        </p:spPr>
      </p:pic>
      <p:pic>
        <p:nvPicPr>
          <p:cNvPr id="19" name="Google Shape;19;p3"/>
          <p:cNvPicPr preferRelativeResize="0"/>
          <p:nvPr/>
        </p:nvPicPr>
        <p:blipFill>
          <a:blip r:embed="rId2">
            <a:alphaModFix/>
          </a:blip>
          <a:stretch>
            <a:fillRect/>
          </a:stretch>
        </p:blipFill>
        <p:spPr>
          <a:xfrm rot="5400000" flipH="1">
            <a:off x="-576551" y="1374622"/>
            <a:ext cx="2635600" cy="1482525"/>
          </a:xfrm>
          <a:prstGeom prst="rect">
            <a:avLst/>
          </a:prstGeom>
          <a:noFill/>
          <a:ln>
            <a:noFill/>
          </a:ln>
        </p:spPr>
      </p:pic>
      <p:grpSp>
        <p:nvGrpSpPr>
          <p:cNvPr id="20" name="Google Shape;20;p3"/>
          <p:cNvGrpSpPr/>
          <p:nvPr/>
        </p:nvGrpSpPr>
        <p:grpSpPr>
          <a:xfrm>
            <a:off x="10709487" y="798085"/>
            <a:ext cx="1482525" cy="5261831"/>
            <a:chOff x="8032115" y="598563"/>
            <a:chExt cx="1111894" cy="3946373"/>
          </a:xfrm>
        </p:grpSpPr>
        <p:pic>
          <p:nvPicPr>
            <p:cNvPr id="21" name="Google Shape;21;p3"/>
            <p:cNvPicPr preferRelativeResize="0"/>
            <p:nvPr/>
          </p:nvPicPr>
          <p:blipFill>
            <a:blip r:embed="rId2">
              <a:alphaModFix/>
            </a:blip>
            <a:stretch>
              <a:fillRect/>
            </a:stretch>
          </p:blipFill>
          <p:spPr>
            <a:xfrm rot="-5400000">
              <a:off x="7599712" y="1030966"/>
              <a:ext cx="1976700" cy="1111894"/>
            </a:xfrm>
            <a:prstGeom prst="rect">
              <a:avLst/>
            </a:prstGeom>
            <a:noFill/>
            <a:ln>
              <a:noFill/>
            </a:ln>
          </p:spPr>
        </p:pic>
        <p:pic>
          <p:nvPicPr>
            <p:cNvPr id="22" name="Google Shape;22;p3"/>
            <p:cNvPicPr preferRelativeResize="0"/>
            <p:nvPr/>
          </p:nvPicPr>
          <p:blipFill>
            <a:blip r:embed="rId2">
              <a:alphaModFix/>
            </a:blip>
            <a:stretch>
              <a:fillRect/>
            </a:stretch>
          </p:blipFill>
          <p:spPr>
            <a:xfrm rot="-5400000" flipH="1">
              <a:off x="7599712" y="3000640"/>
              <a:ext cx="1976700" cy="1111894"/>
            </a:xfrm>
            <a:prstGeom prst="rect">
              <a:avLst/>
            </a:prstGeom>
            <a:noFill/>
            <a:ln>
              <a:noFill/>
            </a:ln>
          </p:spPr>
        </p:pic>
      </p:grpSp>
      <p:sp>
        <p:nvSpPr>
          <p:cNvPr id="23" name="Google Shape;23;p3"/>
          <p:cNvSpPr txBox="1">
            <a:spLocks noGrp="1"/>
          </p:cNvSpPr>
          <p:nvPr>
            <p:ph type="title" hasCustomPrompt="1"/>
          </p:nvPr>
        </p:nvSpPr>
        <p:spPr>
          <a:xfrm>
            <a:off x="967977" y="4530533"/>
            <a:ext cx="35980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4" name="Google Shape;24;p3"/>
          <p:cNvSpPr txBox="1">
            <a:spLocks noGrp="1"/>
          </p:cNvSpPr>
          <p:nvPr>
            <p:ph type="title" idx="2" hasCustomPrompt="1"/>
          </p:nvPr>
        </p:nvSpPr>
        <p:spPr>
          <a:xfrm>
            <a:off x="855977" y="2647667"/>
            <a:ext cx="37100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5" name="Google Shape;25;p3"/>
          <p:cNvSpPr txBox="1">
            <a:spLocks noGrp="1"/>
          </p:cNvSpPr>
          <p:nvPr>
            <p:ph type="title" idx="3" hasCustomPrompt="1"/>
          </p:nvPr>
        </p:nvSpPr>
        <p:spPr>
          <a:xfrm>
            <a:off x="904777" y="682167"/>
            <a:ext cx="36612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6" name="Google Shape;26;p3"/>
          <p:cNvSpPr txBox="1">
            <a:spLocks noGrp="1"/>
          </p:cNvSpPr>
          <p:nvPr>
            <p:ph type="title" idx="4" hasCustomPrompt="1"/>
          </p:nvPr>
        </p:nvSpPr>
        <p:spPr>
          <a:xfrm>
            <a:off x="7626017" y="4530533"/>
            <a:ext cx="35980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7" name="Google Shape;27;p3"/>
          <p:cNvSpPr txBox="1">
            <a:spLocks noGrp="1"/>
          </p:cNvSpPr>
          <p:nvPr>
            <p:ph type="title" idx="5" hasCustomPrompt="1"/>
          </p:nvPr>
        </p:nvSpPr>
        <p:spPr>
          <a:xfrm>
            <a:off x="7626017" y="2647667"/>
            <a:ext cx="37100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8" name="Google Shape;28;p3"/>
          <p:cNvSpPr txBox="1">
            <a:spLocks noGrp="1"/>
          </p:cNvSpPr>
          <p:nvPr>
            <p:ph type="title" idx="6" hasCustomPrompt="1"/>
          </p:nvPr>
        </p:nvSpPr>
        <p:spPr>
          <a:xfrm>
            <a:off x="7626017" y="682167"/>
            <a:ext cx="36612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9" name="Google Shape;29;p3"/>
          <p:cNvSpPr txBox="1">
            <a:spLocks noGrp="1"/>
          </p:cNvSpPr>
          <p:nvPr>
            <p:ph type="ctrTitle" idx="7"/>
          </p:nvPr>
        </p:nvSpPr>
        <p:spPr>
          <a:xfrm>
            <a:off x="6333135" y="4647433"/>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30" name="Google Shape;30;p3"/>
          <p:cNvSpPr txBox="1">
            <a:spLocks noGrp="1"/>
          </p:cNvSpPr>
          <p:nvPr>
            <p:ph type="subTitle" idx="1"/>
          </p:nvPr>
        </p:nvSpPr>
        <p:spPr>
          <a:xfrm>
            <a:off x="6333117" y="5262696"/>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31" name="Google Shape;31;p3"/>
          <p:cNvSpPr txBox="1">
            <a:spLocks noGrp="1"/>
          </p:cNvSpPr>
          <p:nvPr>
            <p:ph type="ctrTitle" idx="8"/>
          </p:nvPr>
        </p:nvSpPr>
        <p:spPr>
          <a:xfrm>
            <a:off x="2799977" y="4647433"/>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32" name="Google Shape;32;p3"/>
          <p:cNvSpPr txBox="1">
            <a:spLocks noGrp="1"/>
          </p:cNvSpPr>
          <p:nvPr>
            <p:ph type="subTitle" idx="9"/>
          </p:nvPr>
        </p:nvSpPr>
        <p:spPr>
          <a:xfrm>
            <a:off x="3260777" y="5262696"/>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
        <p:nvSpPr>
          <p:cNvPr id="33" name="Google Shape;33;p3"/>
          <p:cNvSpPr/>
          <p:nvPr/>
        </p:nvSpPr>
        <p:spPr>
          <a:xfrm>
            <a:off x="8186434" y="3760467"/>
            <a:ext cx="3367" cy="33"/>
          </a:xfrm>
          <a:custGeom>
            <a:avLst/>
            <a:gdLst/>
            <a:ahLst/>
            <a:cxnLst/>
            <a:rect l="l" t="t" r="r" b="b"/>
            <a:pathLst>
              <a:path w="101" h="1" extrusionOk="0">
                <a:moveTo>
                  <a:pt x="101" y="1"/>
                </a:moveTo>
                <a:lnTo>
                  <a:pt x="0" y="1"/>
                </a:lnTo>
                <a:lnTo>
                  <a:pt x="0" y="1"/>
                </a:lnTo>
                <a:close/>
              </a:path>
            </a:pathLst>
          </a:custGeom>
          <a:solidFill>
            <a:srgbClr val="CEF2F0"/>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2400"/>
          </a:p>
        </p:txBody>
      </p:sp>
      <p:sp>
        <p:nvSpPr>
          <p:cNvPr id="34" name="Google Shape;34;p3"/>
          <p:cNvSpPr txBox="1">
            <a:spLocks noGrp="1"/>
          </p:cNvSpPr>
          <p:nvPr>
            <p:ph type="ctrTitle" idx="13"/>
          </p:nvPr>
        </p:nvSpPr>
        <p:spPr>
          <a:xfrm>
            <a:off x="6333135" y="2764592"/>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35" name="Google Shape;35;p3"/>
          <p:cNvSpPr txBox="1">
            <a:spLocks noGrp="1"/>
          </p:cNvSpPr>
          <p:nvPr>
            <p:ph type="subTitle" idx="14"/>
          </p:nvPr>
        </p:nvSpPr>
        <p:spPr>
          <a:xfrm>
            <a:off x="6333117" y="3379845"/>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36" name="Google Shape;36;p3"/>
          <p:cNvSpPr txBox="1">
            <a:spLocks noGrp="1"/>
          </p:cNvSpPr>
          <p:nvPr>
            <p:ph type="ctrTitle" idx="15"/>
          </p:nvPr>
        </p:nvSpPr>
        <p:spPr>
          <a:xfrm>
            <a:off x="2799977" y="2764584"/>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37" name="Google Shape;37;p3"/>
          <p:cNvSpPr txBox="1">
            <a:spLocks noGrp="1"/>
          </p:cNvSpPr>
          <p:nvPr>
            <p:ph type="subTitle" idx="16"/>
          </p:nvPr>
        </p:nvSpPr>
        <p:spPr>
          <a:xfrm>
            <a:off x="3260777" y="3379845"/>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
        <p:nvSpPr>
          <p:cNvPr id="38" name="Google Shape;38;p3"/>
          <p:cNvSpPr txBox="1">
            <a:spLocks noGrp="1"/>
          </p:cNvSpPr>
          <p:nvPr>
            <p:ph type="ctrTitle" idx="17"/>
          </p:nvPr>
        </p:nvSpPr>
        <p:spPr>
          <a:xfrm>
            <a:off x="6333135" y="845933"/>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39" name="Google Shape;39;p3"/>
          <p:cNvSpPr txBox="1">
            <a:spLocks noGrp="1"/>
          </p:cNvSpPr>
          <p:nvPr>
            <p:ph type="subTitle" idx="18"/>
          </p:nvPr>
        </p:nvSpPr>
        <p:spPr>
          <a:xfrm>
            <a:off x="6333117" y="1461179"/>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40" name="Google Shape;40;p3"/>
          <p:cNvSpPr txBox="1">
            <a:spLocks noGrp="1"/>
          </p:cNvSpPr>
          <p:nvPr>
            <p:ph type="ctrTitle" idx="19"/>
          </p:nvPr>
        </p:nvSpPr>
        <p:spPr>
          <a:xfrm>
            <a:off x="2799977" y="845917"/>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41" name="Google Shape;41;p3"/>
          <p:cNvSpPr txBox="1">
            <a:spLocks noGrp="1"/>
          </p:cNvSpPr>
          <p:nvPr>
            <p:ph type="subTitle" idx="20"/>
          </p:nvPr>
        </p:nvSpPr>
        <p:spPr>
          <a:xfrm>
            <a:off x="3260777" y="1461179"/>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274660614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Title + text ">
  <p:cSld name="Title + text ">
    <p:bg>
      <p:bgPr>
        <a:blipFill>
          <a:blip r:embed="rId2">
            <a:alphaModFix/>
          </a:blip>
          <a:stretch>
            <a:fillRect/>
          </a:stretch>
        </a:blipFill>
        <a:effectLst/>
      </p:bgPr>
    </p:bg>
    <p:spTree>
      <p:nvGrpSpPr>
        <p:cNvPr id="1" name="Shape 42"/>
        <p:cNvGrpSpPr/>
        <p:nvPr/>
      </p:nvGrpSpPr>
      <p:grpSpPr>
        <a:xfrm>
          <a:off x="0" y="0"/>
          <a:ext cx="0" cy="0"/>
          <a:chOff x="0" y="0"/>
          <a:chExt cx="0" cy="0"/>
        </a:xfrm>
      </p:grpSpPr>
      <p:sp>
        <p:nvSpPr>
          <p:cNvPr id="43" name="Google Shape;43;p4"/>
          <p:cNvSpPr txBox="1">
            <a:spLocks noGrp="1"/>
          </p:cNvSpPr>
          <p:nvPr>
            <p:ph type="ctrTitle"/>
          </p:nvPr>
        </p:nvSpPr>
        <p:spPr>
          <a:xfrm>
            <a:off x="5864900" y="584867"/>
            <a:ext cx="5243600" cy="27388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EE4961"/>
              </a:buClr>
              <a:buSzPts val="4800"/>
              <a:buNone/>
              <a:defRPr sz="6400">
                <a:solidFill>
                  <a:srgbClr val="EE4961"/>
                </a:solidFill>
              </a:defRPr>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endParaRPr/>
          </a:p>
        </p:txBody>
      </p:sp>
      <p:sp>
        <p:nvSpPr>
          <p:cNvPr id="44" name="Google Shape;44;p4"/>
          <p:cNvSpPr txBox="1">
            <a:spLocks noGrp="1"/>
          </p:cNvSpPr>
          <p:nvPr>
            <p:ph type="subTitle" idx="1"/>
          </p:nvPr>
        </p:nvSpPr>
        <p:spPr>
          <a:xfrm>
            <a:off x="8253967" y="3225600"/>
            <a:ext cx="2854400" cy="23792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37681255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Title + text 1">
  <p:cSld name="Title + text 1">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5"/>
          <p:cNvSpPr txBox="1">
            <a:spLocks noGrp="1"/>
          </p:cNvSpPr>
          <p:nvPr>
            <p:ph type="ctrTitle"/>
          </p:nvPr>
        </p:nvSpPr>
        <p:spPr>
          <a:xfrm>
            <a:off x="5864900" y="3849733"/>
            <a:ext cx="5243600" cy="2738800"/>
          </a:xfrm>
          <a:prstGeom prst="rect">
            <a:avLst/>
          </a:prstGeom>
        </p:spPr>
        <p:txBody>
          <a:bodyPr spcFirstLastPara="1" wrap="square" lIns="91425" tIns="91425" rIns="91425" bIns="91425" anchor="t" anchorCtr="0">
            <a:noAutofit/>
          </a:bodyPr>
          <a:lstStyle>
            <a:lvl1pPr lvl="0" algn="r" rtl="0">
              <a:spcBef>
                <a:spcPts val="0"/>
              </a:spcBef>
              <a:spcAft>
                <a:spcPts val="0"/>
              </a:spcAft>
              <a:buClr>
                <a:srgbClr val="EE4961"/>
              </a:buClr>
              <a:buSzPts val="4800"/>
              <a:buNone/>
              <a:defRPr sz="6400">
                <a:solidFill>
                  <a:srgbClr val="EE4961"/>
                </a:solidFill>
              </a:defRPr>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endParaRPr/>
          </a:p>
        </p:txBody>
      </p:sp>
      <p:sp>
        <p:nvSpPr>
          <p:cNvPr id="47" name="Google Shape;47;p5"/>
          <p:cNvSpPr txBox="1">
            <a:spLocks noGrp="1"/>
          </p:cNvSpPr>
          <p:nvPr>
            <p:ph type="subTitle" idx="1"/>
          </p:nvPr>
        </p:nvSpPr>
        <p:spPr>
          <a:xfrm>
            <a:off x="8253967" y="1568600"/>
            <a:ext cx="2854400" cy="23792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143337272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Title + design ">
  <p:cSld name="Title + design ">
    <p:bg>
      <p:bgPr>
        <a:blipFill>
          <a:blip r:embed="rId2">
            <a:alphaModFix/>
          </a:blip>
          <a:stretch>
            <a:fillRect/>
          </a:stretch>
        </a:blipFill>
        <a:effectLst/>
      </p:bgPr>
    </p:bg>
    <p:spTree>
      <p:nvGrpSpPr>
        <p:cNvPr id="1" name="Shape 48"/>
        <p:cNvGrpSpPr/>
        <p:nvPr/>
      </p:nvGrpSpPr>
      <p:grpSpPr>
        <a:xfrm>
          <a:off x="0" y="0"/>
          <a:ext cx="0" cy="0"/>
          <a:chOff x="0" y="0"/>
          <a:chExt cx="0" cy="0"/>
        </a:xfrm>
      </p:grpSpPr>
      <p:sp>
        <p:nvSpPr>
          <p:cNvPr id="49" name="Google Shape;49;p6"/>
          <p:cNvSpPr txBox="1">
            <a:spLocks noGrp="1"/>
          </p:cNvSpPr>
          <p:nvPr>
            <p:ph type="ctrTitle"/>
          </p:nvPr>
        </p:nvSpPr>
        <p:spPr>
          <a:xfrm>
            <a:off x="7336116" y="534167"/>
            <a:ext cx="3772400" cy="11356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EE4961"/>
              </a:buClr>
              <a:buSzPts val="2400"/>
              <a:buNone/>
              <a:defRPr sz="3200">
                <a:solidFill>
                  <a:srgbClr val="EE4961"/>
                </a:solidFill>
              </a:defRPr>
            </a:lvl1pPr>
            <a:lvl2pPr lvl="1" algn="r" rtl="0">
              <a:spcBef>
                <a:spcPts val="0"/>
              </a:spcBef>
              <a:spcAft>
                <a:spcPts val="0"/>
              </a:spcAft>
              <a:buSzPts val="1100"/>
              <a:buNone/>
              <a:defRPr sz="1467"/>
            </a:lvl2pPr>
            <a:lvl3pPr lvl="2" algn="r" rtl="0">
              <a:spcBef>
                <a:spcPts val="0"/>
              </a:spcBef>
              <a:spcAft>
                <a:spcPts val="0"/>
              </a:spcAft>
              <a:buSzPts val="1100"/>
              <a:buNone/>
              <a:defRPr sz="1467"/>
            </a:lvl3pPr>
            <a:lvl4pPr lvl="3" algn="r" rtl="0">
              <a:spcBef>
                <a:spcPts val="0"/>
              </a:spcBef>
              <a:spcAft>
                <a:spcPts val="0"/>
              </a:spcAft>
              <a:buSzPts val="1100"/>
              <a:buNone/>
              <a:defRPr sz="1467"/>
            </a:lvl4pPr>
            <a:lvl5pPr lvl="4" algn="r" rtl="0">
              <a:spcBef>
                <a:spcPts val="0"/>
              </a:spcBef>
              <a:spcAft>
                <a:spcPts val="0"/>
              </a:spcAft>
              <a:buSzPts val="1100"/>
              <a:buNone/>
              <a:defRPr sz="1467"/>
            </a:lvl5pPr>
            <a:lvl6pPr lvl="5" algn="r" rtl="0">
              <a:spcBef>
                <a:spcPts val="0"/>
              </a:spcBef>
              <a:spcAft>
                <a:spcPts val="0"/>
              </a:spcAft>
              <a:buSzPts val="1100"/>
              <a:buNone/>
              <a:defRPr sz="1467"/>
            </a:lvl6pPr>
            <a:lvl7pPr lvl="6" algn="r" rtl="0">
              <a:spcBef>
                <a:spcPts val="0"/>
              </a:spcBef>
              <a:spcAft>
                <a:spcPts val="0"/>
              </a:spcAft>
              <a:buSzPts val="1100"/>
              <a:buNone/>
              <a:defRPr sz="1467"/>
            </a:lvl7pPr>
            <a:lvl8pPr lvl="7" algn="r" rtl="0">
              <a:spcBef>
                <a:spcPts val="0"/>
              </a:spcBef>
              <a:spcAft>
                <a:spcPts val="0"/>
              </a:spcAft>
              <a:buSzPts val="1100"/>
              <a:buNone/>
              <a:defRPr sz="1467"/>
            </a:lvl8pPr>
            <a:lvl9pPr lvl="8" algn="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378304217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Title + design 1">
  <p:cSld name="Title + design 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7"/>
          <p:cNvSpPr txBox="1">
            <a:spLocks noGrp="1"/>
          </p:cNvSpPr>
          <p:nvPr>
            <p:ph type="ctrTitle"/>
          </p:nvPr>
        </p:nvSpPr>
        <p:spPr>
          <a:xfrm>
            <a:off x="874516" y="534167"/>
            <a:ext cx="3772400" cy="11356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EE4961"/>
              </a:buClr>
              <a:buSzPts val="2400"/>
              <a:buNone/>
              <a:defRPr sz="3200">
                <a:solidFill>
                  <a:srgbClr val="EE4961"/>
                </a:solidFill>
              </a:defRPr>
            </a:lvl1pPr>
            <a:lvl2pPr lvl="1" rtl="0">
              <a:spcBef>
                <a:spcPts val="0"/>
              </a:spcBef>
              <a:spcAft>
                <a:spcPts val="0"/>
              </a:spcAft>
              <a:buSzPts val="1100"/>
              <a:buNone/>
              <a:defRPr sz="1467"/>
            </a:lvl2pPr>
            <a:lvl3pPr lvl="2" rtl="0">
              <a:spcBef>
                <a:spcPts val="0"/>
              </a:spcBef>
              <a:spcAft>
                <a:spcPts val="0"/>
              </a:spcAft>
              <a:buSzPts val="1100"/>
              <a:buNone/>
              <a:defRPr sz="1467"/>
            </a:lvl3pPr>
            <a:lvl4pPr lvl="3" rtl="0">
              <a:spcBef>
                <a:spcPts val="0"/>
              </a:spcBef>
              <a:spcAft>
                <a:spcPts val="0"/>
              </a:spcAft>
              <a:buSzPts val="1100"/>
              <a:buNone/>
              <a:defRPr sz="1467"/>
            </a:lvl4pPr>
            <a:lvl5pPr lvl="4" rtl="0">
              <a:spcBef>
                <a:spcPts val="0"/>
              </a:spcBef>
              <a:spcAft>
                <a:spcPts val="0"/>
              </a:spcAft>
              <a:buSzPts val="1100"/>
              <a:buNone/>
              <a:defRPr sz="1467"/>
            </a:lvl5pPr>
            <a:lvl6pPr lvl="5" rtl="0">
              <a:spcBef>
                <a:spcPts val="0"/>
              </a:spcBef>
              <a:spcAft>
                <a:spcPts val="0"/>
              </a:spcAft>
              <a:buSzPts val="1100"/>
              <a:buNone/>
              <a:defRPr sz="1467"/>
            </a:lvl6pPr>
            <a:lvl7pPr lvl="6" rtl="0">
              <a:spcBef>
                <a:spcPts val="0"/>
              </a:spcBef>
              <a:spcAft>
                <a:spcPts val="0"/>
              </a:spcAft>
              <a:buSzPts val="1100"/>
              <a:buNone/>
              <a:defRPr sz="1467"/>
            </a:lvl7pPr>
            <a:lvl8pPr lvl="7" rtl="0">
              <a:spcBef>
                <a:spcPts val="0"/>
              </a:spcBef>
              <a:spcAft>
                <a:spcPts val="0"/>
              </a:spcAft>
              <a:buSzPts val="1100"/>
              <a:buNone/>
              <a:defRPr sz="1467"/>
            </a:lvl8pPr>
            <a:lvl9pPr lvl="8"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167031402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Two columns">
  <p:cSld name="Two columns">
    <p:bg>
      <p:bgPr>
        <a:solidFill>
          <a:srgbClr val="F3F3F3"/>
        </a:solidFill>
        <a:effectLst/>
      </p:bgPr>
    </p:bg>
    <p:spTree>
      <p:nvGrpSpPr>
        <p:cNvPr id="1" name="Shape 52"/>
        <p:cNvGrpSpPr/>
        <p:nvPr/>
      </p:nvGrpSpPr>
      <p:grpSpPr>
        <a:xfrm>
          <a:off x="0" y="0"/>
          <a:ext cx="0" cy="0"/>
          <a:chOff x="0" y="0"/>
          <a:chExt cx="0" cy="0"/>
        </a:xfrm>
      </p:grpSpPr>
      <p:grpSp>
        <p:nvGrpSpPr>
          <p:cNvPr id="53" name="Google Shape;53;p8"/>
          <p:cNvGrpSpPr/>
          <p:nvPr/>
        </p:nvGrpSpPr>
        <p:grpSpPr>
          <a:xfrm>
            <a:off x="0" y="3415733"/>
            <a:ext cx="12229085" cy="3442268"/>
            <a:chOff x="0" y="2561799"/>
            <a:chExt cx="9171814" cy="2581701"/>
          </a:xfrm>
        </p:grpSpPr>
        <p:pic>
          <p:nvPicPr>
            <p:cNvPr id="54" name="Google Shape;54;p8"/>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55" name="Google Shape;55;p8"/>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sp>
        <p:nvSpPr>
          <p:cNvPr id="56" name="Google Shape;56;p8"/>
          <p:cNvSpPr/>
          <p:nvPr/>
        </p:nvSpPr>
        <p:spPr>
          <a:xfrm>
            <a:off x="1025567" y="2136100"/>
            <a:ext cx="10251600" cy="33916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57" name="Google Shape;57;p8"/>
          <p:cNvGrpSpPr/>
          <p:nvPr/>
        </p:nvGrpSpPr>
        <p:grpSpPr>
          <a:xfrm>
            <a:off x="1750324" y="3683137"/>
            <a:ext cx="8691353" cy="3175243"/>
            <a:chOff x="-2" y="1810675"/>
            <a:chExt cx="9164227" cy="3348000"/>
          </a:xfrm>
        </p:grpSpPr>
        <p:pic>
          <p:nvPicPr>
            <p:cNvPr id="58" name="Google Shape;58;p8"/>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59" name="Google Shape;59;p8"/>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
        <p:nvSpPr>
          <p:cNvPr id="60" name="Google Shape;60;p8"/>
          <p:cNvSpPr txBox="1">
            <a:spLocks noGrp="1"/>
          </p:cNvSpPr>
          <p:nvPr>
            <p:ph type="subTitle" idx="1"/>
          </p:nvPr>
        </p:nvSpPr>
        <p:spPr>
          <a:xfrm>
            <a:off x="6575567" y="3232233"/>
            <a:ext cx="38284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61" name="Google Shape;61;p8"/>
          <p:cNvSpPr txBox="1">
            <a:spLocks noGrp="1"/>
          </p:cNvSpPr>
          <p:nvPr>
            <p:ph type="subTitle" idx="2"/>
          </p:nvPr>
        </p:nvSpPr>
        <p:spPr>
          <a:xfrm>
            <a:off x="6575551" y="3688169"/>
            <a:ext cx="38284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62" name="Google Shape;62;p8"/>
          <p:cNvSpPr txBox="1">
            <a:spLocks noGrp="1"/>
          </p:cNvSpPr>
          <p:nvPr>
            <p:ph type="ctrTitle"/>
          </p:nvPr>
        </p:nvSpPr>
        <p:spPr>
          <a:xfrm>
            <a:off x="4209816" y="524797"/>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
        <p:nvSpPr>
          <p:cNvPr id="63" name="Google Shape;63;p8"/>
          <p:cNvSpPr txBox="1">
            <a:spLocks noGrp="1"/>
          </p:cNvSpPr>
          <p:nvPr>
            <p:ph type="subTitle" idx="3"/>
          </p:nvPr>
        </p:nvSpPr>
        <p:spPr>
          <a:xfrm>
            <a:off x="1788067" y="3232233"/>
            <a:ext cx="38284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64" name="Google Shape;64;p8"/>
          <p:cNvSpPr txBox="1">
            <a:spLocks noGrp="1"/>
          </p:cNvSpPr>
          <p:nvPr>
            <p:ph type="subTitle" idx="4"/>
          </p:nvPr>
        </p:nvSpPr>
        <p:spPr>
          <a:xfrm>
            <a:off x="1788051" y="3688169"/>
            <a:ext cx="38284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Tree>
    <p:extLst>
      <p:ext uri="{BB962C8B-B14F-4D97-AF65-F5344CB8AC3E}">
        <p14:creationId xmlns:p14="http://schemas.microsoft.com/office/powerpoint/2010/main" val="423986080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Three columns">
  <p:cSld name="Three columns">
    <p:bg>
      <p:bgPr>
        <a:solidFill>
          <a:srgbClr val="F3F3F3"/>
        </a:solidFill>
        <a:effectLst/>
      </p:bgPr>
    </p:bg>
    <p:spTree>
      <p:nvGrpSpPr>
        <p:cNvPr id="1" name="Shape 65"/>
        <p:cNvGrpSpPr/>
        <p:nvPr/>
      </p:nvGrpSpPr>
      <p:grpSpPr>
        <a:xfrm>
          <a:off x="0" y="0"/>
          <a:ext cx="0" cy="0"/>
          <a:chOff x="0" y="0"/>
          <a:chExt cx="0" cy="0"/>
        </a:xfrm>
      </p:grpSpPr>
      <p:grpSp>
        <p:nvGrpSpPr>
          <p:cNvPr id="66" name="Google Shape;66;p9"/>
          <p:cNvGrpSpPr/>
          <p:nvPr/>
        </p:nvGrpSpPr>
        <p:grpSpPr>
          <a:xfrm rot="10800000">
            <a:off x="0" y="382"/>
            <a:ext cx="12229085" cy="3442268"/>
            <a:chOff x="0" y="2561799"/>
            <a:chExt cx="9171814" cy="2581701"/>
          </a:xfrm>
        </p:grpSpPr>
        <p:pic>
          <p:nvPicPr>
            <p:cNvPr id="67" name="Google Shape;67;p9"/>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68" name="Google Shape;68;p9"/>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sp>
        <p:nvSpPr>
          <p:cNvPr id="69" name="Google Shape;69;p9"/>
          <p:cNvSpPr/>
          <p:nvPr/>
        </p:nvSpPr>
        <p:spPr>
          <a:xfrm rot="10800000">
            <a:off x="970200" y="1770863"/>
            <a:ext cx="10251600" cy="44036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70" name="Google Shape;70;p9"/>
          <p:cNvGrpSpPr/>
          <p:nvPr/>
        </p:nvGrpSpPr>
        <p:grpSpPr>
          <a:xfrm rot="10800000">
            <a:off x="1787409" y="0"/>
            <a:ext cx="8691353" cy="3175243"/>
            <a:chOff x="-2" y="1810675"/>
            <a:chExt cx="9164227" cy="3348000"/>
          </a:xfrm>
        </p:grpSpPr>
        <p:pic>
          <p:nvPicPr>
            <p:cNvPr id="71" name="Google Shape;71;p9"/>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72" name="Google Shape;72;p9"/>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
        <p:nvSpPr>
          <p:cNvPr id="73" name="Google Shape;73;p9"/>
          <p:cNvSpPr txBox="1">
            <a:spLocks noGrp="1"/>
          </p:cNvSpPr>
          <p:nvPr>
            <p:ph type="subTitle" idx="1"/>
          </p:nvPr>
        </p:nvSpPr>
        <p:spPr>
          <a:xfrm>
            <a:off x="1843409" y="4067333"/>
            <a:ext cx="23628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74" name="Google Shape;74;p9"/>
          <p:cNvSpPr txBox="1">
            <a:spLocks noGrp="1"/>
          </p:cNvSpPr>
          <p:nvPr>
            <p:ph type="subTitle" idx="2"/>
          </p:nvPr>
        </p:nvSpPr>
        <p:spPr>
          <a:xfrm>
            <a:off x="1843400" y="4382768"/>
            <a:ext cx="23628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5" name="Google Shape;75;p9"/>
          <p:cNvSpPr txBox="1">
            <a:spLocks noGrp="1"/>
          </p:cNvSpPr>
          <p:nvPr>
            <p:ph type="subTitle" idx="3"/>
          </p:nvPr>
        </p:nvSpPr>
        <p:spPr>
          <a:xfrm>
            <a:off x="4932876" y="4067333"/>
            <a:ext cx="23628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76" name="Google Shape;76;p9"/>
          <p:cNvSpPr txBox="1">
            <a:spLocks noGrp="1"/>
          </p:cNvSpPr>
          <p:nvPr>
            <p:ph type="subTitle" idx="4"/>
          </p:nvPr>
        </p:nvSpPr>
        <p:spPr>
          <a:xfrm>
            <a:off x="4932867" y="4382768"/>
            <a:ext cx="23628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7" name="Google Shape;77;p9"/>
          <p:cNvSpPr txBox="1">
            <a:spLocks noGrp="1"/>
          </p:cNvSpPr>
          <p:nvPr>
            <p:ph type="subTitle" idx="5"/>
          </p:nvPr>
        </p:nvSpPr>
        <p:spPr>
          <a:xfrm>
            <a:off x="8022343" y="4067333"/>
            <a:ext cx="23628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78" name="Google Shape;78;p9"/>
          <p:cNvSpPr txBox="1">
            <a:spLocks noGrp="1"/>
          </p:cNvSpPr>
          <p:nvPr>
            <p:ph type="subTitle" idx="6"/>
          </p:nvPr>
        </p:nvSpPr>
        <p:spPr>
          <a:xfrm>
            <a:off x="8022333" y="4382768"/>
            <a:ext cx="23628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9" name="Google Shape;79;p9"/>
          <p:cNvSpPr txBox="1">
            <a:spLocks noGrp="1"/>
          </p:cNvSpPr>
          <p:nvPr>
            <p:ph type="ctrTitle"/>
          </p:nvPr>
        </p:nvSpPr>
        <p:spPr>
          <a:xfrm>
            <a:off x="4209816" y="1939497"/>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295051586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Quote ">
  <p:cSld name="Quote ">
    <p:bg>
      <p:bgPr>
        <a:blipFill>
          <a:blip r:embed="rId2">
            <a:alphaModFix/>
          </a:blip>
          <a:stretch>
            <a:fillRect/>
          </a:stretch>
        </a:blipFill>
        <a:effectLst/>
      </p:bgPr>
    </p:bg>
    <p:spTree>
      <p:nvGrpSpPr>
        <p:cNvPr id="1" name="Shape 80"/>
        <p:cNvGrpSpPr/>
        <p:nvPr/>
      </p:nvGrpSpPr>
      <p:grpSpPr>
        <a:xfrm>
          <a:off x="0" y="0"/>
          <a:ext cx="0" cy="0"/>
          <a:chOff x="0" y="0"/>
          <a:chExt cx="0" cy="0"/>
        </a:xfrm>
      </p:grpSpPr>
      <p:sp>
        <p:nvSpPr>
          <p:cNvPr id="81" name="Google Shape;81;p10"/>
          <p:cNvSpPr/>
          <p:nvPr/>
        </p:nvSpPr>
        <p:spPr>
          <a:xfrm>
            <a:off x="1466433" y="1756200"/>
            <a:ext cx="9176000" cy="33456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solidFill>
                <a:srgbClr val="FFFFFF"/>
              </a:solidFill>
            </a:endParaRPr>
          </a:p>
        </p:txBody>
      </p:sp>
      <p:pic>
        <p:nvPicPr>
          <p:cNvPr id="82" name="Google Shape;82;p10"/>
          <p:cNvPicPr preferRelativeResize="0"/>
          <p:nvPr/>
        </p:nvPicPr>
        <p:blipFill>
          <a:blip r:embed="rId3">
            <a:alphaModFix/>
          </a:blip>
          <a:stretch>
            <a:fillRect/>
          </a:stretch>
        </p:blipFill>
        <p:spPr>
          <a:xfrm>
            <a:off x="0" y="0"/>
            <a:ext cx="12192000" cy="6858000"/>
          </a:xfrm>
          <a:prstGeom prst="rect">
            <a:avLst/>
          </a:prstGeom>
          <a:noFill/>
          <a:ln>
            <a:noFill/>
          </a:ln>
        </p:spPr>
      </p:pic>
      <p:sp>
        <p:nvSpPr>
          <p:cNvPr id="83" name="Google Shape;83;p10"/>
          <p:cNvSpPr txBox="1">
            <a:spLocks noGrp="1"/>
          </p:cNvSpPr>
          <p:nvPr>
            <p:ph type="subTitle" idx="1"/>
          </p:nvPr>
        </p:nvSpPr>
        <p:spPr>
          <a:xfrm>
            <a:off x="4264200" y="2639967"/>
            <a:ext cx="3663600" cy="14352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67"/>
            </a:lvl1pPr>
            <a:lvl2pPr lvl="1" algn="ctr" rtl="0">
              <a:spcBef>
                <a:spcPts val="2133"/>
              </a:spcBef>
              <a:spcAft>
                <a:spcPts val="0"/>
              </a:spcAft>
              <a:buNone/>
              <a:defRPr/>
            </a:lvl2pPr>
            <a:lvl3pPr lvl="2" algn="ctr" rtl="0">
              <a:spcBef>
                <a:spcPts val="2133"/>
              </a:spcBef>
              <a:spcAft>
                <a:spcPts val="0"/>
              </a:spcAft>
              <a:buNone/>
              <a:defRPr/>
            </a:lvl3pPr>
            <a:lvl4pPr lvl="3" algn="ctr" rtl="0">
              <a:spcBef>
                <a:spcPts val="2133"/>
              </a:spcBef>
              <a:spcAft>
                <a:spcPts val="0"/>
              </a:spcAft>
              <a:buNone/>
              <a:defRPr/>
            </a:lvl4pPr>
            <a:lvl5pPr lvl="4" algn="ctr" rtl="0">
              <a:spcBef>
                <a:spcPts val="2133"/>
              </a:spcBef>
              <a:spcAft>
                <a:spcPts val="0"/>
              </a:spcAft>
              <a:buNone/>
              <a:defRPr/>
            </a:lvl5pPr>
            <a:lvl6pPr lvl="5" algn="ctr" rtl="0">
              <a:spcBef>
                <a:spcPts val="2133"/>
              </a:spcBef>
              <a:spcAft>
                <a:spcPts val="0"/>
              </a:spcAft>
              <a:buNone/>
              <a:defRPr/>
            </a:lvl6pPr>
            <a:lvl7pPr lvl="6" algn="ctr" rtl="0">
              <a:spcBef>
                <a:spcPts val="2133"/>
              </a:spcBef>
              <a:spcAft>
                <a:spcPts val="0"/>
              </a:spcAft>
              <a:buNone/>
              <a:defRPr/>
            </a:lvl7pPr>
            <a:lvl8pPr lvl="7" algn="ctr" rtl="0">
              <a:spcBef>
                <a:spcPts val="2133"/>
              </a:spcBef>
              <a:spcAft>
                <a:spcPts val="0"/>
              </a:spcAft>
              <a:buNone/>
              <a:defRPr/>
            </a:lvl8pPr>
            <a:lvl9pPr lvl="8" algn="ctr" rtl="0">
              <a:spcBef>
                <a:spcPts val="2133"/>
              </a:spcBef>
              <a:spcAft>
                <a:spcPts val="2133"/>
              </a:spcAft>
              <a:buNone/>
              <a:defRPr/>
            </a:lvl9pPr>
          </a:lstStyle>
          <a:p>
            <a:endParaRPr/>
          </a:p>
        </p:txBody>
      </p:sp>
      <p:sp>
        <p:nvSpPr>
          <p:cNvPr id="84" name="Google Shape;84;p10"/>
          <p:cNvSpPr txBox="1">
            <a:spLocks noGrp="1"/>
          </p:cNvSpPr>
          <p:nvPr>
            <p:ph type="subTitle" idx="2"/>
          </p:nvPr>
        </p:nvSpPr>
        <p:spPr>
          <a:xfrm>
            <a:off x="4295800" y="3905299"/>
            <a:ext cx="3600400" cy="284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atin typeface="Raleway Black"/>
                <a:ea typeface="Raleway Black"/>
                <a:cs typeface="Raleway Black"/>
                <a:sym typeface="Raleway Black"/>
              </a:defRPr>
            </a:lvl1pPr>
            <a:lvl2pPr lvl="1" algn="ctr" rtl="0">
              <a:spcBef>
                <a:spcPts val="2133"/>
              </a:spcBef>
              <a:spcAft>
                <a:spcPts val="0"/>
              </a:spcAft>
              <a:buNone/>
              <a:defRPr>
                <a:latin typeface="Raleway Black"/>
                <a:ea typeface="Raleway Black"/>
                <a:cs typeface="Raleway Black"/>
                <a:sym typeface="Raleway Black"/>
              </a:defRPr>
            </a:lvl2pPr>
            <a:lvl3pPr lvl="2" algn="ctr" rtl="0">
              <a:spcBef>
                <a:spcPts val="2133"/>
              </a:spcBef>
              <a:spcAft>
                <a:spcPts val="0"/>
              </a:spcAft>
              <a:buNone/>
              <a:defRPr>
                <a:latin typeface="Raleway Black"/>
                <a:ea typeface="Raleway Black"/>
                <a:cs typeface="Raleway Black"/>
                <a:sym typeface="Raleway Black"/>
              </a:defRPr>
            </a:lvl3pPr>
            <a:lvl4pPr lvl="3" algn="ctr" rtl="0">
              <a:spcBef>
                <a:spcPts val="2133"/>
              </a:spcBef>
              <a:spcAft>
                <a:spcPts val="0"/>
              </a:spcAft>
              <a:buNone/>
              <a:defRPr>
                <a:latin typeface="Raleway Black"/>
                <a:ea typeface="Raleway Black"/>
                <a:cs typeface="Raleway Black"/>
                <a:sym typeface="Raleway Black"/>
              </a:defRPr>
            </a:lvl4pPr>
            <a:lvl5pPr lvl="4" algn="ctr" rtl="0">
              <a:spcBef>
                <a:spcPts val="2133"/>
              </a:spcBef>
              <a:spcAft>
                <a:spcPts val="0"/>
              </a:spcAft>
              <a:buNone/>
              <a:defRPr>
                <a:latin typeface="Raleway Black"/>
                <a:ea typeface="Raleway Black"/>
                <a:cs typeface="Raleway Black"/>
                <a:sym typeface="Raleway Black"/>
              </a:defRPr>
            </a:lvl5pPr>
            <a:lvl6pPr lvl="5" algn="ctr" rtl="0">
              <a:spcBef>
                <a:spcPts val="2133"/>
              </a:spcBef>
              <a:spcAft>
                <a:spcPts val="0"/>
              </a:spcAft>
              <a:buNone/>
              <a:defRPr>
                <a:latin typeface="Raleway Black"/>
                <a:ea typeface="Raleway Black"/>
                <a:cs typeface="Raleway Black"/>
                <a:sym typeface="Raleway Black"/>
              </a:defRPr>
            </a:lvl6pPr>
            <a:lvl7pPr lvl="6" algn="ctr" rtl="0">
              <a:spcBef>
                <a:spcPts val="2133"/>
              </a:spcBef>
              <a:spcAft>
                <a:spcPts val="0"/>
              </a:spcAft>
              <a:buNone/>
              <a:defRPr>
                <a:latin typeface="Raleway Black"/>
                <a:ea typeface="Raleway Black"/>
                <a:cs typeface="Raleway Black"/>
                <a:sym typeface="Raleway Black"/>
              </a:defRPr>
            </a:lvl7pPr>
            <a:lvl8pPr lvl="7" algn="ctr" rtl="0">
              <a:spcBef>
                <a:spcPts val="2133"/>
              </a:spcBef>
              <a:spcAft>
                <a:spcPts val="0"/>
              </a:spcAft>
              <a:buNone/>
              <a:defRPr>
                <a:latin typeface="Raleway Black"/>
                <a:ea typeface="Raleway Black"/>
                <a:cs typeface="Raleway Black"/>
                <a:sym typeface="Raleway Black"/>
              </a:defRPr>
            </a:lvl8pPr>
            <a:lvl9pPr lvl="8" algn="ctr" rtl="0">
              <a:spcBef>
                <a:spcPts val="2133"/>
              </a:spcBef>
              <a:spcAft>
                <a:spcPts val="2133"/>
              </a:spcAft>
              <a:buNone/>
              <a:defRPr>
                <a:latin typeface="Raleway Black"/>
                <a:ea typeface="Raleway Black"/>
                <a:cs typeface="Raleway Black"/>
                <a:sym typeface="Raleway Black"/>
              </a:defRPr>
            </a:lvl9pPr>
          </a:lstStyle>
          <a:p>
            <a:endParaRPr/>
          </a:p>
        </p:txBody>
      </p:sp>
    </p:spTree>
    <p:extLst>
      <p:ext uri="{BB962C8B-B14F-4D97-AF65-F5344CB8AC3E}">
        <p14:creationId xmlns:p14="http://schemas.microsoft.com/office/powerpoint/2010/main" val="346925724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Title + design  2">
  <p:cSld name="Title + design  2">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11"/>
          <p:cNvSpPr txBox="1">
            <a:spLocks noGrp="1"/>
          </p:cNvSpPr>
          <p:nvPr>
            <p:ph type="ctrTitle"/>
          </p:nvPr>
        </p:nvSpPr>
        <p:spPr>
          <a:xfrm>
            <a:off x="7336116" y="534167"/>
            <a:ext cx="3772400" cy="11356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EE4961"/>
              </a:buClr>
              <a:buSzPts val="2400"/>
              <a:buNone/>
              <a:defRPr sz="3200">
                <a:solidFill>
                  <a:srgbClr val="EE4961"/>
                </a:solidFill>
              </a:defRPr>
            </a:lvl1pPr>
            <a:lvl2pPr lvl="1" algn="r" rtl="0">
              <a:spcBef>
                <a:spcPts val="0"/>
              </a:spcBef>
              <a:spcAft>
                <a:spcPts val="0"/>
              </a:spcAft>
              <a:buSzPts val="1100"/>
              <a:buNone/>
              <a:defRPr sz="1467"/>
            </a:lvl2pPr>
            <a:lvl3pPr lvl="2" algn="r" rtl="0">
              <a:spcBef>
                <a:spcPts val="0"/>
              </a:spcBef>
              <a:spcAft>
                <a:spcPts val="0"/>
              </a:spcAft>
              <a:buSzPts val="1100"/>
              <a:buNone/>
              <a:defRPr sz="1467"/>
            </a:lvl3pPr>
            <a:lvl4pPr lvl="3" algn="r" rtl="0">
              <a:spcBef>
                <a:spcPts val="0"/>
              </a:spcBef>
              <a:spcAft>
                <a:spcPts val="0"/>
              </a:spcAft>
              <a:buSzPts val="1100"/>
              <a:buNone/>
              <a:defRPr sz="1467"/>
            </a:lvl4pPr>
            <a:lvl5pPr lvl="4" algn="r" rtl="0">
              <a:spcBef>
                <a:spcPts val="0"/>
              </a:spcBef>
              <a:spcAft>
                <a:spcPts val="0"/>
              </a:spcAft>
              <a:buSzPts val="1100"/>
              <a:buNone/>
              <a:defRPr sz="1467"/>
            </a:lvl5pPr>
            <a:lvl6pPr lvl="5" algn="r" rtl="0">
              <a:spcBef>
                <a:spcPts val="0"/>
              </a:spcBef>
              <a:spcAft>
                <a:spcPts val="0"/>
              </a:spcAft>
              <a:buSzPts val="1100"/>
              <a:buNone/>
              <a:defRPr sz="1467"/>
            </a:lvl6pPr>
            <a:lvl7pPr lvl="6" algn="r" rtl="0">
              <a:spcBef>
                <a:spcPts val="0"/>
              </a:spcBef>
              <a:spcAft>
                <a:spcPts val="0"/>
              </a:spcAft>
              <a:buSzPts val="1100"/>
              <a:buNone/>
              <a:defRPr sz="1467"/>
            </a:lvl7pPr>
            <a:lvl8pPr lvl="7" algn="r" rtl="0">
              <a:spcBef>
                <a:spcPts val="0"/>
              </a:spcBef>
              <a:spcAft>
                <a:spcPts val="0"/>
              </a:spcAft>
              <a:buSzPts val="1100"/>
              <a:buNone/>
              <a:defRPr sz="1467"/>
            </a:lvl8pPr>
            <a:lvl9pPr lvl="8" algn="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182340199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Title + design 3">
  <p:cSld name="Title + design 3">
    <p:bg>
      <p:bgPr>
        <a:blipFill>
          <a:blip r:embed="rId2">
            <a:alphaModFix/>
          </a:blip>
          <a:stretch>
            <a:fillRect/>
          </a:stretch>
        </a:blipFill>
        <a:effectLst/>
      </p:bgPr>
    </p:bg>
    <p:spTree>
      <p:nvGrpSpPr>
        <p:cNvPr id="1" name="Shape 87"/>
        <p:cNvGrpSpPr/>
        <p:nvPr/>
      </p:nvGrpSpPr>
      <p:grpSpPr>
        <a:xfrm>
          <a:off x="0" y="0"/>
          <a:ext cx="0" cy="0"/>
          <a:chOff x="0" y="0"/>
          <a:chExt cx="0" cy="0"/>
        </a:xfrm>
      </p:grpSpPr>
      <p:sp>
        <p:nvSpPr>
          <p:cNvPr id="88" name="Google Shape;88;p12"/>
          <p:cNvSpPr txBox="1">
            <a:spLocks noGrp="1"/>
          </p:cNvSpPr>
          <p:nvPr>
            <p:ph type="ctrTitle"/>
          </p:nvPr>
        </p:nvSpPr>
        <p:spPr>
          <a:xfrm>
            <a:off x="4209816" y="515453"/>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249248040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Title + design 4">
  <p:cSld name="Title + design 4">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13"/>
          <p:cNvSpPr txBox="1">
            <a:spLocks noGrp="1"/>
          </p:cNvSpPr>
          <p:nvPr>
            <p:ph type="ctrTitle"/>
          </p:nvPr>
        </p:nvSpPr>
        <p:spPr>
          <a:xfrm>
            <a:off x="4209816" y="517779"/>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236920582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Four columns ">
  <p:cSld name="Four columns ">
    <p:bg>
      <p:bgPr>
        <a:blipFill>
          <a:blip r:embed="rId2">
            <a:alphaModFix/>
          </a:blip>
          <a:stretch>
            <a:fillRect/>
          </a:stretch>
        </a:blipFill>
        <a:effectLst/>
      </p:bgPr>
    </p:bg>
    <p:spTree>
      <p:nvGrpSpPr>
        <p:cNvPr id="1" name="Shape 91"/>
        <p:cNvGrpSpPr/>
        <p:nvPr/>
      </p:nvGrpSpPr>
      <p:grpSpPr>
        <a:xfrm>
          <a:off x="0" y="0"/>
          <a:ext cx="0" cy="0"/>
          <a:chOff x="0" y="0"/>
          <a:chExt cx="0" cy="0"/>
        </a:xfrm>
      </p:grpSpPr>
      <p:grpSp>
        <p:nvGrpSpPr>
          <p:cNvPr id="92" name="Google Shape;92;p14"/>
          <p:cNvGrpSpPr/>
          <p:nvPr/>
        </p:nvGrpSpPr>
        <p:grpSpPr>
          <a:xfrm>
            <a:off x="544214" y="368815"/>
            <a:ext cx="11112019" cy="6128819"/>
            <a:chOff x="408161" y="276611"/>
            <a:chExt cx="8334014" cy="4596614"/>
          </a:xfrm>
        </p:grpSpPr>
        <p:sp>
          <p:nvSpPr>
            <p:cNvPr id="93" name="Google Shape;93;p14"/>
            <p:cNvSpPr/>
            <p:nvPr/>
          </p:nvSpPr>
          <p:spPr>
            <a:xfrm>
              <a:off x="408161" y="276611"/>
              <a:ext cx="4170300" cy="23016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solidFill>
                  <a:srgbClr val="FFFFFF"/>
                </a:solidFill>
              </a:endParaRPr>
            </a:p>
          </p:txBody>
        </p:sp>
        <p:sp>
          <p:nvSpPr>
            <p:cNvPr id="94" name="Google Shape;94;p14"/>
            <p:cNvSpPr/>
            <p:nvPr/>
          </p:nvSpPr>
          <p:spPr>
            <a:xfrm>
              <a:off x="4571875" y="276611"/>
              <a:ext cx="4170300" cy="23016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solidFill>
                  <a:srgbClr val="FFFFFF"/>
                </a:solidFill>
              </a:endParaRPr>
            </a:p>
          </p:txBody>
        </p:sp>
        <p:sp>
          <p:nvSpPr>
            <p:cNvPr id="95" name="Google Shape;95;p14"/>
            <p:cNvSpPr/>
            <p:nvPr/>
          </p:nvSpPr>
          <p:spPr>
            <a:xfrm>
              <a:off x="408161" y="2571625"/>
              <a:ext cx="4170300" cy="23016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solidFill>
                  <a:srgbClr val="FFFFFF"/>
                </a:solidFill>
              </a:endParaRPr>
            </a:p>
          </p:txBody>
        </p:sp>
        <p:sp>
          <p:nvSpPr>
            <p:cNvPr id="96" name="Google Shape;96;p14"/>
            <p:cNvSpPr/>
            <p:nvPr/>
          </p:nvSpPr>
          <p:spPr>
            <a:xfrm>
              <a:off x="4571875" y="2571625"/>
              <a:ext cx="4170300" cy="23016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solidFill>
                  <a:srgbClr val="FFFFFF"/>
                </a:solidFill>
              </a:endParaRPr>
            </a:p>
          </p:txBody>
        </p:sp>
      </p:grpSp>
      <p:sp>
        <p:nvSpPr>
          <p:cNvPr id="97" name="Google Shape;97;p14"/>
          <p:cNvSpPr/>
          <p:nvPr/>
        </p:nvSpPr>
        <p:spPr>
          <a:xfrm>
            <a:off x="5175600" y="2504400"/>
            <a:ext cx="1849200" cy="1849200"/>
          </a:xfrm>
          <a:prstGeom prst="ellipse">
            <a:avLst/>
          </a:prstGeom>
          <a:solidFill>
            <a:srgbClr val="EE496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pic>
        <p:nvPicPr>
          <p:cNvPr id="98" name="Google Shape;98;p14"/>
          <p:cNvPicPr preferRelativeResize="0"/>
          <p:nvPr/>
        </p:nvPicPr>
        <p:blipFill>
          <a:blip r:embed="rId3">
            <a:alphaModFix/>
          </a:blip>
          <a:stretch>
            <a:fillRect/>
          </a:stretch>
        </p:blipFill>
        <p:spPr>
          <a:xfrm>
            <a:off x="-4564" y="4217"/>
            <a:ext cx="12192000" cy="6858000"/>
          </a:xfrm>
          <a:prstGeom prst="rect">
            <a:avLst/>
          </a:prstGeom>
          <a:noFill/>
          <a:ln>
            <a:noFill/>
          </a:ln>
        </p:spPr>
      </p:pic>
      <p:sp>
        <p:nvSpPr>
          <p:cNvPr id="99" name="Google Shape;99;p14"/>
          <p:cNvSpPr txBox="1">
            <a:spLocks noGrp="1"/>
          </p:cNvSpPr>
          <p:nvPr>
            <p:ph type="subTitle" idx="1"/>
          </p:nvPr>
        </p:nvSpPr>
        <p:spPr>
          <a:xfrm>
            <a:off x="1677133" y="1356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0" name="Google Shape;100;p14"/>
          <p:cNvSpPr txBox="1">
            <a:spLocks noGrp="1"/>
          </p:cNvSpPr>
          <p:nvPr>
            <p:ph type="subTitle" idx="2"/>
          </p:nvPr>
        </p:nvSpPr>
        <p:spPr>
          <a:xfrm>
            <a:off x="2175857" y="1808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1" name="Google Shape;101;p14"/>
          <p:cNvSpPr txBox="1">
            <a:spLocks noGrp="1"/>
          </p:cNvSpPr>
          <p:nvPr>
            <p:ph type="subTitle" idx="3"/>
          </p:nvPr>
        </p:nvSpPr>
        <p:spPr>
          <a:xfrm>
            <a:off x="7230467" y="1356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2" name="Google Shape;102;p14"/>
          <p:cNvSpPr txBox="1">
            <a:spLocks noGrp="1"/>
          </p:cNvSpPr>
          <p:nvPr>
            <p:ph type="subTitle" idx="4"/>
          </p:nvPr>
        </p:nvSpPr>
        <p:spPr>
          <a:xfrm>
            <a:off x="7729191" y="1808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3" name="Google Shape;103;p14"/>
          <p:cNvSpPr txBox="1">
            <a:spLocks noGrp="1"/>
          </p:cNvSpPr>
          <p:nvPr>
            <p:ph type="subTitle" idx="5"/>
          </p:nvPr>
        </p:nvSpPr>
        <p:spPr>
          <a:xfrm>
            <a:off x="1677133" y="4309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4" name="Google Shape;104;p14"/>
          <p:cNvSpPr txBox="1">
            <a:spLocks noGrp="1"/>
          </p:cNvSpPr>
          <p:nvPr>
            <p:ph type="subTitle" idx="6"/>
          </p:nvPr>
        </p:nvSpPr>
        <p:spPr>
          <a:xfrm>
            <a:off x="2175857" y="4761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5" name="Google Shape;105;p14"/>
          <p:cNvSpPr txBox="1">
            <a:spLocks noGrp="1"/>
          </p:cNvSpPr>
          <p:nvPr>
            <p:ph type="subTitle" idx="7"/>
          </p:nvPr>
        </p:nvSpPr>
        <p:spPr>
          <a:xfrm>
            <a:off x="7230467" y="4309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6" name="Google Shape;106;p14"/>
          <p:cNvSpPr txBox="1">
            <a:spLocks noGrp="1"/>
          </p:cNvSpPr>
          <p:nvPr>
            <p:ph type="subTitle" idx="8"/>
          </p:nvPr>
        </p:nvSpPr>
        <p:spPr>
          <a:xfrm>
            <a:off x="7729191" y="4761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7" name="Google Shape;107;p14"/>
          <p:cNvSpPr txBox="1">
            <a:spLocks noGrp="1"/>
          </p:cNvSpPr>
          <p:nvPr>
            <p:ph type="ctrTitle"/>
          </p:nvPr>
        </p:nvSpPr>
        <p:spPr>
          <a:xfrm>
            <a:off x="5277125" y="2861200"/>
            <a:ext cx="1637600" cy="11356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1800"/>
              <a:buNone/>
              <a:defRPr sz="2400">
                <a:solidFill>
                  <a:srgbClr val="FFFFFF"/>
                </a:solidFill>
              </a:defRPr>
            </a:lvl1pPr>
            <a:lvl2pPr lvl="1" algn="ctr" rtl="0">
              <a:spcBef>
                <a:spcPts val="0"/>
              </a:spcBef>
              <a:spcAft>
                <a:spcPts val="0"/>
              </a:spcAft>
              <a:buClr>
                <a:srgbClr val="FFFFFF"/>
              </a:buClr>
              <a:buSzPts val="1800"/>
              <a:buNone/>
              <a:defRPr sz="2400">
                <a:solidFill>
                  <a:srgbClr val="FFFFFF"/>
                </a:solidFill>
              </a:defRPr>
            </a:lvl2pPr>
            <a:lvl3pPr lvl="2" algn="ctr" rtl="0">
              <a:spcBef>
                <a:spcPts val="0"/>
              </a:spcBef>
              <a:spcAft>
                <a:spcPts val="0"/>
              </a:spcAft>
              <a:buClr>
                <a:srgbClr val="FFFFFF"/>
              </a:buClr>
              <a:buSzPts val="1800"/>
              <a:buNone/>
              <a:defRPr sz="2400">
                <a:solidFill>
                  <a:srgbClr val="FFFFFF"/>
                </a:solidFill>
              </a:defRPr>
            </a:lvl3pPr>
            <a:lvl4pPr lvl="3" algn="ctr" rtl="0">
              <a:spcBef>
                <a:spcPts val="0"/>
              </a:spcBef>
              <a:spcAft>
                <a:spcPts val="0"/>
              </a:spcAft>
              <a:buClr>
                <a:srgbClr val="FFFFFF"/>
              </a:buClr>
              <a:buSzPts val="1800"/>
              <a:buNone/>
              <a:defRPr sz="2400">
                <a:solidFill>
                  <a:srgbClr val="FFFFFF"/>
                </a:solidFill>
              </a:defRPr>
            </a:lvl4pPr>
            <a:lvl5pPr lvl="4" algn="ctr" rtl="0">
              <a:spcBef>
                <a:spcPts val="0"/>
              </a:spcBef>
              <a:spcAft>
                <a:spcPts val="0"/>
              </a:spcAft>
              <a:buClr>
                <a:srgbClr val="FFFFFF"/>
              </a:buClr>
              <a:buSzPts val="1800"/>
              <a:buNone/>
              <a:defRPr sz="2400">
                <a:solidFill>
                  <a:srgbClr val="FFFFFF"/>
                </a:solidFill>
              </a:defRPr>
            </a:lvl5pPr>
            <a:lvl6pPr lvl="5" algn="ctr" rtl="0">
              <a:spcBef>
                <a:spcPts val="0"/>
              </a:spcBef>
              <a:spcAft>
                <a:spcPts val="0"/>
              </a:spcAft>
              <a:buClr>
                <a:srgbClr val="FFFFFF"/>
              </a:buClr>
              <a:buSzPts val="1800"/>
              <a:buNone/>
              <a:defRPr sz="2400">
                <a:solidFill>
                  <a:srgbClr val="FFFFFF"/>
                </a:solidFill>
              </a:defRPr>
            </a:lvl6pPr>
            <a:lvl7pPr lvl="6" algn="ctr" rtl="0">
              <a:spcBef>
                <a:spcPts val="0"/>
              </a:spcBef>
              <a:spcAft>
                <a:spcPts val="0"/>
              </a:spcAft>
              <a:buClr>
                <a:srgbClr val="FFFFFF"/>
              </a:buClr>
              <a:buSzPts val="1800"/>
              <a:buNone/>
              <a:defRPr sz="2400">
                <a:solidFill>
                  <a:srgbClr val="FFFFFF"/>
                </a:solidFill>
              </a:defRPr>
            </a:lvl7pPr>
            <a:lvl8pPr lvl="7" algn="ctr" rtl="0">
              <a:spcBef>
                <a:spcPts val="0"/>
              </a:spcBef>
              <a:spcAft>
                <a:spcPts val="0"/>
              </a:spcAft>
              <a:buClr>
                <a:srgbClr val="FFFFFF"/>
              </a:buClr>
              <a:buSzPts val="1800"/>
              <a:buNone/>
              <a:defRPr sz="2400">
                <a:solidFill>
                  <a:srgbClr val="FFFFFF"/>
                </a:solidFill>
              </a:defRPr>
            </a:lvl8pPr>
            <a:lvl9pPr lvl="8" algn="ctr" rtl="0">
              <a:spcBef>
                <a:spcPts val="0"/>
              </a:spcBef>
              <a:spcAft>
                <a:spcPts val="0"/>
              </a:spcAft>
              <a:buClr>
                <a:srgbClr val="FFFFFF"/>
              </a:buClr>
              <a:buSzPts val="1800"/>
              <a:buNone/>
              <a:defRPr sz="2400">
                <a:solidFill>
                  <a:srgbClr val="FFFFFF"/>
                </a:solidFill>
              </a:defRPr>
            </a:lvl9pPr>
          </a:lstStyle>
          <a:p>
            <a:endParaRPr/>
          </a:p>
        </p:txBody>
      </p:sp>
    </p:spTree>
    <p:extLst>
      <p:ext uri="{BB962C8B-B14F-4D97-AF65-F5344CB8AC3E}">
        <p14:creationId xmlns:p14="http://schemas.microsoft.com/office/powerpoint/2010/main" val="216635619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Title + design 5">
  <p:cSld name="Title + design 5">
    <p:bg>
      <p:bgPr>
        <a:solidFill>
          <a:srgbClr val="F3F3F3"/>
        </a:solidFill>
        <a:effectLst/>
      </p:bgPr>
    </p:bg>
    <p:spTree>
      <p:nvGrpSpPr>
        <p:cNvPr id="1" name="Shape 108"/>
        <p:cNvGrpSpPr/>
        <p:nvPr/>
      </p:nvGrpSpPr>
      <p:grpSpPr>
        <a:xfrm>
          <a:off x="0" y="0"/>
          <a:ext cx="0" cy="0"/>
          <a:chOff x="0" y="0"/>
          <a:chExt cx="0" cy="0"/>
        </a:xfrm>
      </p:grpSpPr>
      <p:grpSp>
        <p:nvGrpSpPr>
          <p:cNvPr id="109" name="Google Shape;109;p15"/>
          <p:cNvGrpSpPr/>
          <p:nvPr/>
        </p:nvGrpSpPr>
        <p:grpSpPr>
          <a:xfrm>
            <a:off x="0" y="3415733"/>
            <a:ext cx="12229085" cy="3442268"/>
            <a:chOff x="0" y="2561799"/>
            <a:chExt cx="9171814" cy="2581701"/>
          </a:xfrm>
        </p:grpSpPr>
        <p:pic>
          <p:nvPicPr>
            <p:cNvPr id="110" name="Google Shape;110;p15"/>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111" name="Google Shape;111;p15"/>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sp>
        <p:nvSpPr>
          <p:cNvPr id="112" name="Google Shape;112;p15"/>
          <p:cNvSpPr txBox="1">
            <a:spLocks noGrp="1"/>
          </p:cNvSpPr>
          <p:nvPr>
            <p:ph type="ctrTitle"/>
          </p:nvPr>
        </p:nvSpPr>
        <p:spPr>
          <a:xfrm>
            <a:off x="4209816" y="534167"/>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grpSp>
        <p:nvGrpSpPr>
          <p:cNvPr id="113" name="Google Shape;113;p15"/>
          <p:cNvGrpSpPr/>
          <p:nvPr/>
        </p:nvGrpSpPr>
        <p:grpSpPr>
          <a:xfrm>
            <a:off x="1601854" y="3534106"/>
            <a:ext cx="9098245" cy="3323895"/>
            <a:chOff x="-2" y="1810675"/>
            <a:chExt cx="9164227" cy="3348000"/>
          </a:xfrm>
        </p:grpSpPr>
        <p:pic>
          <p:nvPicPr>
            <p:cNvPr id="114" name="Google Shape;114;p15"/>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115" name="Google Shape;115;p15"/>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Tree>
    <p:extLst>
      <p:ext uri="{BB962C8B-B14F-4D97-AF65-F5344CB8AC3E}">
        <p14:creationId xmlns:p14="http://schemas.microsoft.com/office/powerpoint/2010/main" val="23245748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Title + text 2">
  <p:cSld name="Title + text 2">
    <p:bg>
      <p:bgPr>
        <a:solidFill>
          <a:srgbClr val="F3F3F3"/>
        </a:solidFill>
        <a:effectLst/>
      </p:bgPr>
    </p:bg>
    <p:spTree>
      <p:nvGrpSpPr>
        <p:cNvPr id="1" name="Shape 116"/>
        <p:cNvGrpSpPr/>
        <p:nvPr/>
      </p:nvGrpSpPr>
      <p:grpSpPr>
        <a:xfrm>
          <a:off x="0" y="0"/>
          <a:ext cx="0" cy="0"/>
          <a:chOff x="0" y="0"/>
          <a:chExt cx="0" cy="0"/>
        </a:xfrm>
      </p:grpSpPr>
      <p:grpSp>
        <p:nvGrpSpPr>
          <p:cNvPr id="117" name="Google Shape;117;p16"/>
          <p:cNvGrpSpPr/>
          <p:nvPr/>
        </p:nvGrpSpPr>
        <p:grpSpPr>
          <a:xfrm rot="10800000">
            <a:off x="0" y="-1"/>
            <a:ext cx="12229085" cy="3442268"/>
            <a:chOff x="0" y="2561799"/>
            <a:chExt cx="9171814" cy="2581701"/>
          </a:xfrm>
        </p:grpSpPr>
        <p:pic>
          <p:nvPicPr>
            <p:cNvPr id="118" name="Google Shape;118;p16"/>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119" name="Google Shape;119;p16"/>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grpSp>
        <p:nvGrpSpPr>
          <p:cNvPr id="120" name="Google Shape;120;p16"/>
          <p:cNvGrpSpPr/>
          <p:nvPr/>
        </p:nvGrpSpPr>
        <p:grpSpPr>
          <a:xfrm rot="10800000">
            <a:off x="1528987" y="-1"/>
            <a:ext cx="9098245" cy="3323895"/>
            <a:chOff x="-2" y="1810675"/>
            <a:chExt cx="9164227" cy="3348000"/>
          </a:xfrm>
        </p:grpSpPr>
        <p:pic>
          <p:nvPicPr>
            <p:cNvPr id="121" name="Google Shape;121;p16"/>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122" name="Google Shape;122;p16"/>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
        <p:nvSpPr>
          <p:cNvPr id="123" name="Google Shape;123;p16"/>
          <p:cNvSpPr txBox="1">
            <a:spLocks noGrp="1"/>
          </p:cNvSpPr>
          <p:nvPr>
            <p:ph type="subTitle" idx="1"/>
          </p:nvPr>
        </p:nvSpPr>
        <p:spPr>
          <a:xfrm>
            <a:off x="3037905" y="3555333"/>
            <a:ext cx="61384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24" name="Google Shape;124;p16"/>
          <p:cNvSpPr txBox="1">
            <a:spLocks noGrp="1"/>
          </p:cNvSpPr>
          <p:nvPr>
            <p:ph type="ctrTitle"/>
          </p:nvPr>
        </p:nvSpPr>
        <p:spPr>
          <a:xfrm>
            <a:off x="3121200" y="2419733"/>
            <a:ext cx="59496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3200"/>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150380901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Background">
  <p:cSld name="Background">
    <p:bg>
      <p:bgPr>
        <a:blipFill>
          <a:blip r:embed="rId2">
            <a:alphaModFix/>
          </a:blip>
          <a:stretch>
            <a:fillRect/>
          </a:stretch>
        </a:blipFill>
        <a:effectLst/>
      </p:bgPr>
    </p:bg>
    <p:spTree>
      <p:nvGrpSpPr>
        <p:cNvPr id="1" name="Shape 135"/>
        <p:cNvGrpSpPr/>
        <p:nvPr/>
      </p:nvGrpSpPr>
      <p:grpSpPr>
        <a:xfrm>
          <a:off x="0" y="0"/>
          <a:ext cx="0" cy="0"/>
          <a:chOff x="0" y="0"/>
          <a:chExt cx="0" cy="0"/>
        </a:xfrm>
      </p:grpSpPr>
      <p:pic>
        <p:nvPicPr>
          <p:cNvPr id="136" name="Google Shape;136;p19"/>
          <p:cNvPicPr preferRelativeResize="0"/>
          <p:nvPr/>
        </p:nvPicPr>
        <p:blipFill>
          <a:blip r:embed="rId3">
            <a:alphaModFix/>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117166114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Oval 3"/>
          <p:cNvSpPr>
            <a:spLocks noChangeArrowheads="1"/>
          </p:cNvSpPr>
          <p:nvPr/>
        </p:nvSpPr>
        <p:spPr bwMode="ltGray">
          <a:xfrm>
            <a:off x="1524000" y="1600200"/>
            <a:ext cx="6908800" cy="5257800"/>
          </a:xfrm>
          <a:prstGeom prst="ellipse">
            <a:avLst/>
          </a:prstGeom>
          <a:gradFill rotWithShape="1">
            <a:gsLst>
              <a:gs pos="0">
                <a:schemeClr val="accent1">
                  <a:gamma/>
                  <a:tint val="0"/>
                  <a:invGamma/>
                </a:schemeClr>
              </a:gs>
              <a:gs pos="100000">
                <a:schemeClr val="accent1">
                  <a:alpha val="30000"/>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grpSp>
        <p:nvGrpSpPr>
          <p:cNvPr id="5" name="Group 36"/>
          <p:cNvGrpSpPr>
            <a:grpSpLocks/>
          </p:cNvGrpSpPr>
          <p:nvPr/>
        </p:nvGrpSpPr>
        <p:grpSpPr bwMode="auto">
          <a:xfrm>
            <a:off x="0" y="0"/>
            <a:ext cx="7266517" cy="6858000"/>
            <a:chOff x="0" y="0"/>
            <a:chExt cx="3433" cy="4320"/>
          </a:xfrm>
        </p:grpSpPr>
        <p:pic>
          <p:nvPicPr>
            <p:cNvPr id="6" name="Picture 30" descr="11"/>
            <p:cNvPicPr>
              <a:picLocks noChangeAspect="1" noChangeArrowheads="1"/>
            </p:cNvPicPr>
            <p:nvPr userDrawn="1"/>
          </p:nvPicPr>
          <p:blipFill>
            <a:blip r:embed="rId2">
              <a:extLst>
                <a:ext uri="{28A0092B-C50C-407E-A947-70E740481C1C}">
                  <a14:useLocalDpi xmlns:a14="http://schemas.microsoft.com/office/drawing/2010/main" val="0"/>
                </a:ext>
              </a:extLst>
            </a:blip>
            <a:srcRect l="33020" t="5556"/>
            <a:stretch>
              <a:fillRect/>
            </a:stretch>
          </p:blipFill>
          <p:spPr bwMode="gray">
            <a:xfrm>
              <a:off x="0" y="336"/>
              <a:ext cx="3433" cy="3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1" descr="07"/>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2016" y="0"/>
              <a:ext cx="1200"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Oval 17"/>
          <p:cNvSpPr>
            <a:spLocks noChangeArrowheads="1"/>
          </p:cNvSpPr>
          <p:nvPr/>
        </p:nvSpPr>
        <p:spPr bwMode="ltGray">
          <a:xfrm>
            <a:off x="7416800" y="3581401"/>
            <a:ext cx="2946400" cy="2227263"/>
          </a:xfrm>
          <a:prstGeom prst="ellipse">
            <a:avLst/>
          </a:prstGeom>
          <a:gradFill rotWithShape="1">
            <a:gsLst>
              <a:gs pos="0">
                <a:schemeClr val="accent2">
                  <a:gamma/>
                  <a:tint val="0"/>
                  <a:invGamma/>
                </a:schemeClr>
              </a:gs>
              <a:gs pos="100000">
                <a:schemeClr val="accent2">
                  <a:alpha val="39999"/>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sp>
        <p:nvSpPr>
          <p:cNvPr id="9" name="Oval 18"/>
          <p:cNvSpPr>
            <a:spLocks noChangeArrowheads="1"/>
          </p:cNvSpPr>
          <p:nvPr/>
        </p:nvSpPr>
        <p:spPr bwMode="ltGray">
          <a:xfrm>
            <a:off x="10363200" y="228600"/>
            <a:ext cx="1422400" cy="990600"/>
          </a:xfrm>
          <a:prstGeom prst="ellipse">
            <a:avLst/>
          </a:prstGeom>
          <a:gradFill rotWithShape="1">
            <a:gsLst>
              <a:gs pos="0">
                <a:schemeClr val="hlink">
                  <a:gamma/>
                  <a:tint val="0"/>
                  <a:invGamma/>
                </a:schemeClr>
              </a:gs>
              <a:gs pos="100000">
                <a:schemeClr val="hlink">
                  <a:alpha val="39999"/>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sp>
        <p:nvSpPr>
          <p:cNvPr id="10" name="Text Box 23"/>
          <p:cNvSpPr txBox="1">
            <a:spLocks noChangeArrowheads="1"/>
          </p:cNvSpPr>
          <p:nvPr/>
        </p:nvSpPr>
        <p:spPr bwMode="gray">
          <a:xfrm>
            <a:off x="10756542" y="555626"/>
            <a:ext cx="1043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r" defTabSz="914400" fontAlgn="base">
              <a:spcBef>
                <a:spcPct val="0"/>
              </a:spcBef>
              <a:spcAft>
                <a:spcPct val="0"/>
              </a:spcAft>
            </a:pPr>
            <a:r>
              <a:rPr lang="en-US" sz="1800">
                <a:solidFill>
                  <a:srgbClr val="000000"/>
                </a:solidFill>
                <a:latin typeface="Arial" panose="020B0604020202020204" pitchFamily="34" charset="0"/>
              </a:rPr>
              <a:t>L/O/G/O</a:t>
            </a:r>
          </a:p>
        </p:txBody>
      </p:sp>
      <p:pic>
        <p:nvPicPr>
          <p:cNvPr id="11" name="Picture 26" descr="09"/>
          <p:cNvPicPr>
            <a:picLocks noChangeAspect="1" noChangeArrowheads="1"/>
          </p:cNvPicPr>
          <p:nvPr/>
        </p:nvPicPr>
        <p:blipFill>
          <a:blip r:embed="rId4">
            <a:extLst>
              <a:ext uri="{28A0092B-C50C-407E-A947-70E740481C1C}">
                <a14:useLocalDpi xmlns:a14="http://schemas.microsoft.com/office/drawing/2010/main" val="0"/>
              </a:ext>
            </a:extLst>
          </a:blip>
          <a:srcRect l="31970" r="12268"/>
          <a:stretch>
            <a:fillRect/>
          </a:stretch>
        </p:blipFill>
        <p:spPr bwMode="gray">
          <a:xfrm>
            <a:off x="0" y="1"/>
            <a:ext cx="7620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3" descr="0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gray">
          <a:xfrm rot="3067933">
            <a:off x="9695128" y="5600436"/>
            <a:ext cx="754062" cy="357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rot="1840479">
            <a:off x="7971368" y="5614988"/>
            <a:ext cx="2493433" cy="30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descr="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rot="895542">
            <a:off x="7285567" y="5962651"/>
            <a:ext cx="2904067"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0" descr="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a:off x="7010401" y="6470650"/>
            <a:ext cx="3179233"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9" descr="0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gray">
          <a:xfrm>
            <a:off x="9550400" y="5059364"/>
            <a:ext cx="2641600" cy="179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33"/>
          <p:cNvSpPr txBox="1">
            <a:spLocks noChangeArrowheads="1"/>
          </p:cNvSpPr>
          <p:nvPr userDrawn="1"/>
        </p:nvSpPr>
        <p:spPr bwMode="auto">
          <a:xfrm>
            <a:off x="1" y="6627814"/>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r>
              <a:rPr lang="en-US" sz="900">
                <a:solidFill>
                  <a:srgbClr val="000000"/>
                </a:solidFill>
                <a:latin typeface="Arial" panose="020B0604020202020204" pitchFamily="34" charset="0"/>
              </a:rPr>
              <a:t>http://dichvudanhvanban.com</a:t>
            </a:r>
          </a:p>
        </p:txBody>
      </p:sp>
      <p:sp>
        <p:nvSpPr>
          <p:cNvPr id="3074" name="Rectangle 2"/>
          <p:cNvSpPr>
            <a:spLocks noGrp="1" noChangeArrowheads="1"/>
          </p:cNvSpPr>
          <p:nvPr>
            <p:ph type="ctrTitle"/>
          </p:nvPr>
        </p:nvSpPr>
        <p:spPr>
          <a:xfrm>
            <a:off x="3657600" y="2057401"/>
            <a:ext cx="8331200" cy="2003425"/>
          </a:xfrm>
        </p:spPr>
        <p:txBody>
          <a:bodyPr/>
          <a:lstStyle>
            <a:lvl1pPr algn="r">
              <a:defRPr sz="5500"/>
            </a:lvl1pPr>
          </a:lstStyle>
          <a:p>
            <a:r>
              <a:rPr lang="en-US"/>
              <a:t>Click to edit Master title style</a:t>
            </a:r>
          </a:p>
        </p:txBody>
      </p:sp>
      <p:sp>
        <p:nvSpPr>
          <p:cNvPr id="3075" name="Rectangle 3"/>
          <p:cNvSpPr>
            <a:spLocks noGrp="1" noChangeArrowheads="1"/>
          </p:cNvSpPr>
          <p:nvPr>
            <p:ph type="subTitle" idx="1"/>
          </p:nvPr>
        </p:nvSpPr>
        <p:spPr>
          <a:xfrm>
            <a:off x="4040717" y="3886200"/>
            <a:ext cx="7948083" cy="533400"/>
          </a:xfrm>
        </p:spPr>
        <p:txBody>
          <a:bodyPr/>
          <a:lstStyle>
            <a:lvl1pPr marL="0" indent="0" algn="r">
              <a:buFontTx/>
              <a:buNone/>
              <a:defRPr sz="2000"/>
            </a:lvl1pPr>
          </a:lstStyle>
          <a:p>
            <a:r>
              <a:rPr lang="en-US"/>
              <a:t>Click to edit Master subtitle style</a:t>
            </a:r>
          </a:p>
        </p:txBody>
      </p:sp>
      <p:sp>
        <p:nvSpPr>
          <p:cNvPr id="18" name="Rectangle 4"/>
          <p:cNvSpPr>
            <a:spLocks noGrp="1" noChangeArrowheads="1"/>
          </p:cNvSpPr>
          <p:nvPr>
            <p:ph type="dt" sz="half" idx="10"/>
          </p:nvPr>
        </p:nvSpPr>
        <p:spPr/>
        <p:txBody>
          <a:bodyPr/>
          <a:lstStyle>
            <a:lvl1pPr eaLnBrk="0" hangingPunct="0">
              <a:defRPr sz="1000">
                <a:latin typeface=".VnTime" pitchFamily="34" charset="0"/>
                <a:cs typeface="Arial" panose="020B0604020202020204" pitchFamily="34" charset="0"/>
              </a:defRPr>
            </a:lvl1pPr>
          </a:lstStyle>
          <a:p>
            <a:pPr>
              <a:defRPr/>
            </a:pPr>
            <a:endParaRPr lang="en-US"/>
          </a:p>
        </p:txBody>
      </p:sp>
      <p:sp>
        <p:nvSpPr>
          <p:cNvPr id="19" name="Rectangle 5"/>
          <p:cNvSpPr>
            <a:spLocks noGrp="1" noChangeArrowheads="1"/>
          </p:cNvSpPr>
          <p:nvPr>
            <p:ph type="ftr" sz="quarter" idx="11"/>
          </p:nvPr>
        </p:nvSpPr>
        <p:spPr/>
        <p:txBody>
          <a:bodyPr/>
          <a:lstStyle>
            <a:lvl1pPr eaLnBrk="0" hangingPunct="0">
              <a:defRPr sz="1000">
                <a:latin typeface=".VnTime" pitchFamily="34" charset="0"/>
                <a:cs typeface="Arial" panose="020B0604020202020204" pitchFamily="34" charset="0"/>
              </a:defRPr>
            </a:lvl1pPr>
          </a:lstStyle>
          <a:p>
            <a:pPr>
              <a:defRPr/>
            </a:pPr>
            <a:endParaRPr lang="en-US"/>
          </a:p>
        </p:txBody>
      </p:sp>
      <p:sp>
        <p:nvSpPr>
          <p:cNvPr id="20" name="Rectangle 6"/>
          <p:cNvSpPr>
            <a:spLocks noGrp="1" noChangeArrowheads="1"/>
          </p:cNvSpPr>
          <p:nvPr>
            <p:ph type="sldNum" sz="quarter" idx="12"/>
          </p:nvPr>
        </p:nvSpPr>
        <p:spPr/>
        <p:txBody>
          <a:bodyPr/>
          <a:lstStyle>
            <a:lvl1pPr eaLnBrk="0" hangingPunct="0">
              <a:defRPr sz="1000">
                <a:latin typeface=".VnTime" pitchFamily="34" charset="0"/>
                <a:cs typeface="Arial" panose="020B0604020202020204" pitchFamily="34" charset="0"/>
              </a:defRPr>
            </a:lvl1pPr>
          </a:lstStyle>
          <a:p>
            <a:pPr>
              <a:defRPr/>
            </a:pPr>
            <a:fld id="{80EF1D0B-3527-4F46-B4CD-0C66F589F705}" type="slidenum">
              <a:rPr lang="en-US"/>
              <a:pPr>
                <a:defRPr/>
              </a:pPr>
              <a:t>‹#›</a:t>
            </a:fld>
            <a:endParaRPr lang="en-US"/>
          </a:p>
        </p:txBody>
      </p:sp>
    </p:spTree>
    <p:extLst>
      <p:ext uri="{BB962C8B-B14F-4D97-AF65-F5344CB8AC3E}">
        <p14:creationId xmlns:p14="http://schemas.microsoft.com/office/powerpoint/2010/main" val="1118728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withEffect">
                                  <p:stCondLst>
                                    <p:cond delay="0"/>
                                  </p:stCondLst>
                                  <p:childTnLst>
                                    <p:animMotion origin="layout" path="M -0.34826 0.20195 C -0.33038 0.16748 -0.32951 0.06246 -0.24132 -0.00486 C -0.15312 -0.07217 -0.04843 -0.00856 0.00226 -0.00948 " pathEditMode="relative" rAng="0" ptsTypes="asa">
                                      <p:cBhvr>
                                        <p:cTn id="6" dur="2000" fill="hold"/>
                                        <p:tgtEl>
                                          <p:spTgt spid="9"/>
                                        </p:tgtEl>
                                        <p:attrNameLst>
                                          <p:attrName>ppt_x</p:attrName>
                                          <p:attrName>ppt_y</p:attrName>
                                        </p:attrNameLst>
                                      </p:cBhvr>
                                      <p:rCtr x="17500" y="-13700"/>
                                    </p:animMotion>
                                  </p:childTnLst>
                                </p:cTn>
                              </p:par>
                              <p:par>
                                <p:cTn id="7" presetID="10"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animEffect transition="in" filter="fade">
                                      <p:cBhvr>
                                        <p:cTn id="9" dur="2000"/>
                                        <p:tgtEl>
                                          <p:spTgt spid="16"/>
                                        </p:tgtEl>
                                      </p:cBhvr>
                                    </p:animEffect>
                                  </p:childTnLst>
                                </p:cTn>
                              </p:par>
                            </p:childTnLst>
                          </p:cTn>
                        </p:par>
                        <p:par>
                          <p:cTn id="10" fill="hold">
                            <p:stCondLst>
                              <p:cond delay="2000"/>
                            </p:stCondLst>
                            <p:childTnLst>
                              <p:par>
                                <p:cTn id="11" presetID="22" presetClass="entr" presetSubtype="2"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right)">
                                      <p:cBhvr>
                                        <p:cTn id="13" dur="500"/>
                                        <p:tgtEl>
                                          <p:spTgt spid="15"/>
                                        </p:tgtEl>
                                      </p:cBhvr>
                                    </p:animEffect>
                                  </p:childTnLst>
                                </p:cTn>
                              </p:par>
                            </p:childTnLst>
                          </p:cTn>
                        </p:par>
                        <p:par>
                          <p:cTn id="14" fill="hold">
                            <p:stCondLst>
                              <p:cond delay="2500"/>
                            </p:stCondLst>
                            <p:childTnLst>
                              <p:par>
                                <p:cTn id="15" presetID="22" presetClass="entr" presetSubtype="2"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right)">
                                      <p:cBhvr>
                                        <p:cTn id="17" dur="500"/>
                                        <p:tgtEl>
                                          <p:spTgt spid="14"/>
                                        </p:tgtEl>
                                      </p:cBhvr>
                                    </p:animEffect>
                                  </p:childTnLst>
                                </p:cTn>
                              </p:par>
                            </p:childTnLst>
                          </p:cTn>
                        </p:par>
                        <p:par>
                          <p:cTn id="18" fill="hold">
                            <p:stCondLst>
                              <p:cond delay="3000"/>
                            </p:stCondLst>
                            <p:childTnLst>
                              <p:par>
                                <p:cTn id="19" presetID="22" presetClass="entr" presetSubtype="2"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childTnLst>
                          </p:cTn>
                        </p:par>
                        <p:par>
                          <p:cTn id="22" fill="hold">
                            <p:stCondLst>
                              <p:cond delay="3500"/>
                            </p:stCondLst>
                            <p:childTnLst>
                              <p:par>
                                <p:cTn id="23" presetID="22" presetClass="entr" presetSubtype="2"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500"/>
                                        <p:tgtEl>
                                          <p:spTgt spid="12"/>
                                        </p:tgtEl>
                                      </p:cBhvr>
                                    </p:animEffect>
                                  </p:childTnLst>
                                </p:cTn>
                              </p:par>
                              <p:par>
                                <p:cTn id="26" presetID="10" presetClass="exit" presetSubtype="0" fill="hold" nodeType="withEffect">
                                  <p:stCondLst>
                                    <p:cond delay="0"/>
                                  </p:stCondLst>
                                  <p:childTnLst>
                                    <p:animEffect transition="out" filter="fade">
                                      <p:cBhvr>
                                        <p:cTn id="27" dur="1000"/>
                                        <p:tgtEl>
                                          <p:spTgt spid="5"/>
                                        </p:tgtEl>
                                      </p:cBhvr>
                                    </p:animEffect>
                                    <p:set>
                                      <p:cBhvr>
                                        <p:cTn id="28" dur="1" fill="hold">
                                          <p:stCondLst>
                                            <p:cond delay="999"/>
                                          </p:stCondLst>
                                        </p:cTn>
                                        <p:tgtEl>
                                          <p:spTgt spid="5"/>
                                        </p:tgtEl>
                                        <p:attrNameLst>
                                          <p:attrName>style.visibility</p:attrName>
                                        </p:attrNameLst>
                                      </p:cBhvr>
                                      <p:to>
                                        <p:strVal val="hidden"/>
                                      </p:to>
                                    </p:set>
                                  </p:childTnLst>
                                </p:cTn>
                              </p:par>
                            </p:childTnLst>
                          </p:cTn>
                        </p:par>
                        <p:par>
                          <p:cTn id="29" fill="hold">
                            <p:stCondLst>
                              <p:cond delay="4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childTnLst>
                                </p:cTn>
                              </p:par>
                              <p:par>
                                <p:cTn id="33" presetID="10" presetClass="entr" presetSubtype="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5BA549DD-BF4A-4C39-9E0A-0B69B81FE60C}" type="slidenum">
              <a:rPr lang="en-US"/>
              <a:pPr>
                <a:defRPr/>
              </a:pPr>
              <a:t>‹#›</a:t>
            </a:fld>
            <a:endParaRPr lang="en-US"/>
          </a:p>
        </p:txBody>
      </p:sp>
    </p:spTree>
    <p:extLst>
      <p:ext uri="{BB962C8B-B14F-4D97-AF65-F5344CB8AC3E}">
        <p14:creationId xmlns:p14="http://schemas.microsoft.com/office/powerpoint/2010/main" val="21412593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7C03FF85-BAB4-4E79-87F0-D03726E7F353}" type="slidenum">
              <a:rPr lang="en-US"/>
              <a:pPr>
                <a:defRPr/>
              </a:pPr>
              <a:t>‹#›</a:t>
            </a:fld>
            <a:endParaRPr lang="en-US"/>
          </a:p>
        </p:txBody>
      </p:sp>
    </p:spTree>
    <p:extLst>
      <p:ext uri="{BB962C8B-B14F-4D97-AF65-F5344CB8AC3E}">
        <p14:creationId xmlns:p14="http://schemas.microsoft.com/office/powerpoint/2010/main" val="401161096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B6FFBD57-4CE7-4B53-BF03-143653D64FEC}" type="slidenum">
              <a:rPr lang="en-US"/>
              <a:pPr>
                <a:defRPr/>
              </a:pPr>
              <a:t>‹#›</a:t>
            </a:fld>
            <a:endParaRPr lang="en-US"/>
          </a:p>
        </p:txBody>
      </p:sp>
    </p:spTree>
    <p:extLst>
      <p:ext uri="{BB962C8B-B14F-4D97-AF65-F5344CB8AC3E}">
        <p14:creationId xmlns:p14="http://schemas.microsoft.com/office/powerpoint/2010/main" val="421963254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8" name="Footer Placeholder 7"/>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F5CD336B-CA87-4234-BFC7-AC15D7B77444}" type="slidenum">
              <a:rPr lang="en-US"/>
              <a:pPr>
                <a:defRPr/>
              </a:pPr>
              <a:t>‹#›</a:t>
            </a:fld>
            <a:endParaRPr lang="en-US"/>
          </a:p>
        </p:txBody>
      </p:sp>
    </p:spTree>
    <p:extLst>
      <p:ext uri="{BB962C8B-B14F-4D97-AF65-F5344CB8AC3E}">
        <p14:creationId xmlns:p14="http://schemas.microsoft.com/office/powerpoint/2010/main" val="382141520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4" name="Footer Placeholder 3"/>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CF8918E2-818F-424C-A8C6-D5E566425257}" type="slidenum">
              <a:rPr lang="en-US"/>
              <a:pPr>
                <a:defRPr/>
              </a:pPr>
              <a:t>‹#›</a:t>
            </a:fld>
            <a:endParaRPr lang="en-US"/>
          </a:p>
        </p:txBody>
      </p:sp>
    </p:spTree>
    <p:extLst>
      <p:ext uri="{BB962C8B-B14F-4D97-AF65-F5344CB8AC3E}">
        <p14:creationId xmlns:p14="http://schemas.microsoft.com/office/powerpoint/2010/main" val="436910374"/>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3" name="Footer Placeholder 2"/>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3947DAA4-3AC1-4D9D-92CF-FCFDE5C3749D}" type="slidenum">
              <a:rPr lang="en-US"/>
              <a:pPr>
                <a:defRPr/>
              </a:pPr>
              <a:t>‹#›</a:t>
            </a:fld>
            <a:endParaRPr lang="en-US"/>
          </a:p>
        </p:txBody>
      </p:sp>
    </p:spTree>
    <p:extLst>
      <p:ext uri="{BB962C8B-B14F-4D97-AF65-F5344CB8AC3E}">
        <p14:creationId xmlns:p14="http://schemas.microsoft.com/office/powerpoint/2010/main" val="63569676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14DE7687-EABB-4319-BF6E-1AE038BBF5DE}" type="slidenum">
              <a:rPr lang="en-US"/>
              <a:pPr>
                <a:defRPr/>
              </a:pPr>
              <a:t>‹#›</a:t>
            </a:fld>
            <a:endParaRPr lang="en-US"/>
          </a:p>
        </p:txBody>
      </p:sp>
    </p:spTree>
    <p:extLst>
      <p:ext uri="{BB962C8B-B14F-4D97-AF65-F5344CB8AC3E}">
        <p14:creationId xmlns:p14="http://schemas.microsoft.com/office/powerpoint/2010/main" val="58987361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FBBEA1AB-F5ED-4439-95D2-8335F9C3900F}" type="slidenum">
              <a:rPr lang="en-US"/>
              <a:pPr>
                <a:defRPr/>
              </a:pPr>
              <a:t>‹#›</a:t>
            </a:fld>
            <a:endParaRPr lang="en-US"/>
          </a:p>
        </p:txBody>
      </p:sp>
    </p:spTree>
    <p:extLst>
      <p:ext uri="{BB962C8B-B14F-4D97-AF65-F5344CB8AC3E}">
        <p14:creationId xmlns:p14="http://schemas.microsoft.com/office/powerpoint/2010/main" val="420907634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7ECFE9FF-6766-4B5B-A90B-F763F1B327DA}" type="slidenum">
              <a:rPr lang="en-US"/>
              <a:pPr>
                <a:defRPr/>
              </a:pPr>
              <a:t>‹#›</a:t>
            </a:fld>
            <a:endParaRPr lang="en-US"/>
          </a:p>
        </p:txBody>
      </p:sp>
    </p:spTree>
    <p:extLst>
      <p:ext uri="{BB962C8B-B14F-4D97-AF65-F5344CB8AC3E}">
        <p14:creationId xmlns:p14="http://schemas.microsoft.com/office/powerpoint/2010/main" val="304798683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457201"/>
            <a:ext cx="2743200" cy="56689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457201"/>
            <a:ext cx="8026400" cy="5668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FC406C28-404E-4FB4-A9F7-714BC9E6D5DA}" type="slidenum">
              <a:rPr lang="en-US"/>
              <a:pPr>
                <a:defRPr/>
              </a:pPr>
              <a:t>‹#›</a:t>
            </a:fld>
            <a:endParaRPr lang="en-US"/>
          </a:p>
        </p:txBody>
      </p:sp>
    </p:spTree>
    <p:extLst>
      <p:ext uri="{BB962C8B-B14F-4D97-AF65-F5344CB8AC3E}">
        <p14:creationId xmlns:p14="http://schemas.microsoft.com/office/powerpoint/2010/main" val="224805675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Oval 3"/>
          <p:cNvSpPr>
            <a:spLocks noChangeArrowheads="1"/>
          </p:cNvSpPr>
          <p:nvPr/>
        </p:nvSpPr>
        <p:spPr bwMode="ltGray">
          <a:xfrm>
            <a:off x="1524000" y="1600200"/>
            <a:ext cx="6908800" cy="5257800"/>
          </a:xfrm>
          <a:prstGeom prst="ellipse">
            <a:avLst/>
          </a:prstGeom>
          <a:gradFill rotWithShape="1">
            <a:gsLst>
              <a:gs pos="0">
                <a:schemeClr val="accent1">
                  <a:gamma/>
                  <a:tint val="0"/>
                  <a:invGamma/>
                </a:schemeClr>
              </a:gs>
              <a:gs pos="100000">
                <a:schemeClr val="accent1">
                  <a:alpha val="30000"/>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grpSp>
        <p:nvGrpSpPr>
          <p:cNvPr id="5" name="Group 36"/>
          <p:cNvGrpSpPr>
            <a:grpSpLocks/>
          </p:cNvGrpSpPr>
          <p:nvPr/>
        </p:nvGrpSpPr>
        <p:grpSpPr bwMode="auto">
          <a:xfrm>
            <a:off x="0" y="0"/>
            <a:ext cx="7266517" cy="6858000"/>
            <a:chOff x="0" y="0"/>
            <a:chExt cx="3433" cy="4320"/>
          </a:xfrm>
        </p:grpSpPr>
        <p:pic>
          <p:nvPicPr>
            <p:cNvPr id="6" name="Picture 30" descr="11"/>
            <p:cNvPicPr>
              <a:picLocks noChangeAspect="1" noChangeArrowheads="1"/>
            </p:cNvPicPr>
            <p:nvPr userDrawn="1"/>
          </p:nvPicPr>
          <p:blipFill>
            <a:blip r:embed="rId2">
              <a:extLst>
                <a:ext uri="{28A0092B-C50C-407E-A947-70E740481C1C}">
                  <a14:useLocalDpi xmlns:a14="http://schemas.microsoft.com/office/drawing/2010/main" val="0"/>
                </a:ext>
              </a:extLst>
            </a:blip>
            <a:srcRect l="33020" t="5556"/>
            <a:stretch>
              <a:fillRect/>
            </a:stretch>
          </p:blipFill>
          <p:spPr bwMode="gray">
            <a:xfrm>
              <a:off x="0" y="336"/>
              <a:ext cx="3433" cy="3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1" descr="07"/>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2016" y="0"/>
              <a:ext cx="1200"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Oval 17"/>
          <p:cNvSpPr>
            <a:spLocks noChangeArrowheads="1"/>
          </p:cNvSpPr>
          <p:nvPr/>
        </p:nvSpPr>
        <p:spPr bwMode="ltGray">
          <a:xfrm>
            <a:off x="7416800" y="3581401"/>
            <a:ext cx="2946400" cy="2227263"/>
          </a:xfrm>
          <a:prstGeom prst="ellipse">
            <a:avLst/>
          </a:prstGeom>
          <a:gradFill rotWithShape="1">
            <a:gsLst>
              <a:gs pos="0">
                <a:schemeClr val="accent2">
                  <a:gamma/>
                  <a:tint val="0"/>
                  <a:invGamma/>
                </a:schemeClr>
              </a:gs>
              <a:gs pos="100000">
                <a:schemeClr val="accent2">
                  <a:alpha val="39999"/>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sp>
        <p:nvSpPr>
          <p:cNvPr id="9" name="Oval 18"/>
          <p:cNvSpPr>
            <a:spLocks noChangeArrowheads="1"/>
          </p:cNvSpPr>
          <p:nvPr/>
        </p:nvSpPr>
        <p:spPr bwMode="ltGray">
          <a:xfrm>
            <a:off x="10363200" y="228600"/>
            <a:ext cx="1422400" cy="990600"/>
          </a:xfrm>
          <a:prstGeom prst="ellipse">
            <a:avLst/>
          </a:prstGeom>
          <a:gradFill rotWithShape="1">
            <a:gsLst>
              <a:gs pos="0">
                <a:schemeClr val="hlink">
                  <a:gamma/>
                  <a:tint val="0"/>
                  <a:invGamma/>
                </a:schemeClr>
              </a:gs>
              <a:gs pos="100000">
                <a:schemeClr val="hlink">
                  <a:alpha val="39999"/>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sp>
        <p:nvSpPr>
          <p:cNvPr id="10" name="Text Box 23"/>
          <p:cNvSpPr txBox="1">
            <a:spLocks noChangeArrowheads="1"/>
          </p:cNvSpPr>
          <p:nvPr/>
        </p:nvSpPr>
        <p:spPr bwMode="gray">
          <a:xfrm>
            <a:off x="10756542" y="555626"/>
            <a:ext cx="1043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r" defTabSz="914400" fontAlgn="base">
              <a:spcBef>
                <a:spcPct val="0"/>
              </a:spcBef>
              <a:spcAft>
                <a:spcPct val="0"/>
              </a:spcAft>
            </a:pPr>
            <a:r>
              <a:rPr lang="en-US" sz="1800">
                <a:solidFill>
                  <a:srgbClr val="000000"/>
                </a:solidFill>
                <a:latin typeface="Arial" panose="020B0604020202020204" pitchFamily="34" charset="0"/>
              </a:rPr>
              <a:t>L/O/G/O</a:t>
            </a:r>
          </a:p>
        </p:txBody>
      </p:sp>
      <p:pic>
        <p:nvPicPr>
          <p:cNvPr id="11" name="Picture 26" descr="09"/>
          <p:cNvPicPr>
            <a:picLocks noChangeAspect="1" noChangeArrowheads="1"/>
          </p:cNvPicPr>
          <p:nvPr/>
        </p:nvPicPr>
        <p:blipFill>
          <a:blip r:embed="rId4">
            <a:extLst>
              <a:ext uri="{28A0092B-C50C-407E-A947-70E740481C1C}">
                <a14:useLocalDpi xmlns:a14="http://schemas.microsoft.com/office/drawing/2010/main" val="0"/>
              </a:ext>
            </a:extLst>
          </a:blip>
          <a:srcRect l="31970" r="12268"/>
          <a:stretch>
            <a:fillRect/>
          </a:stretch>
        </p:blipFill>
        <p:spPr bwMode="gray">
          <a:xfrm>
            <a:off x="0" y="1"/>
            <a:ext cx="7620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3" descr="0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gray">
          <a:xfrm rot="3067933">
            <a:off x="9695128" y="5600436"/>
            <a:ext cx="754062" cy="357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rot="1840479">
            <a:off x="7971368" y="5614988"/>
            <a:ext cx="2493433" cy="30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descr="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rot="895542">
            <a:off x="7285567" y="5962651"/>
            <a:ext cx="2904067"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0" descr="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a:off x="7010401" y="6470650"/>
            <a:ext cx="3179233"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9" descr="0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gray">
          <a:xfrm>
            <a:off x="9550400" y="5059364"/>
            <a:ext cx="2641600" cy="179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33"/>
          <p:cNvSpPr txBox="1">
            <a:spLocks noChangeArrowheads="1"/>
          </p:cNvSpPr>
          <p:nvPr userDrawn="1"/>
        </p:nvSpPr>
        <p:spPr bwMode="auto">
          <a:xfrm>
            <a:off x="1" y="6627814"/>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r>
              <a:rPr lang="en-US" sz="900">
                <a:solidFill>
                  <a:srgbClr val="000000"/>
                </a:solidFill>
                <a:latin typeface="Arial" panose="020B0604020202020204" pitchFamily="34" charset="0"/>
              </a:rPr>
              <a:t>http://dichvudanhvanban.com</a:t>
            </a:r>
          </a:p>
        </p:txBody>
      </p:sp>
      <p:sp>
        <p:nvSpPr>
          <p:cNvPr id="3074" name="Rectangle 2"/>
          <p:cNvSpPr>
            <a:spLocks noGrp="1" noChangeArrowheads="1"/>
          </p:cNvSpPr>
          <p:nvPr>
            <p:ph type="ctrTitle"/>
          </p:nvPr>
        </p:nvSpPr>
        <p:spPr>
          <a:xfrm>
            <a:off x="3657600" y="2057401"/>
            <a:ext cx="8331200" cy="2003425"/>
          </a:xfrm>
        </p:spPr>
        <p:txBody>
          <a:bodyPr/>
          <a:lstStyle>
            <a:lvl1pPr algn="r">
              <a:defRPr sz="5500"/>
            </a:lvl1pPr>
          </a:lstStyle>
          <a:p>
            <a:r>
              <a:rPr lang="en-US"/>
              <a:t>Click to edit Master title style</a:t>
            </a:r>
          </a:p>
        </p:txBody>
      </p:sp>
      <p:sp>
        <p:nvSpPr>
          <p:cNvPr id="3075" name="Rectangle 3"/>
          <p:cNvSpPr>
            <a:spLocks noGrp="1" noChangeArrowheads="1"/>
          </p:cNvSpPr>
          <p:nvPr>
            <p:ph type="subTitle" idx="1"/>
          </p:nvPr>
        </p:nvSpPr>
        <p:spPr>
          <a:xfrm>
            <a:off x="4040717" y="3886200"/>
            <a:ext cx="7948083" cy="533400"/>
          </a:xfrm>
        </p:spPr>
        <p:txBody>
          <a:bodyPr/>
          <a:lstStyle>
            <a:lvl1pPr marL="0" indent="0" algn="r">
              <a:buFontTx/>
              <a:buNone/>
              <a:defRPr sz="2000"/>
            </a:lvl1pPr>
          </a:lstStyle>
          <a:p>
            <a:r>
              <a:rPr lang="en-US"/>
              <a:t>Click to edit Master subtitle style</a:t>
            </a:r>
          </a:p>
        </p:txBody>
      </p:sp>
      <p:sp>
        <p:nvSpPr>
          <p:cNvPr id="18" name="Rectangle 4"/>
          <p:cNvSpPr>
            <a:spLocks noGrp="1" noChangeArrowheads="1"/>
          </p:cNvSpPr>
          <p:nvPr>
            <p:ph type="dt" sz="half" idx="10"/>
          </p:nvPr>
        </p:nvSpPr>
        <p:spPr/>
        <p:txBody>
          <a:bodyPr/>
          <a:lstStyle>
            <a:lvl1pPr eaLnBrk="0" hangingPunct="0">
              <a:defRPr sz="1000">
                <a:latin typeface=".VnTime" pitchFamily="34" charset="0"/>
                <a:cs typeface="Arial" panose="020B0604020202020204" pitchFamily="34" charset="0"/>
              </a:defRPr>
            </a:lvl1pPr>
          </a:lstStyle>
          <a:p>
            <a:pPr>
              <a:defRPr/>
            </a:pPr>
            <a:endParaRPr lang="en-US"/>
          </a:p>
        </p:txBody>
      </p:sp>
      <p:sp>
        <p:nvSpPr>
          <p:cNvPr id="19" name="Rectangle 5"/>
          <p:cNvSpPr>
            <a:spLocks noGrp="1" noChangeArrowheads="1"/>
          </p:cNvSpPr>
          <p:nvPr>
            <p:ph type="ftr" sz="quarter" idx="11"/>
          </p:nvPr>
        </p:nvSpPr>
        <p:spPr/>
        <p:txBody>
          <a:bodyPr/>
          <a:lstStyle>
            <a:lvl1pPr eaLnBrk="0" hangingPunct="0">
              <a:defRPr sz="1000">
                <a:latin typeface=".VnTime" pitchFamily="34" charset="0"/>
                <a:cs typeface="Arial" panose="020B0604020202020204" pitchFamily="34" charset="0"/>
              </a:defRPr>
            </a:lvl1pPr>
          </a:lstStyle>
          <a:p>
            <a:pPr>
              <a:defRPr/>
            </a:pPr>
            <a:endParaRPr lang="en-US"/>
          </a:p>
        </p:txBody>
      </p:sp>
      <p:sp>
        <p:nvSpPr>
          <p:cNvPr id="20" name="Rectangle 6"/>
          <p:cNvSpPr>
            <a:spLocks noGrp="1" noChangeArrowheads="1"/>
          </p:cNvSpPr>
          <p:nvPr>
            <p:ph type="sldNum" sz="quarter" idx="12"/>
          </p:nvPr>
        </p:nvSpPr>
        <p:spPr/>
        <p:txBody>
          <a:bodyPr/>
          <a:lstStyle>
            <a:lvl1pPr eaLnBrk="0" hangingPunct="0">
              <a:defRPr sz="1000">
                <a:latin typeface=".VnTime" pitchFamily="34" charset="0"/>
                <a:cs typeface="Arial" panose="020B0604020202020204" pitchFamily="34" charset="0"/>
              </a:defRPr>
            </a:lvl1pPr>
          </a:lstStyle>
          <a:p>
            <a:pPr>
              <a:defRPr/>
            </a:pPr>
            <a:fld id="{80EF1D0B-3527-4F46-B4CD-0C66F589F705}" type="slidenum">
              <a:rPr lang="en-US"/>
              <a:pPr>
                <a:defRPr/>
              </a:pPr>
              <a:t>‹#›</a:t>
            </a:fld>
            <a:endParaRPr lang="en-US"/>
          </a:p>
        </p:txBody>
      </p:sp>
    </p:spTree>
    <p:extLst>
      <p:ext uri="{BB962C8B-B14F-4D97-AF65-F5344CB8AC3E}">
        <p14:creationId xmlns:p14="http://schemas.microsoft.com/office/powerpoint/2010/main" val="3283010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withEffect">
                                  <p:stCondLst>
                                    <p:cond delay="0"/>
                                  </p:stCondLst>
                                  <p:childTnLst>
                                    <p:animMotion origin="layout" path="M -0.34826 0.20195 C -0.33038 0.16748 -0.32951 0.06246 -0.24132 -0.00486 C -0.15312 -0.07217 -0.04843 -0.00856 0.00226 -0.00948 " pathEditMode="relative" rAng="0" ptsTypes="asa">
                                      <p:cBhvr>
                                        <p:cTn id="6" dur="2000" fill="hold"/>
                                        <p:tgtEl>
                                          <p:spTgt spid="9"/>
                                        </p:tgtEl>
                                        <p:attrNameLst>
                                          <p:attrName>ppt_x</p:attrName>
                                          <p:attrName>ppt_y</p:attrName>
                                        </p:attrNameLst>
                                      </p:cBhvr>
                                      <p:rCtr x="17500" y="-13700"/>
                                    </p:animMotion>
                                  </p:childTnLst>
                                </p:cTn>
                              </p:par>
                              <p:par>
                                <p:cTn id="7" presetID="10"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animEffect transition="in" filter="fade">
                                      <p:cBhvr>
                                        <p:cTn id="9" dur="2000"/>
                                        <p:tgtEl>
                                          <p:spTgt spid="16"/>
                                        </p:tgtEl>
                                      </p:cBhvr>
                                    </p:animEffect>
                                  </p:childTnLst>
                                </p:cTn>
                              </p:par>
                            </p:childTnLst>
                          </p:cTn>
                        </p:par>
                        <p:par>
                          <p:cTn id="10" fill="hold">
                            <p:stCondLst>
                              <p:cond delay="2000"/>
                            </p:stCondLst>
                            <p:childTnLst>
                              <p:par>
                                <p:cTn id="11" presetID="22" presetClass="entr" presetSubtype="2"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right)">
                                      <p:cBhvr>
                                        <p:cTn id="13" dur="500"/>
                                        <p:tgtEl>
                                          <p:spTgt spid="15"/>
                                        </p:tgtEl>
                                      </p:cBhvr>
                                    </p:animEffect>
                                  </p:childTnLst>
                                </p:cTn>
                              </p:par>
                            </p:childTnLst>
                          </p:cTn>
                        </p:par>
                        <p:par>
                          <p:cTn id="14" fill="hold">
                            <p:stCondLst>
                              <p:cond delay="2500"/>
                            </p:stCondLst>
                            <p:childTnLst>
                              <p:par>
                                <p:cTn id="15" presetID="22" presetClass="entr" presetSubtype="2"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right)">
                                      <p:cBhvr>
                                        <p:cTn id="17" dur="500"/>
                                        <p:tgtEl>
                                          <p:spTgt spid="14"/>
                                        </p:tgtEl>
                                      </p:cBhvr>
                                    </p:animEffect>
                                  </p:childTnLst>
                                </p:cTn>
                              </p:par>
                            </p:childTnLst>
                          </p:cTn>
                        </p:par>
                        <p:par>
                          <p:cTn id="18" fill="hold">
                            <p:stCondLst>
                              <p:cond delay="3000"/>
                            </p:stCondLst>
                            <p:childTnLst>
                              <p:par>
                                <p:cTn id="19" presetID="22" presetClass="entr" presetSubtype="2"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childTnLst>
                          </p:cTn>
                        </p:par>
                        <p:par>
                          <p:cTn id="22" fill="hold">
                            <p:stCondLst>
                              <p:cond delay="3500"/>
                            </p:stCondLst>
                            <p:childTnLst>
                              <p:par>
                                <p:cTn id="23" presetID="22" presetClass="entr" presetSubtype="2"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500"/>
                                        <p:tgtEl>
                                          <p:spTgt spid="12"/>
                                        </p:tgtEl>
                                      </p:cBhvr>
                                    </p:animEffect>
                                  </p:childTnLst>
                                </p:cTn>
                              </p:par>
                              <p:par>
                                <p:cTn id="26" presetID="10" presetClass="exit" presetSubtype="0" fill="hold" nodeType="withEffect">
                                  <p:stCondLst>
                                    <p:cond delay="0"/>
                                  </p:stCondLst>
                                  <p:childTnLst>
                                    <p:animEffect transition="out" filter="fade">
                                      <p:cBhvr>
                                        <p:cTn id="27" dur="1000"/>
                                        <p:tgtEl>
                                          <p:spTgt spid="5"/>
                                        </p:tgtEl>
                                      </p:cBhvr>
                                    </p:animEffect>
                                    <p:set>
                                      <p:cBhvr>
                                        <p:cTn id="28" dur="1" fill="hold">
                                          <p:stCondLst>
                                            <p:cond delay="999"/>
                                          </p:stCondLst>
                                        </p:cTn>
                                        <p:tgtEl>
                                          <p:spTgt spid="5"/>
                                        </p:tgtEl>
                                        <p:attrNameLst>
                                          <p:attrName>style.visibility</p:attrName>
                                        </p:attrNameLst>
                                      </p:cBhvr>
                                      <p:to>
                                        <p:strVal val="hidden"/>
                                      </p:to>
                                    </p:set>
                                  </p:childTnLst>
                                </p:cTn>
                              </p:par>
                            </p:childTnLst>
                          </p:cTn>
                        </p:par>
                        <p:par>
                          <p:cTn id="29" fill="hold">
                            <p:stCondLst>
                              <p:cond delay="4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childTnLst>
                                </p:cTn>
                              </p:par>
                              <p:par>
                                <p:cTn id="33" presetID="10" presetClass="entr" presetSubtype="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Layout>
</file>

<file path=ppt/slideLayouts/slideLayout1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5BA549DD-BF4A-4C39-9E0A-0B69B81FE60C}" type="slidenum">
              <a:rPr lang="en-US"/>
              <a:pPr>
                <a:defRPr/>
              </a:pPr>
              <a:t>‹#›</a:t>
            </a:fld>
            <a:endParaRPr lang="en-US"/>
          </a:p>
        </p:txBody>
      </p:sp>
    </p:spTree>
    <p:extLst>
      <p:ext uri="{BB962C8B-B14F-4D97-AF65-F5344CB8AC3E}">
        <p14:creationId xmlns:p14="http://schemas.microsoft.com/office/powerpoint/2010/main" val="376629718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7C03FF85-BAB4-4E79-87F0-D03726E7F353}" type="slidenum">
              <a:rPr lang="en-US"/>
              <a:pPr>
                <a:defRPr/>
              </a:pPr>
              <a:t>‹#›</a:t>
            </a:fld>
            <a:endParaRPr lang="en-US"/>
          </a:p>
        </p:txBody>
      </p:sp>
    </p:spTree>
    <p:extLst>
      <p:ext uri="{BB962C8B-B14F-4D97-AF65-F5344CB8AC3E}">
        <p14:creationId xmlns:p14="http://schemas.microsoft.com/office/powerpoint/2010/main" val="314768319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B6FFBD57-4CE7-4B53-BF03-143653D64FEC}" type="slidenum">
              <a:rPr lang="en-US"/>
              <a:pPr>
                <a:defRPr/>
              </a:pPr>
              <a:t>‹#›</a:t>
            </a:fld>
            <a:endParaRPr lang="en-US"/>
          </a:p>
        </p:txBody>
      </p:sp>
    </p:spTree>
    <p:extLst>
      <p:ext uri="{BB962C8B-B14F-4D97-AF65-F5344CB8AC3E}">
        <p14:creationId xmlns:p14="http://schemas.microsoft.com/office/powerpoint/2010/main" val="287145752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8" name="Footer Placeholder 7"/>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F5CD336B-CA87-4234-BFC7-AC15D7B77444}" type="slidenum">
              <a:rPr lang="en-US"/>
              <a:pPr>
                <a:defRPr/>
              </a:pPr>
              <a:t>‹#›</a:t>
            </a:fld>
            <a:endParaRPr lang="en-US"/>
          </a:p>
        </p:txBody>
      </p:sp>
    </p:spTree>
    <p:extLst>
      <p:ext uri="{BB962C8B-B14F-4D97-AF65-F5344CB8AC3E}">
        <p14:creationId xmlns:p14="http://schemas.microsoft.com/office/powerpoint/2010/main" val="113271746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4" name="Footer Placeholder 3"/>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CF8918E2-818F-424C-A8C6-D5E566425257}" type="slidenum">
              <a:rPr lang="en-US"/>
              <a:pPr>
                <a:defRPr/>
              </a:pPr>
              <a:t>‹#›</a:t>
            </a:fld>
            <a:endParaRPr lang="en-US"/>
          </a:p>
        </p:txBody>
      </p:sp>
    </p:spTree>
    <p:extLst>
      <p:ext uri="{BB962C8B-B14F-4D97-AF65-F5344CB8AC3E}">
        <p14:creationId xmlns:p14="http://schemas.microsoft.com/office/powerpoint/2010/main" val="305350487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3" name="Footer Placeholder 2"/>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3947DAA4-3AC1-4D9D-92CF-FCFDE5C3749D}" type="slidenum">
              <a:rPr lang="en-US"/>
              <a:pPr>
                <a:defRPr/>
              </a:pPr>
              <a:t>‹#›</a:t>
            </a:fld>
            <a:endParaRPr lang="en-US"/>
          </a:p>
        </p:txBody>
      </p:sp>
    </p:spTree>
    <p:extLst>
      <p:ext uri="{BB962C8B-B14F-4D97-AF65-F5344CB8AC3E}">
        <p14:creationId xmlns:p14="http://schemas.microsoft.com/office/powerpoint/2010/main" val="81388652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14DE7687-EABB-4319-BF6E-1AE038BBF5DE}" type="slidenum">
              <a:rPr lang="en-US"/>
              <a:pPr>
                <a:defRPr/>
              </a:pPr>
              <a:t>‹#›</a:t>
            </a:fld>
            <a:endParaRPr lang="en-US"/>
          </a:p>
        </p:txBody>
      </p:sp>
    </p:spTree>
    <p:extLst>
      <p:ext uri="{BB962C8B-B14F-4D97-AF65-F5344CB8AC3E}">
        <p14:creationId xmlns:p14="http://schemas.microsoft.com/office/powerpoint/2010/main" val="367870074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FBBEA1AB-F5ED-4439-95D2-8335F9C3900F}" type="slidenum">
              <a:rPr lang="en-US"/>
              <a:pPr>
                <a:defRPr/>
              </a:pPr>
              <a:t>‹#›</a:t>
            </a:fld>
            <a:endParaRPr lang="en-US"/>
          </a:p>
        </p:txBody>
      </p:sp>
    </p:spTree>
    <p:extLst>
      <p:ext uri="{BB962C8B-B14F-4D97-AF65-F5344CB8AC3E}">
        <p14:creationId xmlns:p14="http://schemas.microsoft.com/office/powerpoint/2010/main" val="31069922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7ECFE9FF-6766-4B5B-A90B-F763F1B327DA}" type="slidenum">
              <a:rPr lang="en-US"/>
              <a:pPr>
                <a:defRPr/>
              </a:pPr>
              <a:t>‹#›</a:t>
            </a:fld>
            <a:endParaRPr lang="en-US"/>
          </a:p>
        </p:txBody>
      </p:sp>
    </p:spTree>
    <p:extLst>
      <p:ext uri="{BB962C8B-B14F-4D97-AF65-F5344CB8AC3E}">
        <p14:creationId xmlns:p14="http://schemas.microsoft.com/office/powerpoint/2010/main" val="121766560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457201"/>
            <a:ext cx="2743200" cy="56689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457201"/>
            <a:ext cx="8026400" cy="5668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FC406C28-404E-4FB4-A9F7-714BC9E6D5DA}" type="slidenum">
              <a:rPr lang="en-US"/>
              <a:pPr>
                <a:defRPr/>
              </a:pPr>
              <a:t>‹#›</a:t>
            </a:fld>
            <a:endParaRPr lang="en-US"/>
          </a:p>
        </p:txBody>
      </p:sp>
    </p:spTree>
    <p:extLst>
      <p:ext uri="{BB962C8B-B14F-4D97-AF65-F5344CB8AC3E}">
        <p14:creationId xmlns:p14="http://schemas.microsoft.com/office/powerpoint/2010/main" val="144601434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413101966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1381194"/>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2072401460"/>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547530453"/>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9189947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754682223"/>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36021085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657313131"/>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357101401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29153689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27166003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3243174957"/>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81990493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427272853"/>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642630535"/>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421007083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425377819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430995244"/>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03144705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501634463"/>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453980877"/>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4110759414"/>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2736333293"/>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Picture Placeholder 8"/>
          <p:cNvSpPr>
            <a:spLocks noGrp="1"/>
          </p:cNvSpPr>
          <p:nvPr>
            <p:ph type="pic" sz="quarter" idx="10"/>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noFill/>
        </p:spPr>
        <p:txBody>
          <a:bodyPr wrap="square">
            <a:noAutofit/>
          </a:bodyPr>
          <a:lstStyle/>
          <a:p>
            <a:endParaRPr lang="id-ID"/>
          </a:p>
        </p:txBody>
      </p:sp>
    </p:spTree>
    <p:extLst>
      <p:ext uri="{BB962C8B-B14F-4D97-AF65-F5344CB8AC3E}">
        <p14:creationId xmlns:p14="http://schemas.microsoft.com/office/powerpoint/2010/main" val="881852652"/>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8"/>
          <p:cNvSpPr>
            <a:spLocks noGrp="1"/>
          </p:cNvSpPr>
          <p:nvPr>
            <p:ph type="pic" sz="quarter" idx="10"/>
          </p:nvPr>
        </p:nvSpPr>
        <p:spPr>
          <a:xfrm>
            <a:off x="-1" y="0"/>
            <a:ext cx="12192001" cy="3515932"/>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noFill/>
        </p:spPr>
        <p:txBody>
          <a:bodyPr wrap="square">
            <a:noAutofit/>
          </a:bodyPr>
          <a:lstStyle/>
          <a:p>
            <a:endParaRPr lang="id-ID"/>
          </a:p>
        </p:txBody>
      </p:sp>
    </p:spTree>
    <p:extLst>
      <p:ext uri="{BB962C8B-B14F-4D97-AF65-F5344CB8AC3E}">
        <p14:creationId xmlns:p14="http://schemas.microsoft.com/office/powerpoint/2010/main" val="1118916070"/>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Picture Placeholder 10"/>
          <p:cNvSpPr>
            <a:spLocks noGrp="1"/>
          </p:cNvSpPr>
          <p:nvPr>
            <p:ph type="pic" sz="quarter" idx="10"/>
          </p:nvPr>
        </p:nvSpPr>
        <p:spPr>
          <a:xfrm>
            <a:off x="6125530" y="0"/>
            <a:ext cx="6066470" cy="6858000"/>
          </a:xfrm>
          <a:custGeom>
            <a:avLst/>
            <a:gdLst>
              <a:gd name="connsiteX0" fmla="*/ 0 w 6066470"/>
              <a:gd name="connsiteY0" fmla="*/ 0 h 6858000"/>
              <a:gd name="connsiteX1" fmla="*/ 6066470 w 6066470"/>
              <a:gd name="connsiteY1" fmla="*/ 0 h 6858000"/>
              <a:gd name="connsiteX2" fmla="*/ 6066470 w 6066470"/>
              <a:gd name="connsiteY2" fmla="*/ 6858000 h 6858000"/>
              <a:gd name="connsiteX3" fmla="*/ 150284 w 6066470"/>
              <a:gd name="connsiteY3" fmla="*/ 6858000 h 6858000"/>
              <a:gd name="connsiteX4" fmla="*/ 213491 w 6066470"/>
              <a:gd name="connsiteY4" fmla="*/ 6808329 h 6858000"/>
              <a:gd name="connsiteX5" fmla="*/ 1780220 w 6066470"/>
              <a:gd name="connsiteY5" fmla="*/ 3486150 h 6858000"/>
              <a:gd name="connsiteX6" fmla="*/ 50850 w 6066470"/>
              <a:gd name="connsiteY6" fmla="*/ 361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66470" h="6858000">
                <a:moveTo>
                  <a:pt x="0" y="0"/>
                </a:moveTo>
                <a:lnTo>
                  <a:pt x="6066470" y="0"/>
                </a:lnTo>
                <a:lnTo>
                  <a:pt x="6066470" y="6858000"/>
                </a:lnTo>
                <a:lnTo>
                  <a:pt x="150284" y="6858000"/>
                </a:lnTo>
                <a:lnTo>
                  <a:pt x="213491" y="6808329"/>
                </a:lnTo>
                <a:cubicBezTo>
                  <a:pt x="1170332" y="6018674"/>
                  <a:pt x="1780220" y="4823636"/>
                  <a:pt x="1780220" y="3486150"/>
                </a:cubicBezTo>
                <a:cubicBezTo>
                  <a:pt x="1780220" y="2074360"/>
                  <a:pt x="1100684" y="821284"/>
                  <a:pt x="50850" y="36161"/>
                </a:cubicBezTo>
                <a:close/>
              </a:path>
            </a:pathLst>
          </a:custGeom>
        </p:spPr>
        <p:txBody>
          <a:bodyPr wrap="square">
            <a:noAutofit/>
          </a:bodyPr>
          <a:lstStyle/>
          <a:p>
            <a:endParaRPr lang="en-US"/>
          </a:p>
        </p:txBody>
      </p:sp>
    </p:spTree>
    <p:extLst>
      <p:ext uri="{BB962C8B-B14F-4D97-AF65-F5344CB8AC3E}">
        <p14:creationId xmlns:p14="http://schemas.microsoft.com/office/powerpoint/2010/main" val="1535991276"/>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Picture Placeholder 10"/>
          <p:cNvSpPr>
            <a:spLocks noGrp="1"/>
          </p:cNvSpPr>
          <p:nvPr>
            <p:ph type="pic" sz="quarter" idx="10"/>
          </p:nvPr>
        </p:nvSpPr>
        <p:spPr>
          <a:xfrm flipH="1">
            <a:off x="-1" y="0"/>
            <a:ext cx="6087291" cy="6858000"/>
          </a:xfrm>
          <a:custGeom>
            <a:avLst/>
            <a:gdLst>
              <a:gd name="connsiteX0" fmla="*/ 0 w 6066470"/>
              <a:gd name="connsiteY0" fmla="*/ 0 h 6858000"/>
              <a:gd name="connsiteX1" fmla="*/ 6066470 w 6066470"/>
              <a:gd name="connsiteY1" fmla="*/ 0 h 6858000"/>
              <a:gd name="connsiteX2" fmla="*/ 6066470 w 6066470"/>
              <a:gd name="connsiteY2" fmla="*/ 6858000 h 6858000"/>
              <a:gd name="connsiteX3" fmla="*/ 150284 w 6066470"/>
              <a:gd name="connsiteY3" fmla="*/ 6858000 h 6858000"/>
              <a:gd name="connsiteX4" fmla="*/ 213491 w 6066470"/>
              <a:gd name="connsiteY4" fmla="*/ 6808329 h 6858000"/>
              <a:gd name="connsiteX5" fmla="*/ 1780220 w 6066470"/>
              <a:gd name="connsiteY5" fmla="*/ 3486150 h 6858000"/>
              <a:gd name="connsiteX6" fmla="*/ 50850 w 6066470"/>
              <a:gd name="connsiteY6" fmla="*/ 361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66470" h="6858000">
                <a:moveTo>
                  <a:pt x="0" y="0"/>
                </a:moveTo>
                <a:lnTo>
                  <a:pt x="6066470" y="0"/>
                </a:lnTo>
                <a:lnTo>
                  <a:pt x="6066470" y="6858000"/>
                </a:lnTo>
                <a:lnTo>
                  <a:pt x="150284" y="6858000"/>
                </a:lnTo>
                <a:lnTo>
                  <a:pt x="213491" y="6808329"/>
                </a:lnTo>
                <a:cubicBezTo>
                  <a:pt x="1170332" y="6018674"/>
                  <a:pt x="1780220" y="4823636"/>
                  <a:pt x="1780220" y="3486150"/>
                </a:cubicBezTo>
                <a:cubicBezTo>
                  <a:pt x="1780220" y="2074360"/>
                  <a:pt x="1100684" y="821284"/>
                  <a:pt x="50850" y="36161"/>
                </a:cubicBezTo>
                <a:close/>
              </a:path>
            </a:pathLst>
          </a:custGeom>
        </p:spPr>
        <p:txBody>
          <a:bodyPr wrap="square">
            <a:noAutofit/>
          </a:bodyPr>
          <a:lstStyle/>
          <a:p>
            <a:endParaRPr lang="en-US"/>
          </a:p>
        </p:txBody>
      </p:sp>
    </p:spTree>
    <p:extLst>
      <p:ext uri="{BB962C8B-B14F-4D97-AF65-F5344CB8AC3E}">
        <p14:creationId xmlns:p14="http://schemas.microsoft.com/office/powerpoint/2010/main" val="4154224449"/>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Picture Placeholder 7"/>
          <p:cNvSpPr>
            <a:spLocks noGrp="1"/>
          </p:cNvSpPr>
          <p:nvPr>
            <p:ph type="pic" sz="quarter" idx="18" hasCustomPrompt="1"/>
          </p:nvPr>
        </p:nvSpPr>
        <p:spPr>
          <a:xfrm>
            <a:off x="4960574" y="0"/>
            <a:ext cx="6775250" cy="6133514"/>
          </a:xfrm>
          <a:custGeom>
            <a:avLst/>
            <a:gdLst>
              <a:gd name="connsiteX0" fmla="*/ 5183251 w 6775250"/>
              <a:gd name="connsiteY0" fmla="*/ 0 h 6133514"/>
              <a:gd name="connsiteX1" fmla="*/ 6775250 w 6775250"/>
              <a:gd name="connsiteY1" fmla="*/ 0 h 6133514"/>
              <a:gd name="connsiteX2" fmla="*/ 6775250 w 6775250"/>
              <a:gd name="connsiteY2" fmla="*/ 3827183 h 6133514"/>
              <a:gd name="connsiteX3" fmla="*/ 5979250 w 6775250"/>
              <a:gd name="connsiteY3" fmla="*/ 4624818 h 6133514"/>
              <a:gd name="connsiteX4" fmla="*/ 5183251 w 6775250"/>
              <a:gd name="connsiteY4" fmla="*/ 3827183 h 6133514"/>
              <a:gd name="connsiteX5" fmla="*/ 5183251 w 6775250"/>
              <a:gd name="connsiteY5" fmla="*/ 0 h 6133514"/>
              <a:gd name="connsiteX6" fmla="*/ 3455501 w 6775250"/>
              <a:gd name="connsiteY6" fmla="*/ 0 h 6133514"/>
              <a:gd name="connsiteX7" fmla="*/ 5050585 w 6775250"/>
              <a:gd name="connsiteY7" fmla="*/ 0 h 6133514"/>
              <a:gd name="connsiteX8" fmla="*/ 5050585 w 6775250"/>
              <a:gd name="connsiteY8" fmla="*/ 5335718 h 6133514"/>
              <a:gd name="connsiteX9" fmla="*/ 4253043 w 6775250"/>
              <a:gd name="connsiteY9" fmla="*/ 6133514 h 6133514"/>
              <a:gd name="connsiteX10" fmla="*/ 3455501 w 6775250"/>
              <a:gd name="connsiteY10" fmla="*/ 5335718 h 6133514"/>
              <a:gd name="connsiteX11" fmla="*/ 3455501 w 6775250"/>
              <a:gd name="connsiteY11" fmla="*/ 0 h 6133514"/>
              <a:gd name="connsiteX12" fmla="*/ 1724665 w 6775250"/>
              <a:gd name="connsiteY12" fmla="*/ 0 h 6133514"/>
              <a:gd name="connsiteX13" fmla="*/ 3316664 w 6775250"/>
              <a:gd name="connsiteY13" fmla="*/ 0 h 6133514"/>
              <a:gd name="connsiteX14" fmla="*/ 3316664 w 6775250"/>
              <a:gd name="connsiteY14" fmla="*/ 4098565 h 6133514"/>
              <a:gd name="connsiteX15" fmla="*/ 2520664 w 6775250"/>
              <a:gd name="connsiteY15" fmla="*/ 4896321 h 6133514"/>
              <a:gd name="connsiteX16" fmla="*/ 1724665 w 6775250"/>
              <a:gd name="connsiteY16" fmla="*/ 4098565 h 6133514"/>
              <a:gd name="connsiteX17" fmla="*/ 1724665 w 6775250"/>
              <a:gd name="connsiteY17" fmla="*/ 0 h 6133514"/>
              <a:gd name="connsiteX18" fmla="*/ 0 w 6775250"/>
              <a:gd name="connsiteY18" fmla="*/ 0 h 6133514"/>
              <a:gd name="connsiteX19" fmla="*/ 1591999 w 6775250"/>
              <a:gd name="connsiteY19" fmla="*/ 0 h 6133514"/>
              <a:gd name="connsiteX20" fmla="*/ 1591999 w 6775250"/>
              <a:gd name="connsiteY20" fmla="*/ 2540300 h 6133514"/>
              <a:gd name="connsiteX21" fmla="*/ 795999 w 6775250"/>
              <a:gd name="connsiteY21" fmla="*/ 3338261 h 6133514"/>
              <a:gd name="connsiteX22" fmla="*/ 0 w 6775250"/>
              <a:gd name="connsiteY22" fmla="*/ 2540300 h 6133514"/>
              <a:gd name="connsiteX23" fmla="*/ 0 w 6775250"/>
              <a:gd name="connsiteY23" fmla="*/ 0 h 6133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775250" h="6133514">
                <a:moveTo>
                  <a:pt x="5183251" y="0"/>
                </a:moveTo>
                <a:cubicBezTo>
                  <a:pt x="5183251" y="0"/>
                  <a:pt x="5183251" y="0"/>
                  <a:pt x="6775250" y="0"/>
                </a:cubicBezTo>
                <a:cubicBezTo>
                  <a:pt x="6775250" y="0"/>
                  <a:pt x="6775250" y="0"/>
                  <a:pt x="6775250" y="3827183"/>
                </a:cubicBezTo>
                <a:cubicBezTo>
                  <a:pt x="6775250" y="4266248"/>
                  <a:pt x="6417415" y="4624818"/>
                  <a:pt x="5979250" y="4624818"/>
                </a:cubicBezTo>
                <a:cubicBezTo>
                  <a:pt x="5541086" y="4624818"/>
                  <a:pt x="5183251" y="4266248"/>
                  <a:pt x="5183251" y="3827183"/>
                </a:cubicBezTo>
                <a:cubicBezTo>
                  <a:pt x="5183251" y="3827183"/>
                  <a:pt x="5183251" y="3827183"/>
                  <a:pt x="5183251" y="0"/>
                </a:cubicBezTo>
                <a:close/>
                <a:moveTo>
                  <a:pt x="3455501" y="0"/>
                </a:moveTo>
                <a:cubicBezTo>
                  <a:pt x="3455501" y="0"/>
                  <a:pt x="3455501" y="0"/>
                  <a:pt x="5050585" y="0"/>
                </a:cubicBezTo>
                <a:cubicBezTo>
                  <a:pt x="5050585" y="0"/>
                  <a:pt x="5050585" y="0"/>
                  <a:pt x="5050585" y="5335718"/>
                </a:cubicBezTo>
                <a:cubicBezTo>
                  <a:pt x="5050585" y="5774872"/>
                  <a:pt x="4692057" y="6133514"/>
                  <a:pt x="4253043" y="6133514"/>
                </a:cubicBezTo>
                <a:cubicBezTo>
                  <a:pt x="3814029" y="6133514"/>
                  <a:pt x="3455501" y="5774872"/>
                  <a:pt x="3455501" y="5335718"/>
                </a:cubicBezTo>
                <a:cubicBezTo>
                  <a:pt x="3455501" y="5335718"/>
                  <a:pt x="3455501" y="5335718"/>
                  <a:pt x="3455501" y="0"/>
                </a:cubicBezTo>
                <a:close/>
                <a:moveTo>
                  <a:pt x="1724665" y="0"/>
                </a:moveTo>
                <a:cubicBezTo>
                  <a:pt x="1724665" y="0"/>
                  <a:pt x="1724665" y="0"/>
                  <a:pt x="3316664" y="0"/>
                </a:cubicBezTo>
                <a:cubicBezTo>
                  <a:pt x="3316664" y="0"/>
                  <a:pt x="3316664" y="0"/>
                  <a:pt x="3316664" y="4098565"/>
                </a:cubicBezTo>
                <a:cubicBezTo>
                  <a:pt x="3316664" y="4537697"/>
                  <a:pt x="2958829" y="4896321"/>
                  <a:pt x="2520664" y="4896321"/>
                </a:cubicBezTo>
                <a:cubicBezTo>
                  <a:pt x="2082499" y="4896321"/>
                  <a:pt x="1724665" y="4537697"/>
                  <a:pt x="1724665" y="4098565"/>
                </a:cubicBezTo>
                <a:cubicBezTo>
                  <a:pt x="1724665" y="4098565"/>
                  <a:pt x="1724665" y="4098565"/>
                  <a:pt x="1724665" y="0"/>
                </a:cubicBezTo>
                <a:close/>
                <a:moveTo>
                  <a:pt x="0" y="0"/>
                </a:moveTo>
                <a:cubicBezTo>
                  <a:pt x="0" y="0"/>
                  <a:pt x="0" y="0"/>
                  <a:pt x="1591999" y="0"/>
                </a:cubicBezTo>
                <a:cubicBezTo>
                  <a:pt x="1591999" y="0"/>
                  <a:pt x="1591999" y="0"/>
                  <a:pt x="1591999" y="2540300"/>
                </a:cubicBezTo>
                <a:cubicBezTo>
                  <a:pt x="1591999" y="2986865"/>
                  <a:pt x="1234164" y="3338261"/>
                  <a:pt x="795999" y="3338261"/>
                </a:cubicBezTo>
                <a:cubicBezTo>
                  <a:pt x="350532" y="3338261"/>
                  <a:pt x="0" y="2986865"/>
                  <a:pt x="0" y="2540300"/>
                </a:cubicBezTo>
                <a:cubicBezTo>
                  <a:pt x="0" y="2540300"/>
                  <a:pt x="0" y="2540300"/>
                  <a:pt x="0" y="0"/>
                </a:cubicBezTo>
                <a:close/>
              </a:path>
            </a:pathLst>
          </a:custGeom>
          <a:solidFill>
            <a:schemeClr val="bg2">
              <a:lumMod val="10000"/>
              <a:lumOff val="90000"/>
            </a:schemeClr>
          </a:solidFill>
        </p:spPr>
        <p:txBody>
          <a:bodyPr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id-ID" sz="2000" kern="1200">
                <a:solidFill>
                  <a:schemeClr val="tx1"/>
                </a:solidFill>
                <a:latin typeface="Roboto Light" panose="02000000000000000000" pitchFamily="2" charset="0"/>
                <a:ea typeface="Roboto Light" panose="02000000000000000000" pitchFamily="2" charset="0"/>
                <a:cs typeface="+mn-cs"/>
              </a:defRPr>
            </a:lvl1pPr>
          </a:lstStyle>
          <a:p>
            <a:pPr lvl="0"/>
            <a:r>
              <a:rPr lang="id-ID" noProof="0" dirty="0"/>
              <a:t>picture</a:t>
            </a:r>
          </a:p>
        </p:txBody>
      </p:sp>
      <p:sp>
        <p:nvSpPr>
          <p:cNvPr id="4" name="Right Triangle 3"/>
          <p:cNvSpPr/>
          <p:nvPr userDrawn="1"/>
        </p:nvSpPr>
        <p:spPr>
          <a:xfrm rot="5400000">
            <a:off x="1330528" y="-1330527"/>
            <a:ext cx="1724470" cy="4385527"/>
          </a:xfrm>
          <a:prstGeom prst="rtTriangle">
            <a:avLst/>
          </a:prstGeom>
          <a:gradFill>
            <a:gsLst>
              <a:gs pos="0">
                <a:schemeClr val="accent1"/>
              </a:gs>
              <a:gs pos="100000">
                <a:schemeClr val="accent5"/>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3079918618"/>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3" name="Picture Placeholder 7"/>
          <p:cNvSpPr>
            <a:spLocks noGrp="1"/>
          </p:cNvSpPr>
          <p:nvPr>
            <p:ph type="pic" sz="quarter" idx="18" hasCustomPrompt="1"/>
          </p:nvPr>
        </p:nvSpPr>
        <p:spPr>
          <a:xfrm>
            <a:off x="0" y="0"/>
            <a:ext cx="6775250" cy="6133514"/>
          </a:xfrm>
          <a:custGeom>
            <a:avLst/>
            <a:gdLst>
              <a:gd name="connsiteX0" fmla="*/ 5183251 w 6775250"/>
              <a:gd name="connsiteY0" fmla="*/ 0 h 6133514"/>
              <a:gd name="connsiteX1" fmla="*/ 6775250 w 6775250"/>
              <a:gd name="connsiteY1" fmla="*/ 0 h 6133514"/>
              <a:gd name="connsiteX2" fmla="*/ 6775250 w 6775250"/>
              <a:gd name="connsiteY2" fmla="*/ 3827183 h 6133514"/>
              <a:gd name="connsiteX3" fmla="*/ 5979250 w 6775250"/>
              <a:gd name="connsiteY3" fmla="*/ 4624818 h 6133514"/>
              <a:gd name="connsiteX4" fmla="*/ 5183251 w 6775250"/>
              <a:gd name="connsiteY4" fmla="*/ 3827183 h 6133514"/>
              <a:gd name="connsiteX5" fmla="*/ 5183251 w 6775250"/>
              <a:gd name="connsiteY5" fmla="*/ 0 h 6133514"/>
              <a:gd name="connsiteX6" fmla="*/ 3455501 w 6775250"/>
              <a:gd name="connsiteY6" fmla="*/ 0 h 6133514"/>
              <a:gd name="connsiteX7" fmla="*/ 5050585 w 6775250"/>
              <a:gd name="connsiteY7" fmla="*/ 0 h 6133514"/>
              <a:gd name="connsiteX8" fmla="*/ 5050585 w 6775250"/>
              <a:gd name="connsiteY8" fmla="*/ 5335718 h 6133514"/>
              <a:gd name="connsiteX9" fmla="*/ 4253043 w 6775250"/>
              <a:gd name="connsiteY9" fmla="*/ 6133514 h 6133514"/>
              <a:gd name="connsiteX10" fmla="*/ 3455501 w 6775250"/>
              <a:gd name="connsiteY10" fmla="*/ 5335718 h 6133514"/>
              <a:gd name="connsiteX11" fmla="*/ 3455501 w 6775250"/>
              <a:gd name="connsiteY11" fmla="*/ 0 h 6133514"/>
              <a:gd name="connsiteX12" fmla="*/ 1724665 w 6775250"/>
              <a:gd name="connsiteY12" fmla="*/ 0 h 6133514"/>
              <a:gd name="connsiteX13" fmla="*/ 3316664 w 6775250"/>
              <a:gd name="connsiteY13" fmla="*/ 0 h 6133514"/>
              <a:gd name="connsiteX14" fmla="*/ 3316664 w 6775250"/>
              <a:gd name="connsiteY14" fmla="*/ 4098565 h 6133514"/>
              <a:gd name="connsiteX15" fmla="*/ 2520664 w 6775250"/>
              <a:gd name="connsiteY15" fmla="*/ 4896321 h 6133514"/>
              <a:gd name="connsiteX16" fmla="*/ 1724665 w 6775250"/>
              <a:gd name="connsiteY16" fmla="*/ 4098565 h 6133514"/>
              <a:gd name="connsiteX17" fmla="*/ 1724665 w 6775250"/>
              <a:gd name="connsiteY17" fmla="*/ 0 h 6133514"/>
              <a:gd name="connsiteX18" fmla="*/ 0 w 6775250"/>
              <a:gd name="connsiteY18" fmla="*/ 0 h 6133514"/>
              <a:gd name="connsiteX19" fmla="*/ 1591999 w 6775250"/>
              <a:gd name="connsiteY19" fmla="*/ 0 h 6133514"/>
              <a:gd name="connsiteX20" fmla="*/ 1591999 w 6775250"/>
              <a:gd name="connsiteY20" fmla="*/ 2540300 h 6133514"/>
              <a:gd name="connsiteX21" fmla="*/ 795999 w 6775250"/>
              <a:gd name="connsiteY21" fmla="*/ 3338261 h 6133514"/>
              <a:gd name="connsiteX22" fmla="*/ 0 w 6775250"/>
              <a:gd name="connsiteY22" fmla="*/ 2540300 h 6133514"/>
              <a:gd name="connsiteX23" fmla="*/ 0 w 6775250"/>
              <a:gd name="connsiteY23" fmla="*/ 0 h 6133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775250" h="6133514">
                <a:moveTo>
                  <a:pt x="5183251" y="0"/>
                </a:moveTo>
                <a:cubicBezTo>
                  <a:pt x="5183251" y="0"/>
                  <a:pt x="5183251" y="0"/>
                  <a:pt x="6775250" y="0"/>
                </a:cubicBezTo>
                <a:cubicBezTo>
                  <a:pt x="6775250" y="0"/>
                  <a:pt x="6775250" y="0"/>
                  <a:pt x="6775250" y="3827183"/>
                </a:cubicBezTo>
                <a:cubicBezTo>
                  <a:pt x="6775250" y="4266248"/>
                  <a:pt x="6417415" y="4624818"/>
                  <a:pt x="5979250" y="4624818"/>
                </a:cubicBezTo>
                <a:cubicBezTo>
                  <a:pt x="5541086" y="4624818"/>
                  <a:pt x="5183251" y="4266248"/>
                  <a:pt x="5183251" y="3827183"/>
                </a:cubicBezTo>
                <a:cubicBezTo>
                  <a:pt x="5183251" y="3827183"/>
                  <a:pt x="5183251" y="3827183"/>
                  <a:pt x="5183251" y="0"/>
                </a:cubicBezTo>
                <a:close/>
                <a:moveTo>
                  <a:pt x="3455501" y="0"/>
                </a:moveTo>
                <a:cubicBezTo>
                  <a:pt x="3455501" y="0"/>
                  <a:pt x="3455501" y="0"/>
                  <a:pt x="5050585" y="0"/>
                </a:cubicBezTo>
                <a:cubicBezTo>
                  <a:pt x="5050585" y="0"/>
                  <a:pt x="5050585" y="0"/>
                  <a:pt x="5050585" y="5335718"/>
                </a:cubicBezTo>
                <a:cubicBezTo>
                  <a:pt x="5050585" y="5774872"/>
                  <a:pt x="4692057" y="6133514"/>
                  <a:pt x="4253043" y="6133514"/>
                </a:cubicBezTo>
                <a:cubicBezTo>
                  <a:pt x="3814029" y="6133514"/>
                  <a:pt x="3455501" y="5774872"/>
                  <a:pt x="3455501" y="5335718"/>
                </a:cubicBezTo>
                <a:cubicBezTo>
                  <a:pt x="3455501" y="5335718"/>
                  <a:pt x="3455501" y="5335718"/>
                  <a:pt x="3455501" y="0"/>
                </a:cubicBezTo>
                <a:close/>
                <a:moveTo>
                  <a:pt x="1724665" y="0"/>
                </a:moveTo>
                <a:cubicBezTo>
                  <a:pt x="1724665" y="0"/>
                  <a:pt x="1724665" y="0"/>
                  <a:pt x="3316664" y="0"/>
                </a:cubicBezTo>
                <a:cubicBezTo>
                  <a:pt x="3316664" y="0"/>
                  <a:pt x="3316664" y="0"/>
                  <a:pt x="3316664" y="4098565"/>
                </a:cubicBezTo>
                <a:cubicBezTo>
                  <a:pt x="3316664" y="4537697"/>
                  <a:pt x="2958829" y="4896321"/>
                  <a:pt x="2520664" y="4896321"/>
                </a:cubicBezTo>
                <a:cubicBezTo>
                  <a:pt x="2082499" y="4896321"/>
                  <a:pt x="1724665" y="4537697"/>
                  <a:pt x="1724665" y="4098565"/>
                </a:cubicBezTo>
                <a:cubicBezTo>
                  <a:pt x="1724665" y="4098565"/>
                  <a:pt x="1724665" y="4098565"/>
                  <a:pt x="1724665" y="0"/>
                </a:cubicBezTo>
                <a:close/>
                <a:moveTo>
                  <a:pt x="0" y="0"/>
                </a:moveTo>
                <a:cubicBezTo>
                  <a:pt x="0" y="0"/>
                  <a:pt x="0" y="0"/>
                  <a:pt x="1591999" y="0"/>
                </a:cubicBezTo>
                <a:cubicBezTo>
                  <a:pt x="1591999" y="0"/>
                  <a:pt x="1591999" y="0"/>
                  <a:pt x="1591999" y="2540300"/>
                </a:cubicBezTo>
                <a:cubicBezTo>
                  <a:pt x="1591999" y="2986865"/>
                  <a:pt x="1234164" y="3338261"/>
                  <a:pt x="795999" y="3338261"/>
                </a:cubicBezTo>
                <a:cubicBezTo>
                  <a:pt x="350532" y="3338261"/>
                  <a:pt x="0" y="2986865"/>
                  <a:pt x="0" y="2540300"/>
                </a:cubicBezTo>
                <a:cubicBezTo>
                  <a:pt x="0" y="2540300"/>
                  <a:pt x="0" y="2540300"/>
                  <a:pt x="0" y="0"/>
                </a:cubicBezTo>
                <a:close/>
              </a:path>
            </a:pathLst>
          </a:custGeom>
          <a:solidFill>
            <a:schemeClr val="bg2">
              <a:lumMod val="10000"/>
              <a:lumOff val="90000"/>
            </a:schemeClr>
          </a:solidFill>
        </p:spPr>
        <p:txBody>
          <a:bodyPr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id-ID" sz="2000" kern="1200">
                <a:solidFill>
                  <a:schemeClr val="tx1"/>
                </a:solidFill>
                <a:latin typeface="Roboto Light" panose="02000000000000000000" pitchFamily="2" charset="0"/>
                <a:ea typeface="Roboto Light" panose="02000000000000000000" pitchFamily="2" charset="0"/>
                <a:cs typeface="+mn-cs"/>
              </a:defRPr>
            </a:lvl1pPr>
          </a:lstStyle>
          <a:p>
            <a:pPr lvl="0"/>
            <a:r>
              <a:rPr lang="id-ID" noProof="0" dirty="0"/>
              <a:t>picture</a:t>
            </a:r>
          </a:p>
        </p:txBody>
      </p:sp>
      <p:sp>
        <p:nvSpPr>
          <p:cNvPr id="4" name="Right Triangle 3"/>
          <p:cNvSpPr/>
          <p:nvPr userDrawn="1"/>
        </p:nvSpPr>
        <p:spPr>
          <a:xfrm rot="5400000" flipV="1">
            <a:off x="9131223" y="-1258481"/>
            <a:ext cx="1802298" cy="4319262"/>
          </a:xfrm>
          <a:prstGeom prst="rtTriangle">
            <a:avLst/>
          </a:prstGeom>
          <a:gradFill>
            <a:gsLst>
              <a:gs pos="0">
                <a:schemeClr val="accent1"/>
              </a:gs>
              <a:gs pos="100000">
                <a:schemeClr val="accent5"/>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213602419"/>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Rectangle 2"/>
          <p:cNvSpPr/>
          <p:nvPr userDrawn="1"/>
        </p:nvSpPr>
        <p:spPr bwMode="auto">
          <a:xfrm>
            <a:off x="0" y="3422468"/>
            <a:ext cx="12192000" cy="3435531"/>
          </a:xfrm>
          <a:prstGeom prst="rect">
            <a:avLst/>
          </a:prstGeom>
          <a:gradFill>
            <a:gsLst>
              <a:gs pos="0">
                <a:schemeClr val="accent1"/>
              </a:gs>
              <a:gs pos="100000">
                <a:schemeClr val="accent5"/>
              </a:gs>
            </a:gsLst>
            <a:lin ang="2700000" scaled="0"/>
          </a:gradFill>
          <a:ln>
            <a:noFill/>
          </a:ln>
        </p:spPr>
        <p:txBody>
          <a:bodyPr vert="horz" wrap="square" lIns="45720" tIns="22860" rIns="45720" bIns="22860" numCol="1" rtlCol="0" anchor="t" anchorCtr="0" compatLnSpc="1">
            <a:prstTxWarp prst="textNoShape">
              <a:avLst/>
            </a:prstTxWarp>
          </a:bodyPr>
          <a:lstStyle/>
          <a:p>
            <a:pPr algn="ctr"/>
            <a:endParaRPr lang="id-ID" sz="1200"/>
          </a:p>
        </p:txBody>
      </p:sp>
      <p:sp>
        <p:nvSpPr>
          <p:cNvPr id="4" name="Picture Placeholder 1"/>
          <p:cNvSpPr>
            <a:spLocks noGrp="1"/>
          </p:cNvSpPr>
          <p:nvPr>
            <p:ph type="pic" sz="quarter" idx="11"/>
          </p:nvPr>
        </p:nvSpPr>
        <p:spPr>
          <a:xfrm>
            <a:off x="636346" y="753526"/>
            <a:ext cx="7776864" cy="4581128"/>
          </a:xfrm>
          <a:prstGeom prst="rect">
            <a:avLst/>
          </a:prstGeom>
        </p:spPr>
      </p:sp>
    </p:spTree>
    <p:extLst>
      <p:ext uri="{BB962C8B-B14F-4D97-AF65-F5344CB8AC3E}">
        <p14:creationId xmlns:p14="http://schemas.microsoft.com/office/powerpoint/2010/main" val="3986435573"/>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12" name="Rectangle 11"/>
          <p:cNvSpPr/>
          <p:nvPr userDrawn="1"/>
        </p:nvSpPr>
        <p:spPr bwMode="auto">
          <a:xfrm>
            <a:off x="0" y="3422469"/>
            <a:ext cx="12192000" cy="3435531"/>
          </a:xfrm>
          <a:prstGeom prst="rect">
            <a:avLst/>
          </a:prstGeom>
          <a:gradFill>
            <a:gsLst>
              <a:gs pos="0">
                <a:schemeClr val="accent1"/>
              </a:gs>
              <a:gs pos="100000">
                <a:schemeClr val="accent5"/>
              </a:gs>
            </a:gsLst>
            <a:lin ang="2700000" scaled="0"/>
          </a:gradFill>
          <a:ln>
            <a:noFill/>
          </a:ln>
        </p:spPr>
        <p:txBody>
          <a:bodyPr vert="horz" wrap="square" lIns="45720" tIns="22860" rIns="45720" bIns="22860" numCol="1" rtlCol="0" anchor="t" anchorCtr="0" compatLnSpc="1">
            <a:prstTxWarp prst="textNoShape">
              <a:avLst/>
            </a:prstTxWarp>
          </a:bodyPr>
          <a:lstStyle/>
          <a:p>
            <a:pPr algn="ctr"/>
            <a:endParaRPr lang="id-ID" sz="1200"/>
          </a:p>
        </p:txBody>
      </p:sp>
      <p:sp>
        <p:nvSpPr>
          <p:cNvPr id="8" name="Picture Placeholder 4"/>
          <p:cNvSpPr>
            <a:spLocks noGrp="1"/>
          </p:cNvSpPr>
          <p:nvPr>
            <p:ph type="pic" sz="quarter" idx="13"/>
          </p:nvPr>
        </p:nvSpPr>
        <p:spPr>
          <a:xfrm>
            <a:off x="4284342" y="757645"/>
            <a:ext cx="3592513" cy="5767872"/>
          </a:xfrm>
          <a:prstGeom prst="rect">
            <a:avLst/>
          </a:prstGeom>
        </p:spPr>
        <p:txBody>
          <a:bodyPr/>
          <a:lstStyle/>
          <a:p>
            <a:endParaRPr lang="id-ID"/>
          </a:p>
        </p:txBody>
      </p:sp>
      <p:sp>
        <p:nvSpPr>
          <p:cNvPr id="11" name="Picture Placeholder 4"/>
          <p:cNvSpPr>
            <a:spLocks noGrp="1"/>
          </p:cNvSpPr>
          <p:nvPr>
            <p:ph type="pic" sz="quarter" idx="14"/>
          </p:nvPr>
        </p:nvSpPr>
        <p:spPr>
          <a:xfrm>
            <a:off x="8238171" y="757645"/>
            <a:ext cx="3592513" cy="5767872"/>
          </a:xfrm>
          <a:prstGeom prst="rect">
            <a:avLst/>
          </a:prstGeom>
        </p:spPr>
        <p:txBody>
          <a:bodyPr/>
          <a:lstStyle/>
          <a:p>
            <a:endParaRPr lang="id-ID"/>
          </a:p>
        </p:txBody>
      </p:sp>
    </p:spTree>
    <p:extLst>
      <p:ext uri="{BB962C8B-B14F-4D97-AF65-F5344CB8AC3E}">
        <p14:creationId xmlns:p14="http://schemas.microsoft.com/office/powerpoint/2010/main" val="83372885"/>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26436" y="260941"/>
            <a:ext cx="3657600" cy="3017837"/>
          </a:xfrm>
          <a:prstGeom prst="rect">
            <a:avLst/>
          </a:prstGeom>
        </p:spPr>
        <p:txBody>
          <a:bodyPr/>
          <a:lstStyle/>
          <a:p>
            <a:endParaRPr lang="id-ID"/>
          </a:p>
        </p:txBody>
      </p:sp>
      <p:sp>
        <p:nvSpPr>
          <p:cNvPr id="7" name="Rectangle 6"/>
          <p:cNvSpPr/>
          <p:nvPr userDrawn="1"/>
        </p:nvSpPr>
        <p:spPr bwMode="auto">
          <a:xfrm>
            <a:off x="0" y="3422469"/>
            <a:ext cx="12192000" cy="3435531"/>
          </a:xfrm>
          <a:prstGeom prst="rect">
            <a:avLst/>
          </a:prstGeom>
          <a:gradFill>
            <a:gsLst>
              <a:gs pos="0">
                <a:schemeClr val="accent1"/>
              </a:gs>
              <a:gs pos="100000">
                <a:schemeClr val="accent5"/>
              </a:gs>
            </a:gsLst>
            <a:lin ang="2700000" scaled="0"/>
          </a:gradFill>
          <a:ln>
            <a:noFill/>
          </a:ln>
        </p:spPr>
        <p:txBody>
          <a:bodyPr vert="horz" wrap="square" lIns="45720" tIns="22860" rIns="45720" bIns="22860" numCol="1" rtlCol="0" anchor="t" anchorCtr="0" compatLnSpc="1">
            <a:prstTxWarp prst="textNoShape">
              <a:avLst/>
            </a:prstTxWarp>
          </a:bodyPr>
          <a:lstStyle/>
          <a:p>
            <a:pPr algn="ctr"/>
            <a:endParaRPr lang="id-ID" sz="1200"/>
          </a:p>
        </p:txBody>
      </p:sp>
      <p:sp>
        <p:nvSpPr>
          <p:cNvPr id="8" name="Picture Placeholder 3"/>
          <p:cNvSpPr>
            <a:spLocks noGrp="1"/>
          </p:cNvSpPr>
          <p:nvPr>
            <p:ph type="pic" sz="quarter" idx="11"/>
          </p:nvPr>
        </p:nvSpPr>
        <p:spPr>
          <a:xfrm>
            <a:off x="4306253" y="260940"/>
            <a:ext cx="3657600" cy="3017837"/>
          </a:xfrm>
          <a:prstGeom prst="rect">
            <a:avLst/>
          </a:prstGeom>
        </p:spPr>
        <p:txBody>
          <a:bodyPr/>
          <a:lstStyle/>
          <a:p>
            <a:endParaRPr lang="id-ID"/>
          </a:p>
        </p:txBody>
      </p:sp>
      <p:sp>
        <p:nvSpPr>
          <p:cNvPr id="9" name="Picture Placeholder 3"/>
          <p:cNvSpPr>
            <a:spLocks noGrp="1"/>
          </p:cNvSpPr>
          <p:nvPr>
            <p:ph type="pic" sz="quarter" idx="12"/>
          </p:nvPr>
        </p:nvSpPr>
        <p:spPr>
          <a:xfrm>
            <a:off x="8286070" y="260940"/>
            <a:ext cx="3657600" cy="3017837"/>
          </a:xfrm>
          <a:prstGeom prst="rect">
            <a:avLst/>
          </a:prstGeom>
        </p:spPr>
        <p:txBody>
          <a:bodyPr/>
          <a:lstStyle/>
          <a:p>
            <a:endParaRPr lang="id-ID"/>
          </a:p>
        </p:txBody>
      </p:sp>
    </p:spTree>
    <p:extLst>
      <p:ext uri="{BB962C8B-B14F-4D97-AF65-F5344CB8AC3E}">
        <p14:creationId xmlns:p14="http://schemas.microsoft.com/office/powerpoint/2010/main" val="117559168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7" name="Rectangle 6"/>
          <p:cNvSpPr/>
          <p:nvPr userDrawn="1"/>
        </p:nvSpPr>
        <p:spPr bwMode="auto">
          <a:xfrm rot="5400000">
            <a:off x="3947162" y="-2666999"/>
            <a:ext cx="4297676" cy="12191999"/>
          </a:xfrm>
          <a:prstGeom prst="rect">
            <a:avLst/>
          </a:prstGeom>
          <a:gradFill>
            <a:gsLst>
              <a:gs pos="0">
                <a:schemeClr val="accent1"/>
              </a:gs>
              <a:gs pos="100000">
                <a:schemeClr val="accent5"/>
              </a:gs>
            </a:gsLst>
            <a:lin ang="2700000" scaled="0"/>
          </a:gradFill>
          <a:ln>
            <a:noFill/>
          </a:ln>
        </p:spPr>
        <p:txBody>
          <a:bodyPr vert="horz" wrap="square" lIns="45720" tIns="22860" rIns="45720" bIns="22860" numCol="1" rtlCol="0" anchor="t" anchorCtr="0" compatLnSpc="1">
            <a:prstTxWarp prst="textNoShape">
              <a:avLst/>
            </a:prstTxWarp>
          </a:bodyPr>
          <a:lstStyle/>
          <a:p>
            <a:pPr algn="ctr"/>
            <a:endParaRPr lang="id-ID" sz="1200"/>
          </a:p>
        </p:txBody>
      </p:sp>
      <p:sp>
        <p:nvSpPr>
          <p:cNvPr id="3" name="Picture Placeholder 6"/>
          <p:cNvSpPr>
            <a:spLocks noGrp="1"/>
          </p:cNvSpPr>
          <p:nvPr>
            <p:ph type="pic" sz="quarter" idx="10"/>
          </p:nvPr>
        </p:nvSpPr>
        <p:spPr>
          <a:xfrm>
            <a:off x="8966200" y="698500"/>
            <a:ext cx="2578100" cy="2654300"/>
          </a:xfrm>
          <a:prstGeom prst="rect">
            <a:avLst/>
          </a:prstGeom>
        </p:spPr>
        <p:txBody>
          <a:bodyPr/>
          <a:lstStyle/>
          <a:p>
            <a:endParaRPr lang="id-ID"/>
          </a:p>
        </p:txBody>
      </p:sp>
      <p:sp>
        <p:nvSpPr>
          <p:cNvPr id="4" name="Picture Placeholder 6"/>
          <p:cNvSpPr>
            <a:spLocks noGrp="1"/>
          </p:cNvSpPr>
          <p:nvPr>
            <p:ph type="pic" sz="quarter" idx="11"/>
          </p:nvPr>
        </p:nvSpPr>
        <p:spPr>
          <a:xfrm>
            <a:off x="6235700" y="698500"/>
            <a:ext cx="2578100" cy="2654300"/>
          </a:xfrm>
          <a:prstGeom prst="rect">
            <a:avLst/>
          </a:prstGeom>
        </p:spPr>
        <p:txBody>
          <a:bodyPr/>
          <a:lstStyle/>
          <a:p>
            <a:endParaRPr lang="id-ID"/>
          </a:p>
        </p:txBody>
      </p:sp>
      <p:sp>
        <p:nvSpPr>
          <p:cNvPr id="5" name="Picture Placeholder 6"/>
          <p:cNvSpPr>
            <a:spLocks noGrp="1"/>
          </p:cNvSpPr>
          <p:nvPr>
            <p:ph type="pic" sz="quarter" idx="12"/>
          </p:nvPr>
        </p:nvSpPr>
        <p:spPr>
          <a:xfrm>
            <a:off x="6235700" y="3505200"/>
            <a:ext cx="2578100" cy="2654300"/>
          </a:xfrm>
          <a:prstGeom prst="rect">
            <a:avLst/>
          </a:prstGeom>
        </p:spPr>
        <p:txBody>
          <a:bodyPr/>
          <a:lstStyle/>
          <a:p>
            <a:endParaRPr lang="id-ID"/>
          </a:p>
        </p:txBody>
      </p:sp>
      <p:sp>
        <p:nvSpPr>
          <p:cNvPr id="6" name="Picture Placeholder 6"/>
          <p:cNvSpPr>
            <a:spLocks noGrp="1"/>
          </p:cNvSpPr>
          <p:nvPr>
            <p:ph type="pic" sz="quarter" idx="13"/>
          </p:nvPr>
        </p:nvSpPr>
        <p:spPr>
          <a:xfrm>
            <a:off x="8966200" y="3505200"/>
            <a:ext cx="2578100" cy="2654300"/>
          </a:xfrm>
          <a:prstGeom prst="rect">
            <a:avLst/>
          </a:prstGeom>
        </p:spPr>
        <p:txBody>
          <a:bodyPr/>
          <a:lstStyle/>
          <a:p>
            <a:endParaRPr lang="id-ID"/>
          </a:p>
        </p:txBody>
      </p:sp>
    </p:spTree>
    <p:extLst>
      <p:ext uri="{BB962C8B-B14F-4D97-AF65-F5344CB8AC3E}">
        <p14:creationId xmlns:p14="http://schemas.microsoft.com/office/powerpoint/2010/main" val="429224920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3" name="Picture Placeholder 32"/>
          <p:cNvSpPr>
            <a:spLocks noGrp="1"/>
          </p:cNvSpPr>
          <p:nvPr>
            <p:ph type="pic" sz="quarter" idx="11"/>
          </p:nvPr>
        </p:nvSpPr>
        <p:spPr>
          <a:xfrm>
            <a:off x="7119956" y="-773710"/>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
        <p:nvSpPr>
          <p:cNvPr id="4" name="Picture Placeholder 33"/>
          <p:cNvSpPr>
            <a:spLocks noGrp="1"/>
          </p:cNvSpPr>
          <p:nvPr>
            <p:ph type="pic" sz="quarter" idx="10"/>
          </p:nvPr>
        </p:nvSpPr>
        <p:spPr>
          <a:xfrm>
            <a:off x="3998478" y="456836"/>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
        <p:nvSpPr>
          <p:cNvPr id="5" name="Picture Placeholder 34"/>
          <p:cNvSpPr>
            <a:spLocks noGrp="1"/>
          </p:cNvSpPr>
          <p:nvPr>
            <p:ph type="pic" sz="quarter" idx="13"/>
          </p:nvPr>
        </p:nvSpPr>
        <p:spPr>
          <a:xfrm>
            <a:off x="695545" y="1487145"/>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
        <p:nvSpPr>
          <p:cNvPr id="6" name="Picture Placeholder 35"/>
          <p:cNvSpPr>
            <a:spLocks noGrp="1"/>
          </p:cNvSpPr>
          <p:nvPr>
            <p:ph type="pic" sz="quarter" idx="12"/>
          </p:nvPr>
        </p:nvSpPr>
        <p:spPr>
          <a:xfrm>
            <a:off x="3075990" y="3915427"/>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Tree>
    <p:extLst>
      <p:ext uri="{BB962C8B-B14F-4D97-AF65-F5344CB8AC3E}">
        <p14:creationId xmlns:p14="http://schemas.microsoft.com/office/powerpoint/2010/main" val="604689774"/>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3" name="Picture Placeholder 8"/>
          <p:cNvSpPr>
            <a:spLocks noGrp="1"/>
          </p:cNvSpPr>
          <p:nvPr>
            <p:ph type="pic" sz="quarter" idx="10"/>
          </p:nvPr>
        </p:nvSpPr>
        <p:spPr>
          <a:xfrm>
            <a:off x="4829576" y="0"/>
            <a:ext cx="4005330" cy="3940936"/>
          </a:xfrm>
          <a:prstGeom prst="ellipse">
            <a:avLst/>
          </a:prstGeom>
          <a:noFill/>
        </p:spPr>
        <p:txBody>
          <a:bodyPr wrap="square">
            <a:noAutofit/>
          </a:bodyPr>
          <a:lstStyle/>
          <a:p>
            <a:endParaRPr lang="id-ID" dirty="0"/>
          </a:p>
        </p:txBody>
      </p:sp>
      <p:sp>
        <p:nvSpPr>
          <p:cNvPr id="4" name="Picture Placeholder 8"/>
          <p:cNvSpPr>
            <a:spLocks noGrp="1"/>
          </p:cNvSpPr>
          <p:nvPr>
            <p:ph type="pic" sz="quarter" idx="11"/>
          </p:nvPr>
        </p:nvSpPr>
        <p:spPr>
          <a:xfrm>
            <a:off x="2185115" y="167425"/>
            <a:ext cx="2509233" cy="2472744"/>
          </a:xfrm>
          <a:prstGeom prst="ellipse">
            <a:avLst/>
          </a:prstGeom>
          <a:noFill/>
        </p:spPr>
        <p:txBody>
          <a:bodyPr wrap="square">
            <a:noAutofit/>
          </a:bodyPr>
          <a:lstStyle/>
          <a:p>
            <a:endParaRPr lang="id-ID" dirty="0"/>
          </a:p>
        </p:txBody>
      </p:sp>
      <p:sp>
        <p:nvSpPr>
          <p:cNvPr id="5" name="Picture Placeholder 8"/>
          <p:cNvSpPr>
            <a:spLocks noGrp="1"/>
          </p:cNvSpPr>
          <p:nvPr>
            <p:ph type="pic" sz="quarter" idx="12"/>
          </p:nvPr>
        </p:nvSpPr>
        <p:spPr>
          <a:xfrm>
            <a:off x="8659968" y="2431960"/>
            <a:ext cx="2509233" cy="2472744"/>
          </a:xfrm>
          <a:prstGeom prst="ellipse">
            <a:avLst/>
          </a:prstGeom>
          <a:noFill/>
        </p:spPr>
        <p:txBody>
          <a:bodyPr wrap="square">
            <a:noAutofit/>
          </a:bodyPr>
          <a:lstStyle/>
          <a:p>
            <a:endParaRPr lang="id-ID" dirty="0"/>
          </a:p>
        </p:txBody>
      </p:sp>
      <p:sp>
        <p:nvSpPr>
          <p:cNvPr id="8" name="Picture Placeholder 8"/>
          <p:cNvSpPr>
            <a:spLocks noGrp="1"/>
          </p:cNvSpPr>
          <p:nvPr>
            <p:ph type="pic" sz="quarter" idx="13"/>
          </p:nvPr>
        </p:nvSpPr>
        <p:spPr>
          <a:xfrm>
            <a:off x="6150735" y="4385256"/>
            <a:ext cx="2509233" cy="2472744"/>
          </a:xfrm>
          <a:prstGeom prst="ellipse">
            <a:avLst/>
          </a:prstGeom>
          <a:noFill/>
        </p:spPr>
        <p:txBody>
          <a:bodyPr wrap="square">
            <a:noAutofit/>
          </a:bodyPr>
          <a:lstStyle/>
          <a:p>
            <a:endParaRPr lang="id-ID" dirty="0"/>
          </a:p>
        </p:txBody>
      </p:sp>
    </p:spTree>
    <p:extLst>
      <p:ext uri="{BB962C8B-B14F-4D97-AF65-F5344CB8AC3E}">
        <p14:creationId xmlns:p14="http://schemas.microsoft.com/office/powerpoint/2010/main" val="116392834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print">
            <a:extLst>
              <a:ext uri="{28A0092B-C50C-407E-A947-70E740481C1C}">
                <a14:useLocalDpi xmlns:a14="http://schemas.microsoft.com/office/drawing/2010/main" val="0"/>
              </a:ext>
            </a:extLst>
          </a:blip>
          <a:srcRect b="6481"/>
          <a:stretch/>
        </p:blipFill>
        <p:spPr>
          <a:xfrm>
            <a:off x="1630680" y="1861534"/>
            <a:ext cx="8930640" cy="4672616"/>
          </a:xfrm>
          <a:prstGeom prst="rect">
            <a:avLst/>
          </a:prstGeom>
        </p:spPr>
      </p:pic>
      <p:sp>
        <p:nvSpPr>
          <p:cNvPr id="4" name="Picture Placeholder 6"/>
          <p:cNvSpPr>
            <a:spLocks noGrp="1"/>
          </p:cNvSpPr>
          <p:nvPr>
            <p:ph type="pic" sz="quarter" idx="17" hasCustomPrompt="1"/>
          </p:nvPr>
        </p:nvSpPr>
        <p:spPr>
          <a:xfrm>
            <a:off x="3302000" y="2095500"/>
            <a:ext cx="5651500" cy="3524250"/>
          </a:xfrm>
          <a:prstGeom prst="rect">
            <a:avLst/>
          </a:prstGeom>
          <a:solidFill>
            <a:schemeClr val="bg1">
              <a:lumMod val="85000"/>
            </a:schemeClr>
          </a:solidFill>
          <a:effectLst>
            <a:innerShdw blurRad="190500">
              <a:prstClr val="black">
                <a:alpha val="20000"/>
              </a:prstClr>
            </a:innerShdw>
          </a:effectLst>
        </p:spPr>
        <p:txBody>
          <a:bodyPr/>
          <a:lstStyle>
            <a:lvl1pPr marL="0" indent="0" algn="ctr">
              <a:buNone/>
              <a:defRPr sz="2000">
                <a:solidFill>
                  <a:schemeClr val="accent1"/>
                </a:solidFill>
              </a:defRPr>
            </a:lvl1pPr>
          </a:lstStyle>
          <a:p>
            <a:r>
              <a:rPr lang="en-US" dirty="0"/>
              <a:t>Add Picture</a:t>
            </a:r>
          </a:p>
        </p:txBody>
      </p:sp>
    </p:spTree>
    <p:extLst>
      <p:ext uri="{BB962C8B-B14F-4D97-AF65-F5344CB8AC3E}">
        <p14:creationId xmlns:p14="http://schemas.microsoft.com/office/powerpoint/2010/main" val="82004012"/>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pic>
        <p:nvPicPr>
          <p:cNvPr id="3" name="Picture 2" descr="iMac.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439731" y="1485900"/>
            <a:ext cx="6129241" cy="5372100"/>
          </a:xfrm>
          <a:prstGeom prst="rect">
            <a:avLst/>
          </a:prstGeom>
        </p:spPr>
      </p:pic>
      <p:sp>
        <p:nvSpPr>
          <p:cNvPr id="4" name="Picture Placeholder 7"/>
          <p:cNvSpPr>
            <a:spLocks noGrp="1"/>
          </p:cNvSpPr>
          <p:nvPr>
            <p:ph type="pic" sz="quarter" idx="10"/>
          </p:nvPr>
        </p:nvSpPr>
        <p:spPr>
          <a:xfrm>
            <a:off x="2291806" y="2214683"/>
            <a:ext cx="4495800" cy="2565400"/>
          </a:xfrm>
          <a:prstGeom prst="rect">
            <a:avLst/>
          </a:prstGeom>
        </p:spPr>
        <p:txBody>
          <a:bodyPr/>
          <a:lstStyle/>
          <a:p>
            <a:endParaRPr lang="id-ID"/>
          </a:p>
        </p:txBody>
      </p:sp>
    </p:spTree>
    <p:extLst>
      <p:ext uri="{BB962C8B-B14F-4D97-AF65-F5344CB8AC3E}">
        <p14:creationId xmlns:p14="http://schemas.microsoft.com/office/powerpoint/2010/main" val="18154049"/>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stretch>
            <a:fillRect/>
          </a:stretch>
        </p:blipFill>
        <p:spPr>
          <a:xfrm>
            <a:off x="8144880" y="1088218"/>
            <a:ext cx="2616280" cy="4903712"/>
          </a:xfrm>
          <a:prstGeom prst="rect">
            <a:avLst/>
          </a:prstGeom>
        </p:spPr>
      </p:pic>
      <p:sp>
        <p:nvSpPr>
          <p:cNvPr id="4" name="Picture Placeholder 2"/>
          <p:cNvSpPr>
            <a:spLocks noGrp="1"/>
          </p:cNvSpPr>
          <p:nvPr>
            <p:ph type="pic" sz="quarter" idx="10"/>
          </p:nvPr>
        </p:nvSpPr>
        <p:spPr>
          <a:xfrm>
            <a:off x="8459448" y="1802955"/>
            <a:ext cx="2016754" cy="3584676"/>
          </a:xfrm>
          <a:prstGeom prst="rect">
            <a:avLst/>
          </a:prstGeom>
          <a:solidFill>
            <a:schemeClr val="bg1"/>
          </a:solidFill>
        </p:spPr>
      </p:sp>
    </p:spTree>
    <p:extLst>
      <p:ext uri="{BB962C8B-B14F-4D97-AF65-F5344CB8AC3E}">
        <p14:creationId xmlns:p14="http://schemas.microsoft.com/office/powerpoint/2010/main" val="4071299182"/>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0807830"/>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30" y="339510"/>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xmlns="" id="{3DAC4E46-8A9D-4900-AE18-E05E6A326170}"/>
              </a:ext>
            </a:extLst>
          </p:cNvPr>
          <p:cNvSpPr/>
          <p:nvPr userDrawn="1"/>
        </p:nvSpPr>
        <p:spPr>
          <a:xfrm>
            <a:off x="4953000" y="1199607"/>
            <a:ext cx="2286000" cy="914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sz="1800">
              <a:solidFill>
                <a:prstClr val="white"/>
              </a:solidFill>
            </a:endParaRPr>
          </a:p>
        </p:txBody>
      </p:sp>
      <p:cxnSp>
        <p:nvCxnSpPr>
          <p:cNvPr id="4" name="Straight Connector 3">
            <a:extLst>
              <a:ext uri="{FF2B5EF4-FFF2-40B4-BE49-F238E27FC236}">
                <a16:creationId xmlns:a16="http://schemas.microsoft.com/office/drawing/2014/main" xmlns="" id="{6A097D61-A77F-4CCF-862A-C13BF1B7CC70}"/>
              </a:ext>
            </a:extLst>
          </p:cNvPr>
          <p:cNvCxnSpPr>
            <a:cxnSpLocks/>
          </p:cNvCxnSpPr>
          <p:nvPr userDrawn="1"/>
        </p:nvCxnSpPr>
        <p:spPr>
          <a:xfrm>
            <a:off x="0" y="6580735"/>
            <a:ext cx="1219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xmlns="" id="{B8A915E4-A011-4B29-A581-D31DC5E7F504}"/>
              </a:ext>
            </a:extLst>
          </p:cNvPr>
          <p:cNvGrpSpPr/>
          <p:nvPr userDrawn="1"/>
        </p:nvGrpSpPr>
        <p:grpSpPr>
          <a:xfrm flipH="1">
            <a:off x="10933406" y="4452597"/>
            <a:ext cx="1143919" cy="2230161"/>
            <a:chOff x="331796" y="2976958"/>
            <a:chExt cx="1859025" cy="3624317"/>
          </a:xfrm>
        </p:grpSpPr>
        <p:grpSp>
          <p:nvGrpSpPr>
            <p:cNvPr id="7" name="Group 6">
              <a:extLst>
                <a:ext uri="{FF2B5EF4-FFF2-40B4-BE49-F238E27FC236}">
                  <a16:creationId xmlns:a16="http://schemas.microsoft.com/office/drawing/2014/main" xmlns="" id="{2D02FF46-1784-47C6-965C-1377B170CE0C}"/>
                </a:ext>
              </a:extLst>
            </p:cNvPr>
            <p:cNvGrpSpPr/>
            <p:nvPr/>
          </p:nvGrpSpPr>
          <p:grpSpPr>
            <a:xfrm>
              <a:off x="331796" y="2976958"/>
              <a:ext cx="1859025" cy="3624317"/>
              <a:chOff x="331796" y="2976958"/>
              <a:chExt cx="1859025" cy="3624317"/>
            </a:xfrm>
          </p:grpSpPr>
          <p:sp>
            <p:nvSpPr>
              <p:cNvPr id="9" name="Graphic 20">
                <a:extLst>
                  <a:ext uri="{FF2B5EF4-FFF2-40B4-BE49-F238E27FC236}">
                    <a16:creationId xmlns:a16="http://schemas.microsoft.com/office/drawing/2014/main" xmlns="" id="{A6FA9A50-A555-4229-81BB-F90EF56F2EE4}"/>
                  </a:ext>
                </a:extLst>
              </p:cNvPr>
              <p:cNvSpPr/>
              <p:nvPr/>
            </p:nvSpPr>
            <p:spPr>
              <a:xfrm>
                <a:off x="331796" y="2976958"/>
                <a:ext cx="1859025" cy="3624317"/>
              </a:xfrm>
              <a:custGeom>
                <a:avLst/>
                <a:gdLst>
                  <a:gd name="connsiteX0" fmla="*/ 1109922 w 1133475"/>
                  <a:gd name="connsiteY0" fmla="*/ 750223 h 2209800"/>
                  <a:gd name="connsiteX1" fmla="*/ 806075 w 1133475"/>
                  <a:gd name="connsiteY1" fmla="*/ 754033 h 2209800"/>
                  <a:gd name="connsiteX2" fmla="*/ 882275 w 1133475"/>
                  <a:gd name="connsiteY2" fmla="*/ 799753 h 2209800"/>
                  <a:gd name="connsiteX3" fmla="*/ 781310 w 1133475"/>
                  <a:gd name="connsiteY3" fmla="*/ 832138 h 2209800"/>
                  <a:gd name="connsiteX4" fmla="*/ 643197 w 1133475"/>
                  <a:gd name="connsiteY4" fmla="*/ 733078 h 2209800"/>
                  <a:gd name="connsiteX5" fmla="*/ 586047 w 1133475"/>
                  <a:gd name="connsiteY5" fmla="*/ 523528 h 2209800"/>
                  <a:gd name="connsiteX6" fmla="*/ 522230 w 1133475"/>
                  <a:gd name="connsiteY6" fmla="*/ 442566 h 2209800"/>
                  <a:gd name="connsiteX7" fmla="*/ 523182 w 1133475"/>
                  <a:gd name="connsiteY7" fmla="*/ 442566 h 2209800"/>
                  <a:gd name="connsiteX8" fmla="*/ 558425 w 1133475"/>
                  <a:gd name="connsiteY8" fmla="*/ 395893 h 2209800"/>
                  <a:gd name="connsiteX9" fmla="*/ 566997 w 1133475"/>
                  <a:gd name="connsiteY9" fmla="*/ 383511 h 2209800"/>
                  <a:gd name="connsiteX10" fmla="*/ 585095 w 1133475"/>
                  <a:gd name="connsiteY10" fmla="*/ 318741 h 2209800"/>
                  <a:gd name="connsiteX11" fmla="*/ 596525 w 1133475"/>
                  <a:gd name="connsiteY11" fmla="*/ 54898 h 2209800"/>
                  <a:gd name="connsiteX12" fmla="*/ 576522 w 1133475"/>
                  <a:gd name="connsiteY12" fmla="*/ 26323 h 2209800"/>
                  <a:gd name="connsiteX13" fmla="*/ 433647 w 1133475"/>
                  <a:gd name="connsiteY13" fmla="*/ 87283 h 2209800"/>
                  <a:gd name="connsiteX14" fmla="*/ 405072 w 1133475"/>
                  <a:gd name="connsiteY14" fmla="*/ 176818 h 2209800"/>
                  <a:gd name="connsiteX15" fmla="*/ 371735 w 1133475"/>
                  <a:gd name="connsiteY15" fmla="*/ 336838 h 2209800"/>
                  <a:gd name="connsiteX16" fmla="*/ 401262 w 1133475"/>
                  <a:gd name="connsiteY16" fmla="*/ 420658 h 2209800"/>
                  <a:gd name="connsiteX17" fmla="*/ 320300 w 1133475"/>
                  <a:gd name="connsiteY17" fmla="*/ 492096 h 2209800"/>
                  <a:gd name="connsiteX18" fmla="*/ 20262 w 1133475"/>
                  <a:gd name="connsiteY18" fmla="*/ 750223 h 2209800"/>
                  <a:gd name="connsiteX19" fmla="*/ 26930 w 1133475"/>
                  <a:gd name="connsiteY19" fmla="*/ 830233 h 2209800"/>
                  <a:gd name="connsiteX20" fmla="*/ 275532 w 1133475"/>
                  <a:gd name="connsiteY20" fmla="*/ 939771 h 2209800"/>
                  <a:gd name="connsiteX21" fmla="*/ 307917 w 1133475"/>
                  <a:gd name="connsiteY21" fmla="*/ 1035021 h 2209800"/>
                  <a:gd name="connsiteX22" fmla="*/ 280295 w 1133475"/>
                  <a:gd name="connsiteY22" fmla="*/ 1157893 h 2209800"/>
                  <a:gd name="connsiteX23" fmla="*/ 247910 w 1133475"/>
                  <a:gd name="connsiteY23" fmla="*/ 1575088 h 2209800"/>
                  <a:gd name="connsiteX24" fmla="*/ 246005 w 1133475"/>
                  <a:gd name="connsiteY24" fmla="*/ 1602711 h 2209800"/>
                  <a:gd name="connsiteX25" fmla="*/ 271722 w 1133475"/>
                  <a:gd name="connsiteY25" fmla="*/ 1602711 h 2209800"/>
                  <a:gd name="connsiteX26" fmla="*/ 275532 w 1133475"/>
                  <a:gd name="connsiteY26" fmla="*/ 1858933 h 2209800"/>
                  <a:gd name="connsiteX27" fmla="*/ 279342 w 1133475"/>
                  <a:gd name="connsiteY27" fmla="*/ 1916083 h 2209800"/>
                  <a:gd name="connsiteX28" fmla="*/ 289820 w 1133475"/>
                  <a:gd name="connsiteY28" fmla="*/ 2094201 h 2209800"/>
                  <a:gd name="connsiteX29" fmla="*/ 326967 w 1133475"/>
                  <a:gd name="connsiteY29" fmla="*/ 2193261 h 2209800"/>
                  <a:gd name="connsiteX30" fmla="*/ 423170 w 1133475"/>
                  <a:gd name="connsiteY30" fmla="*/ 2189451 h 2209800"/>
                  <a:gd name="connsiteX31" fmla="*/ 397452 w 1133475"/>
                  <a:gd name="connsiteY31" fmla="*/ 2089438 h 2209800"/>
                  <a:gd name="connsiteX32" fmla="*/ 403167 w 1133475"/>
                  <a:gd name="connsiteY32" fmla="*/ 1921798 h 2209800"/>
                  <a:gd name="connsiteX33" fmla="*/ 400310 w 1133475"/>
                  <a:gd name="connsiteY33" fmla="*/ 1817023 h 2209800"/>
                  <a:gd name="connsiteX34" fmla="*/ 421265 w 1133475"/>
                  <a:gd name="connsiteY34" fmla="*/ 1603663 h 2209800"/>
                  <a:gd name="connsiteX35" fmla="*/ 470795 w 1133475"/>
                  <a:gd name="connsiteY35" fmla="*/ 1603663 h 2209800"/>
                  <a:gd name="connsiteX36" fmla="*/ 472700 w 1133475"/>
                  <a:gd name="connsiteY36" fmla="*/ 1610331 h 2209800"/>
                  <a:gd name="connsiteX37" fmla="*/ 471747 w 1133475"/>
                  <a:gd name="connsiteY37" fmla="*/ 1608426 h 2209800"/>
                  <a:gd name="connsiteX38" fmla="*/ 473652 w 1133475"/>
                  <a:gd name="connsiteY38" fmla="*/ 1851313 h 2209800"/>
                  <a:gd name="connsiteX39" fmla="*/ 479367 w 1133475"/>
                  <a:gd name="connsiteY39" fmla="*/ 1927513 h 2209800"/>
                  <a:gd name="connsiteX40" fmla="*/ 482225 w 1133475"/>
                  <a:gd name="connsiteY40" fmla="*/ 2052291 h 2209800"/>
                  <a:gd name="connsiteX41" fmla="*/ 482225 w 1133475"/>
                  <a:gd name="connsiteY41" fmla="*/ 2086581 h 2209800"/>
                  <a:gd name="connsiteX42" fmla="*/ 533660 w 1133475"/>
                  <a:gd name="connsiteY42" fmla="*/ 2124681 h 2209800"/>
                  <a:gd name="connsiteX43" fmla="*/ 654627 w 1133475"/>
                  <a:gd name="connsiteY43" fmla="*/ 2171353 h 2209800"/>
                  <a:gd name="connsiteX44" fmla="*/ 704157 w 1133475"/>
                  <a:gd name="connsiteY44" fmla="*/ 2158971 h 2209800"/>
                  <a:gd name="connsiteX45" fmla="*/ 677487 w 1133475"/>
                  <a:gd name="connsiteY45" fmla="*/ 2114203 h 2209800"/>
                  <a:gd name="connsiteX46" fmla="*/ 601287 w 1133475"/>
                  <a:gd name="connsiteY46" fmla="*/ 1846551 h 2209800"/>
                  <a:gd name="connsiteX47" fmla="*/ 614622 w 1133475"/>
                  <a:gd name="connsiteY47" fmla="*/ 1631286 h 2209800"/>
                  <a:gd name="connsiteX48" fmla="*/ 626052 w 1133475"/>
                  <a:gd name="connsiteY48" fmla="*/ 1593186 h 2209800"/>
                  <a:gd name="connsiteX49" fmla="*/ 666057 w 1133475"/>
                  <a:gd name="connsiteY49" fmla="*/ 1549371 h 2209800"/>
                  <a:gd name="connsiteX50" fmla="*/ 634625 w 1133475"/>
                  <a:gd name="connsiteY50" fmla="*/ 1023591 h 2209800"/>
                  <a:gd name="connsiteX51" fmla="*/ 690822 w 1133475"/>
                  <a:gd name="connsiteY51" fmla="*/ 928341 h 2209800"/>
                  <a:gd name="connsiteX52" fmla="*/ 1009910 w 1133475"/>
                  <a:gd name="connsiteY52" fmla="*/ 814993 h 2209800"/>
                  <a:gd name="connsiteX53" fmla="*/ 1059440 w 1133475"/>
                  <a:gd name="connsiteY53" fmla="*/ 800706 h 2209800"/>
                  <a:gd name="connsiteX54" fmla="*/ 1115637 w 1133475"/>
                  <a:gd name="connsiteY54" fmla="*/ 780703 h 2209800"/>
                  <a:gd name="connsiteX55" fmla="*/ 1109922 w 1133475"/>
                  <a:gd name="connsiteY55" fmla="*/ 750223 h 2209800"/>
                  <a:gd name="connsiteX56" fmla="*/ 334587 w 1133475"/>
                  <a:gd name="connsiteY56" fmla="*/ 871191 h 2209800"/>
                  <a:gd name="connsiteX57" fmla="*/ 137420 w 1133475"/>
                  <a:gd name="connsiteY57" fmla="*/ 780703 h 2209800"/>
                  <a:gd name="connsiteX58" fmla="*/ 278390 w 1133475"/>
                  <a:gd name="connsiteY58" fmla="*/ 688311 h 2209800"/>
                  <a:gd name="connsiteX59" fmla="*/ 334587 w 1133475"/>
                  <a:gd name="connsiteY59" fmla="*/ 871191 h 2209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133475" h="2209800">
                    <a:moveTo>
                      <a:pt x="1109922" y="750223"/>
                    </a:moveTo>
                    <a:cubicBezTo>
                      <a:pt x="1056582" y="753081"/>
                      <a:pt x="878465" y="754033"/>
                      <a:pt x="806075" y="754033"/>
                    </a:cubicBezTo>
                    <a:cubicBezTo>
                      <a:pt x="828935" y="805468"/>
                      <a:pt x="866082" y="773083"/>
                      <a:pt x="882275" y="799753"/>
                    </a:cubicBezTo>
                    <a:cubicBezTo>
                      <a:pt x="851795" y="838806"/>
                      <a:pt x="818457" y="826423"/>
                      <a:pt x="781310" y="832138"/>
                    </a:cubicBezTo>
                    <a:cubicBezTo>
                      <a:pt x="648912" y="852141"/>
                      <a:pt x="634625" y="866428"/>
                      <a:pt x="643197" y="733078"/>
                    </a:cubicBezTo>
                    <a:cubicBezTo>
                      <a:pt x="647960" y="650211"/>
                      <a:pt x="683202" y="548293"/>
                      <a:pt x="586047" y="523528"/>
                    </a:cubicBezTo>
                    <a:cubicBezTo>
                      <a:pt x="524135" y="507336"/>
                      <a:pt x="519372" y="474951"/>
                      <a:pt x="522230" y="442566"/>
                    </a:cubicBezTo>
                    <a:cubicBezTo>
                      <a:pt x="522230" y="442566"/>
                      <a:pt x="523182" y="442566"/>
                      <a:pt x="523182" y="442566"/>
                    </a:cubicBezTo>
                    <a:cubicBezTo>
                      <a:pt x="525087" y="429231"/>
                      <a:pt x="548900" y="413991"/>
                      <a:pt x="558425" y="395893"/>
                    </a:cubicBezTo>
                    <a:cubicBezTo>
                      <a:pt x="561282" y="392083"/>
                      <a:pt x="564140" y="387321"/>
                      <a:pt x="566997" y="383511"/>
                    </a:cubicBezTo>
                    <a:cubicBezTo>
                      <a:pt x="583190" y="362556"/>
                      <a:pt x="582237" y="340648"/>
                      <a:pt x="585095" y="318741"/>
                    </a:cubicBezTo>
                    <a:cubicBezTo>
                      <a:pt x="611765" y="214918"/>
                      <a:pt x="586047" y="144433"/>
                      <a:pt x="596525" y="54898"/>
                    </a:cubicBezTo>
                    <a:cubicBezTo>
                      <a:pt x="598430" y="40611"/>
                      <a:pt x="590810" y="32038"/>
                      <a:pt x="576522" y="26323"/>
                    </a:cubicBezTo>
                    <a:cubicBezTo>
                      <a:pt x="480320" y="-9872"/>
                      <a:pt x="454602" y="-24159"/>
                      <a:pt x="433647" y="87283"/>
                    </a:cubicBezTo>
                    <a:cubicBezTo>
                      <a:pt x="426980" y="120621"/>
                      <a:pt x="409835" y="143481"/>
                      <a:pt x="405072" y="176818"/>
                    </a:cubicBezTo>
                    <a:cubicBezTo>
                      <a:pt x="398405" y="232063"/>
                      <a:pt x="351732" y="280641"/>
                      <a:pt x="371735" y="336838"/>
                    </a:cubicBezTo>
                    <a:cubicBezTo>
                      <a:pt x="382212" y="367318"/>
                      <a:pt x="396500" y="417801"/>
                      <a:pt x="401262" y="420658"/>
                    </a:cubicBezTo>
                    <a:cubicBezTo>
                      <a:pt x="396500" y="448281"/>
                      <a:pt x="414597" y="471141"/>
                      <a:pt x="320300" y="492096"/>
                    </a:cubicBezTo>
                    <a:cubicBezTo>
                      <a:pt x="178377" y="524481"/>
                      <a:pt x="113607" y="646401"/>
                      <a:pt x="20262" y="750223"/>
                    </a:cubicBezTo>
                    <a:cubicBezTo>
                      <a:pt x="-6408" y="779751"/>
                      <a:pt x="-9265" y="807373"/>
                      <a:pt x="26930" y="830233"/>
                    </a:cubicBezTo>
                    <a:cubicBezTo>
                      <a:pt x="115512" y="886431"/>
                      <a:pt x="193617" y="900718"/>
                      <a:pt x="275532" y="939771"/>
                    </a:cubicBezTo>
                    <a:cubicBezTo>
                      <a:pt x="351732" y="975966"/>
                      <a:pt x="336492" y="955011"/>
                      <a:pt x="307917" y="1035021"/>
                    </a:cubicBezTo>
                    <a:cubicBezTo>
                      <a:pt x="293630" y="1075026"/>
                      <a:pt x="284105" y="1115031"/>
                      <a:pt x="280295" y="1157893"/>
                    </a:cubicBezTo>
                    <a:cubicBezTo>
                      <a:pt x="267912" y="1306483"/>
                      <a:pt x="265055" y="1427451"/>
                      <a:pt x="247910" y="1575088"/>
                    </a:cubicBezTo>
                    <a:cubicBezTo>
                      <a:pt x="248862" y="1575088"/>
                      <a:pt x="246005" y="1602711"/>
                      <a:pt x="246005" y="1602711"/>
                    </a:cubicBezTo>
                    <a:lnTo>
                      <a:pt x="271722" y="1602711"/>
                    </a:lnTo>
                    <a:cubicBezTo>
                      <a:pt x="269817" y="1688436"/>
                      <a:pt x="277437" y="1773208"/>
                      <a:pt x="275532" y="1858933"/>
                    </a:cubicBezTo>
                    <a:cubicBezTo>
                      <a:pt x="275532" y="1877983"/>
                      <a:pt x="271722" y="1900843"/>
                      <a:pt x="279342" y="1916083"/>
                    </a:cubicBezTo>
                    <a:cubicBezTo>
                      <a:pt x="308870" y="1973233"/>
                      <a:pt x="296487" y="2032288"/>
                      <a:pt x="289820" y="2094201"/>
                    </a:cubicBezTo>
                    <a:cubicBezTo>
                      <a:pt x="286010" y="2130396"/>
                      <a:pt x="294582" y="2167544"/>
                      <a:pt x="326967" y="2193261"/>
                    </a:cubicBezTo>
                    <a:cubicBezTo>
                      <a:pt x="362210" y="2204691"/>
                      <a:pt x="388880" y="2226599"/>
                      <a:pt x="423170" y="2189451"/>
                    </a:cubicBezTo>
                    <a:cubicBezTo>
                      <a:pt x="417455" y="2156113"/>
                      <a:pt x="403167" y="2122776"/>
                      <a:pt x="397452" y="2089438"/>
                    </a:cubicBezTo>
                    <a:cubicBezTo>
                      <a:pt x="388880" y="2058958"/>
                      <a:pt x="394595" y="1957041"/>
                      <a:pt x="403167" y="1921798"/>
                    </a:cubicBezTo>
                    <a:cubicBezTo>
                      <a:pt x="406025" y="1888461"/>
                      <a:pt x="397452" y="1820833"/>
                      <a:pt x="400310" y="1817023"/>
                    </a:cubicBezTo>
                    <a:cubicBezTo>
                      <a:pt x="390785" y="1734156"/>
                      <a:pt x="403167" y="1682721"/>
                      <a:pt x="421265" y="1603663"/>
                    </a:cubicBezTo>
                    <a:lnTo>
                      <a:pt x="470795" y="1603663"/>
                    </a:lnTo>
                    <a:cubicBezTo>
                      <a:pt x="471747" y="1605568"/>
                      <a:pt x="471747" y="1608426"/>
                      <a:pt x="472700" y="1610331"/>
                    </a:cubicBezTo>
                    <a:lnTo>
                      <a:pt x="471747" y="1608426"/>
                    </a:lnTo>
                    <a:cubicBezTo>
                      <a:pt x="491750" y="1692246"/>
                      <a:pt x="464127" y="1767493"/>
                      <a:pt x="473652" y="1851313"/>
                    </a:cubicBezTo>
                    <a:cubicBezTo>
                      <a:pt x="483177" y="1876078"/>
                      <a:pt x="455555" y="1903701"/>
                      <a:pt x="479367" y="1927513"/>
                    </a:cubicBezTo>
                    <a:cubicBezTo>
                      <a:pt x="494607" y="1965613"/>
                      <a:pt x="466032" y="2014191"/>
                      <a:pt x="482225" y="2052291"/>
                    </a:cubicBezTo>
                    <a:cubicBezTo>
                      <a:pt x="482225" y="2060863"/>
                      <a:pt x="482225" y="2078008"/>
                      <a:pt x="482225" y="2086581"/>
                    </a:cubicBezTo>
                    <a:cubicBezTo>
                      <a:pt x="483177" y="2125633"/>
                      <a:pt x="518420" y="2109441"/>
                      <a:pt x="533660" y="2124681"/>
                    </a:cubicBezTo>
                    <a:cubicBezTo>
                      <a:pt x="589857" y="2123728"/>
                      <a:pt x="596525" y="2176116"/>
                      <a:pt x="654627" y="2171353"/>
                    </a:cubicBezTo>
                    <a:cubicBezTo>
                      <a:pt x="671772" y="2169449"/>
                      <a:pt x="695585" y="2178021"/>
                      <a:pt x="704157" y="2158971"/>
                    </a:cubicBezTo>
                    <a:cubicBezTo>
                      <a:pt x="713682" y="2138016"/>
                      <a:pt x="691775" y="2123728"/>
                      <a:pt x="677487" y="2114203"/>
                    </a:cubicBezTo>
                    <a:cubicBezTo>
                      <a:pt x="562235" y="2034193"/>
                      <a:pt x="588905" y="1957993"/>
                      <a:pt x="601287" y="1846551"/>
                    </a:cubicBezTo>
                    <a:cubicBezTo>
                      <a:pt x="608907" y="1775113"/>
                      <a:pt x="611765" y="1703676"/>
                      <a:pt x="614622" y="1631286"/>
                    </a:cubicBezTo>
                    <a:cubicBezTo>
                      <a:pt x="615575" y="1618903"/>
                      <a:pt x="625100" y="1606521"/>
                      <a:pt x="626052" y="1593186"/>
                    </a:cubicBezTo>
                    <a:cubicBezTo>
                      <a:pt x="649865" y="1575088"/>
                      <a:pt x="666057" y="1576041"/>
                      <a:pt x="666057" y="1549371"/>
                    </a:cubicBezTo>
                    <a:cubicBezTo>
                      <a:pt x="666057" y="1383636"/>
                      <a:pt x="655580" y="1188373"/>
                      <a:pt x="634625" y="1023591"/>
                    </a:cubicBezTo>
                    <a:cubicBezTo>
                      <a:pt x="627005" y="965488"/>
                      <a:pt x="634625" y="938818"/>
                      <a:pt x="690822" y="928341"/>
                    </a:cubicBezTo>
                    <a:cubicBezTo>
                      <a:pt x="798455" y="906433"/>
                      <a:pt x="910850" y="865476"/>
                      <a:pt x="1009910" y="814993"/>
                    </a:cubicBezTo>
                    <a:cubicBezTo>
                      <a:pt x="1030865" y="816898"/>
                      <a:pt x="1046105" y="814993"/>
                      <a:pt x="1059440" y="800706"/>
                    </a:cubicBezTo>
                    <a:cubicBezTo>
                      <a:pt x="1093730" y="774036"/>
                      <a:pt x="1078490" y="791181"/>
                      <a:pt x="1115637" y="780703"/>
                    </a:cubicBezTo>
                    <a:cubicBezTo>
                      <a:pt x="1156595" y="759748"/>
                      <a:pt x="1137545" y="749271"/>
                      <a:pt x="1109922" y="750223"/>
                    </a:cubicBezTo>
                    <a:close/>
                    <a:moveTo>
                      <a:pt x="334587" y="871191"/>
                    </a:moveTo>
                    <a:cubicBezTo>
                      <a:pt x="313632" y="896908"/>
                      <a:pt x="173615" y="802611"/>
                      <a:pt x="137420" y="780703"/>
                    </a:cubicBezTo>
                    <a:cubicBezTo>
                      <a:pt x="178377" y="740698"/>
                      <a:pt x="237432" y="658783"/>
                      <a:pt x="278390" y="688311"/>
                    </a:cubicBezTo>
                    <a:cubicBezTo>
                      <a:pt x="307917" y="710218"/>
                      <a:pt x="364115" y="834996"/>
                      <a:pt x="334587" y="871191"/>
                    </a:cubicBezTo>
                    <a:close/>
                  </a:path>
                </a:pathLst>
              </a:custGeom>
              <a:solidFill>
                <a:schemeClr val="accent2"/>
              </a:solidFill>
              <a:ln w="9525" cap="flat">
                <a:noFill/>
                <a:prstDash val="solid"/>
                <a:miter/>
              </a:ln>
            </p:spPr>
            <p:txBody>
              <a:bodyPr rtlCol="0" anchor="ctr"/>
              <a:lstStyle/>
              <a:p>
                <a:pPr latinLnBrk="0"/>
                <a:endParaRPr lang="en-US" sz="1800">
                  <a:solidFill>
                    <a:prstClr val="black"/>
                  </a:solidFill>
                </a:endParaRPr>
              </a:p>
            </p:txBody>
          </p:sp>
          <p:sp>
            <p:nvSpPr>
              <p:cNvPr id="10" name="Freeform: Shape 9">
                <a:extLst>
                  <a:ext uri="{FF2B5EF4-FFF2-40B4-BE49-F238E27FC236}">
                    <a16:creationId xmlns:a16="http://schemas.microsoft.com/office/drawing/2014/main" xmlns="" id="{529D5682-EF49-497F-BDD1-D4E2FFEBD265}"/>
                  </a:ext>
                </a:extLst>
              </p:cNvPr>
              <p:cNvSpPr/>
              <p:nvPr/>
            </p:nvSpPr>
            <p:spPr>
              <a:xfrm>
                <a:off x="872487" y="3756991"/>
                <a:ext cx="551393" cy="1537213"/>
              </a:xfrm>
              <a:custGeom>
                <a:avLst/>
                <a:gdLst>
                  <a:gd name="connsiteX0" fmla="*/ 39756 w 536713"/>
                  <a:gd name="connsiteY0" fmla="*/ 0 h 1530626"/>
                  <a:gd name="connsiteX1" fmla="*/ 159026 w 536713"/>
                  <a:gd name="connsiteY1" fmla="*/ 268357 h 1530626"/>
                  <a:gd name="connsiteX2" fmla="*/ 387626 w 536713"/>
                  <a:gd name="connsiteY2" fmla="*/ 268357 h 1530626"/>
                  <a:gd name="connsiteX3" fmla="*/ 367747 w 536713"/>
                  <a:gd name="connsiteY3" fmla="*/ 49696 h 1530626"/>
                  <a:gd name="connsiteX4" fmla="*/ 417443 w 536713"/>
                  <a:gd name="connsiteY4" fmla="*/ 99392 h 1530626"/>
                  <a:gd name="connsiteX5" fmla="*/ 447260 w 536713"/>
                  <a:gd name="connsiteY5" fmla="*/ 377687 h 1530626"/>
                  <a:gd name="connsiteX6" fmla="*/ 536713 w 536713"/>
                  <a:gd name="connsiteY6" fmla="*/ 1530626 h 1530626"/>
                  <a:gd name="connsiteX7" fmla="*/ 79513 w 536713"/>
                  <a:gd name="connsiteY7" fmla="*/ 1520687 h 1530626"/>
                  <a:gd name="connsiteX8" fmla="*/ 139147 w 536713"/>
                  <a:gd name="connsiteY8" fmla="*/ 695739 h 1530626"/>
                  <a:gd name="connsiteX9" fmla="*/ 9939 w 536713"/>
                  <a:gd name="connsiteY9" fmla="*/ 636105 h 1530626"/>
                  <a:gd name="connsiteX10" fmla="*/ 0 w 536713"/>
                  <a:gd name="connsiteY10" fmla="*/ 606287 h 1530626"/>
                  <a:gd name="connsiteX11" fmla="*/ 109330 w 536713"/>
                  <a:gd name="connsiteY11" fmla="*/ 636105 h 1530626"/>
                  <a:gd name="connsiteX12" fmla="*/ 49695 w 536713"/>
                  <a:gd name="connsiteY12" fmla="*/ 318052 h 1530626"/>
                  <a:gd name="connsiteX13" fmla="*/ 39756 w 536713"/>
                  <a:gd name="connsiteY13" fmla="*/ 0 h 1530626"/>
                  <a:gd name="connsiteX0" fmla="*/ 39756 w 536713"/>
                  <a:gd name="connsiteY0" fmla="*/ 0 h 1530626"/>
                  <a:gd name="connsiteX1" fmla="*/ 159026 w 536713"/>
                  <a:gd name="connsiteY1" fmla="*/ 268357 h 1530626"/>
                  <a:gd name="connsiteX2" fmla="*/ 387626 w 536713"/>
                  <a:gd name="connsiteY2" fmla="*/ 268357 h 1530626"/>
                  <a:gd name="connsiteX3" fmla="*/ 367747 w 536713"/>
                  <a:gd name="connsiteY3" fmla="*/ 49696 h 1530626"/>
                  <a:gd name="connsiteX4" fmla="*/ 409180 w 536713"/>
                  <a:gd name="connsiteY4" fmla="*/ 77358 h 1530626"/>
                  <a:gd name="connsiteX5" fmla="*/ 447260 w 536713"/>
                  <a:gd name="connsiteY5" fmla="*/ 377687 h 1530626"/>
                  <a:gd name="connsiteX6" fmla="*/ 536713 w 536713"/>
                  <a:gd name="connsiteY6" fmla="*/ 1530626 h 1530626"/>
                  <a:gd name="connsiteX7" fmla="*/ 79513 w 536713"/>
                  <a:gd name="connsiteY7" fmla="*/ 1520687 h 1530626"/>
                  <a:gd name="connsiteX8" fmla="*/ 139147 w 536713"/>
                  <a:gd name="connsiteY8" fmla="*/ 695739 h 1530626"/>
                  <a:gd name="connsiteX9" fmla="*/ 9939 w 536713"/>
                  <a:gd name="connsiteY9" fmla="*/ 636105 h 1530626"/>
                  <a:gd name="connsiteX10" fmla="*/ 0 w 536713"/>
                  <a:gd name="connsiteY10" fmla="*/ 606287 h 1530626"/>
                  <a:gd name="connsiteX11" fmla="*/ 109330 w 536713"/>
                  <a:gd name="connsiteY11" fmla="*/ 636105 h 1530626"/>
                  <a:gd name="connsiteX12" fmla="*/ 49695 w 536713"/>
                  <a:gd name="connsiteY12" fmla="*/ 318052 h 1530626"/>
                  <a:gd name="connsiteX13" fmla="*/ 39756 w 536713"/>
                  <a:gd name="connsiteY13" fmla="*/ 0 h 1530626"/>
                  <a:gd name="connsiteX0" fmla="*/ 39756 w 536713"/>
                  <a:gd name="connsiteY0" fmla="*/ 0 h 1530626"/>
                  <a:gd name="connsiteX1" fmla="*/ 159026 w 536713"/>
                  <a:gd name="connsiteY1" fmla="*/ 268357 h 1530626"/>
                  <a:gd name="connsiteX2" fmla="*/ 387626 w 536713"/>
                  <a:gd name="connsiteY2" fmla="*/ 268357 h 1530626"/>
                  <a:gd name="connsiteX3" fmla="*/ 367747 w 536713"/>
                  <a:gd name="connsiteY3" fmla="*/ 49696 h 1530626"/>
                  <a:gd name="connsiteX4" fmla="*/ 409180 w 536713"/>
                  <a:gd name="connsiteY4" fmla="*/ 77358 h 1530626"/>
                  <a:gd name="connsiteX5" fmla="*/ 450015 w 536713"/>
                  <a:gd name="connsiteY5" fmla="*/ 303323 h 1530626"/>
                  <a:gd name="connsiteX6" fmla="*/ 536713 w 536713"/>
                  <a:gd name="connsiteY6" fmla="*/ 1530626 h 1530626"/>
                  <a:gd name="connsiteX7" fmla="*/ 79513 w 536713"/>
                  <a:gd name="connsiteY7" fmla="*/ 1520687 h 1530626"/>
                  <a:gd name="connsiteX8" fmla="*/ 139147 w 536713"/>
                  <a:gd name="connsiteY8" fmla="*/ 695739 h 1530626"/>
                  <a:gd name="connsiteX9" fmla="*/ 9939 w 536713"/>
                  <a:gd name="connsiteY9" fmla="*/ 636105 h 1530626"/>
                  <a:gd name="connsiteX10" fmla="*/ 0 w 536713"/>
                  <a:gd name="connsiteY10" fmla="*/ 606287 h 1530626"/>
                  <a:gd name="connsiteX11" fmla="*/ 109330 w 536713"/>
                  <a:gd name="connsiteY11" fmla="*/ 636105 h 1530626"/>
                  <a:gd name="connsiteX12" fmla="*/ 49695 w 536713"/>
                  <a:gd name="connsiteY12" fmla="*/ 318052 h 1530626"/>
                  <a:gd name="connsiteX13" fmla="*/ 39756 w 536713"/>
                  <a:gd name="connsiteY13" fmla="*/ 0 h 1530626"/>
                  <a:gd name="connsiteX0" fmla="*/ 39756 w 536713"/>
                  <a:gd name="connsiteY0" fmla="*/ 0 h 1530626"/>
                  <a:gd name="connsiteX1" fmla="*/ 159026 w 536713"/>
                  <a:gd name="connsiteY1" fmla="*/ 268357 h 1530626"/>
                  <a:gd name="connsiteX2" fmla="*/ 387626 w 536713"/>
                  <a:gd name="connsiteY2" fmla="*/ 268357 h 1530626"/>
                  <a:gd name="connsiteX3" fmla="*/ 367747 w 536713"/>
                  <a:gd name="connsiteY3" fmla="*/ 49696 h 1530626"/>
                  <a:gd name="connsiteX4" fmla="*/ 409180 w 536713"/>
                  <a:gd name="connsiteY4" fmla="*/ 77358 h 1530626"/>
                  <a:gd name="connsiteX5" fmla="*/ 450015 w 536713"/>
                  <a:gd name="connsiteY5" fmla="*/ 303323 h 1530626"/>
                  <a:gd name="connsiteX6" fmla="*/ 536713 w 536713"/>
                  <a:gd name="connsiteY6" fmla="*/ 1530626 h 1530626"/>
                  <a:gd name="connsiteX7" fmla="*/ 79513 w 536713"/>
                  <a:gd name="connsiteY7" fmla="*/ 1520687 h 1530626"/>
                  <a:gd name="connsiteX8" fmla="*/ 139147 w 536713"/>
                  <a:gd name="connsiteY8" fmla="*/ 695739 h 1530626"/>
                  <a:gd name="connsiteX9" fmla="*/ 9939 w 536713"/>
                  <a:gd name="connsiteY9" fmla="*/ 636105 h 1530626"/>
                  <a:gd name="connsiteX10" fmla="*/ 0 w 536713"/>
                  <a:gd name="connsiteY10" fmla="*/ 606287 h 1530626"/>
                  <a:gd name="connsiteX11" fmla="*/ 109330 w 536713"/>
                  <a:gd name="connsiteY11" fmla="*/ 636105 h 1530626"/>
                  <a:gd name="connsiteX12" fmla="*/ 49695 w 536713"/>
                  <a:gd name="connsiteY12" fmla="*/ 318052 h 1530626"/>
                  <a:gd name="connsiteX13" fmla="*/ 39756 w 536713"/>
                  <a:gd name="connsiteY13" fmla="*/ 0 h 1530626"/>
                  <a:gd name="connsiteX0" fmla="*/ 39756 w 556835"/>
                  <a:gd name="connsiteY0" fmla="*/ 0 h 1530626"/>
                  <a:gd name="connsiteX1" fmla="*/ 159026 w 556835"/>
                  <a:gd name="connsiteY1" fmla="*/ 268357 h 1530626"/>
                  <a:gd name="connsiteX2" fmla="*/ 387626 w 556835"/>
                  <a:gd name="connsiteY2" fmla="*/ 268357 h 1530626"/>
                  <a:gd name="connsiteX3" fmla="*/ 367747 w 556835"/>
                  <a:gd name="connsiteY3" fmla="*/ 49696 h 1530626"/>
                  <a:gd name="connsiteX4" fmla="*/ 409180 w 556835"/>
                  <a:gd name="connsiteY4" fmla="*/ 77358 h 1530626"/>
                  <a:gd name="connsiteX5" fmla="*/ 450015 w 556835"/>
                  <a:gd name="connsiteY5" fmla="*/ 303323 h 1530626"/>
                  <a:gd name="connsiteX6" fmla="*/ 473246 w 556835"/>
                  <a:gd name="connsiteY6" fmla="*/ 473486 h 1530626"/>
                  <a:gd name="connsiteX7" fmla="*/ 536713 w 556835"/>
                  <a:gd name="connsiteY7" fmla="*/ 1530626 h 1530626"/>
                  <a:gd name="connsiteX8" fmla="*/ 79513 w 556835"/>
                  <a:gd name="connsiteY8" fmla="*/ 1520687 h 1530626"/>
                  <a:gd name="connsiteX9" fmla="*/ 139147 w 556835"/>
                  <a:gd name="connsiteY9" fmla="*/ 695739 h 1530626"/>
                  <a:gd name="connsiteX10" fmla="*/ 9939 w 556835"/>
                  <a:gd name="connsiteY10" fmla="*/ 636105 h 1530626"/>
                  <a:gd name="connsiteX11" fmla="*/ 0 w 556835"/>
                  <a:gd name="connsiteY11" fmla="*/ 606287 h 1530626"/>
                  <a:gd name="connsiteX12" fmla="*/ 109330 w 556835"/>
                  <a:gd name="connsiteY12" fmla="*/ 636105 h 1530626"/>
                  <a:gd name="connsiteX13" fmla="*/ 49695 w 556835"/>
                  <a:gd name="connsiteY13" fmla="*/ 318052 h 1530626"/>
                  <a:gd name="connsiteX14" fmla="*/ 39756 w 556835"/>
                  <a:gd name="connsiteY14" fmla="*/ 0 h 1530626"/>
                  <a:gd name="connsiteX0" fmla="*/ 39756 w 554175"/>
                  <a:gd name="connsiteY0" fmla="*/ 0 h 1530626"/>
                  <a:gd name="connsiteX1" fmla="*/ 159026 w 554175"/>
                  <a:gd name="connsiteY1" fmla="*/ 268357 h 1530626"/>
                  <a:gd name="connsiteX2" fmla="*/ 387626 w 554175"/>
                  <a:gd name="connsiteY2" fmla="*/ 268357 h 1530626"/>
                  <a:gd name="connsiteX3" fmla="*/ 367747 w 554175"/>
                  <a:gd name="connsiteY3" fmla="*/ 49696 h 1530626"/>
                  <a:gd name="connsiteX4" fmla="*/ 409180 w 554175"/>
                  <a:gd name="connsiteY4" fmla="*/ 77358 h 1530626"/>
                  <a:gd name="connsiteX5" fmla="*/ 450015 w 554175"/>
                  <a:gd name="connsiteY5" fmla="*/ 303323 h 1530626"/>
                  <a:gd name="connsiteX6" fmla="*/ 448458 w 554175"/>
                  <a:gd name="connsiteY6" fmla="*/ 506536 h 1530626"/>
                  <a:gd name="connsiteX7" fmla="*/ 536713 w 554175"/>
                  <a:gd name="connsiteY7" fmla="*/ 1530626 h 1530626"/>
                  <a:gd name="connsiteX8" fmla="*/ 79513 w 554175"/>
                  <a:gd name="connsiteY8" fmla="*/ 1520687 h 1530626"/>
                  <a:gd name="connsiteX9" fmla="*/ 139147 w 554175"/>
                  <a:gd name="connsiteY9" fmla="*/ 695739 h 1530626"/>
                  <a:gd name="connsiteX10" fmla="*/ 9939 w 554175"/>
                  <a:gd name="connsiteY10" fmla="*/ 636105 h 1530626"/>
                  <a:gd name="connsiteX11" fmla="*/ 0 w 554175"/>
                  <a:gd name="connsiteY11" fmla="*/ 606287 h 1530626"/>
                  <a:gd name="connsiteX12" fmla="*/ 109330 w 554175"/>
                  <a:gd name="connsiteY12" fmla="*/ 636105 h 1530626"/>
                  <a:gd name="connsiteX13" fmla="*/ 49695 w 554175"/>
                  <a:gd name="connsiteY13" fmla="*/ 318052 h 1530626"/>
                  <a:gd name="connsiteX14" fmla="*/ 39756 w 554175"/>
                  <a:gd name="connsiteY14" fmla="*/ 0 h 1530626"/>
                  <a:gd name="connsiteX0" fmla="*/ 39756 w 554175"/>
                  <a:gd name="connsiteY0" fmla="*/ 0 h 1530626"/>
                  <a:gd name="connsiteX1" fmla="*/ 159026 w 554175"/>
                  <a:gd name="connsiteY1" fmla="*/ 268357 h 1530626"/>
                  <a:gd name="connsiteX2" fmla="*/ 387626 w 554175"/>
                  <a:gd name="connsiteY2" fmla="*/ 268357 h 1530626"/>
                  <a:gd name="connsiteX3" fmla="*/ 367747 w 554175"/>
                  <a:gd name="connsiteY3" fmla="*/ 49696 h 1530626"/>
                  <a:gd name="connsiteX4" fmla="*/ 409180 w 554175"/>
                  <a:gd name="connsiteY4" fmla="*/ 77358 h 1530626"/>
                  <a:gd name="connsiteX5" fmla="*/ 450015 w 554175"/>
                  <a:gd name="connsiteY5" fmla="*/ 303323 h 1530626"/>
                  <a:gd name="connsiteX6" fmla="*/ 448458 w 554175"/>
                  <a:gd name="connsiteY6" fmla="*/ 506536 h 1530626"/>
                  <a:gd name="connsiteX7" fmla="*/ 536713 w 554175"/>
                  <a:gd name="connsiteY7" fmla="*/ 1530626 h 1530626"/>
                  <a:gd name="connsiteX8" fmla="*/ 79513 w 554175"/>
                  <a:gd name="connsiteY8" fmla="*/ 1520687 h 1530626"/>
                  <a:gd name="connsiteX9" fmla="*/ 139147 w 554175"/>
                  <a:gd name="connsiteY9" fmla="*/ 695739 h 1530626"/>
                  <a:gd name="connsiteX10" fmla="*/ 9939 w 554175"/>
                  <a:gd name="connsiteY10" fmla="*/ 636105 h 1530626"/>
                  <a:gd name="connsiteX11" fmla="*/ 0 w 554175"/>
                  <a:gd name="connsiteY11" fmla="*/ 606287 h 1530626"/>
                  <a:gd name="connsiteX12" fmla="*/ 109330 w 554175"/>
                  <a:gd name="connsiteY12" fmla="*/ 636105 h 1530626"/>
                  <a:gd name="connsiteX13" fmla="*/ 49695 w 554175"/>
                  <a:gd name="connsiteY13" fmla="*/ 318052 h 1530626"/>
                  <a:gd name="connsiteX14" fmla="*/ 39756 w 554175"/>
                  <a:gd name="connsiteY14" fmla="*/ 0 h 1530626"/>
                  <a:gd name="connsiteX0" fmla="*/ 39756 w 553436"/>
                  <a:gd name="connsiteY0" fmla="*/ 0 h 1530626"/>
                  <a:gd name="connsiteX1" fmla="*/ 159026 w 553436"/>
                  <a:gd name="connsiteY1" fmla="*/ 268357 h 1530626"/>
                  <a:gd name="connsiteX2" fmla="*/ 387626 w 553436"/>
                  <a:gd name="connsiteY2" fmla="*/ 268357 h 1530626"/>
                  <a:gd name="connsiteX3" fmla="*/ 367747 w 553436"/>
                  <a:gd name="connsiteY3" fmla="*/ 49696 h 1530626"/>
                  <a:gd name="connsiteX4" fmla="*/ 409180 w 553436"/>
                  <a:gd name="connsiteY4" fmla="*/ 77358 h 1530626"/>
                  <a:gd name="connsiteX5" fmla="*/ 450015 w 553436"/>
                  <a:gd name="connsiteY5" fmla="*/ 303323 h 1530626"/>
                  <a:gd name="connsiteX6" fmla="*/ 440195 w 553436"/>
                  <a:gd name="connsiteY6" fmla="*/ 517553 h 1530626"/>
                  <a:gd name="connsiteX7" fmla="*/ 536713 w 553436"/>
                  <a:gd name="connsiteY7" fmla="*/ 1530626 h 1530626"/>
                  <a:gd name="connsiteX8" fmla="*/ 79513 w 553436"/>
                  <a:gd name="connsiteY8" fmla="*/ 1520687 h 1530626"/>
                  <a:gd name="connsiteX9" fmla="*/ 139147 w 553436"/>
                  <a:gd name="connsiteY9" fmla="*/ 695739 h 1530626"/>
                  <a:gd name="connsiteX10" fmla="*/ 9939 w 553436"/>
                  <a:gd name="connsiteY10" fmla="*/ 636105 h 1530626"/>
                  <a:gd name="connsiteX11" fmla="*/ 0 w 553436"/>
                  <a:gd name="connsiteY11" fmla="*/ 606287 h 1530626"/>
                  <a:gd name="connsiteX12" fmla="*/ 109330 w 553436"/>
                  <a:gd name="connsiteY12" fmla="*/ 636105 h 1530626"/>
                  <a:gd name="connsiteX13" fmla="*/ 49695 w 553436"/>
                  <a:gd name="connsiteY13" fmla="*/ 318052 h 1530626"/>
                  <a:gd name="connsiteX14" fmla="*/ 39756 w 553436"/>
                  <a:gd name="connsiteY14" fmla="*/ 0 h 1530626"/>
                  <a:gd name="connsiteX0" fmla="*/ 39756 w 551130"/>
                  <a:gd name="connsiteY0" fmla="*/ 0 h 1530626"/>
                  <a:gd name="connsiteX1" fmla="*/ 159026 w 551130"/>
                  <a:gd name="connsiteY1" fmla="*/ 268357 h 1530626"/>
                  <a:gd name="connsiteX2" fmla="*/ 387626 w 551130"/>
                  <a:gd name="connsiteY2" fmla="*/ 268357 h 1530626"/>
                  <a:gd name="connsiteX3" fmla="*/ 367747 w 551130"/>
                  <a:gd name="connsiteY3" fmla="*/ 49696 h 1530626"/>
                  <a:gd name="connsiteX4" fmla="*/ 409180 w 551130"/>
                  <a:gd name="connsiteY4" fmla="*/ 77358 h 1530626"/>
                  <a:gd name="connsiteX5" fmla="*/ 450015 w 551130"/>
                  <a:gd name="connsiteY5" fmla="*/ 303323 h 1530626"/>
                  <a:gd name="connsiteX6" fmla="*/ 440195 w 551130"/>
                  <a:gd name="connsiteY6" fmla="*/ 517553 h 1530626"/>
                  <a:gd name="connsiteX7" fmla="*/ 536713 w 551130"/>
                  <a:gd name="connsiteY7" fmla="*/ 1530626 h 1530626"/>
                  <a:gd name="connsiteX8" fmla="*/ 79513 w 551130"/>
                  <a:gd name="connsiteY8" fmla="*/ 1520687 h 1530626"/>
                  <a:gd name="connsiteX9" fmla="*/ 139147 w 551130"/>
                  <a:gd name="connsiteY9" fmla="*/ 695739 h 1530626"/>
                  <a:gd name="connsiteX10" fmla="*/ 9939 w 551130"/>
                  <a:gd name="connsiteY10" fmla="*/ 636105 h 1530626"/>
                  <a:gd name="connsiteX11" fmla="*/ 0 w 551130"/>
                  <a:gd name="connsiteY11" fmla="*/ 606287 h 1530626"/>
                  <a:gd name="connsiteX12" fmla="*/ 109330 w 551130"/>
                  <a:gd name="connsiteY12" fmla="*/ 636105 h 1530626"/>
                  <a:gd name="connsiteX13" fmla="*/ 49695 w 551130"/>
                  <a:gd name="connsiteY13" fmla="*/ 318052 h 1530626"/>
                  <a:gd name="connsiteX14" fmla="*/ 39756 w 551130"/>
                  <a:gd name="connsiteY14" fmla="*/ 0 h 1530626"/>
                  <a:gd name="connsiteX0" fmla="*/ 39756 w 552204"/>
                  <a:gd name="connsiteY0" fmla="*/ 0 h 1530626"/>
                  <a:gd name="connsiteX1" fmla="*/ 159026 w 552204"/>
                  <a:gd name="connsiteY1" fmla="*/ 268357 h 1530626"/>
                  <a:gd name="connsiteX2" fmla="*/ 387626 w 552204"/>
                  <a:gd name="connsiteY2" fmla="*/ 268357 h 1530626"/>
                  <a:gd name="connsiteX3" fmla="*/ 367747 w 552204"/>
                  <a:gd name="connsiteY3" fmla="*/ 49696 h 1530626"/>
                  <a:gd name="connsiteX4" fmla="*/ 409180 w 552204"/>
                  <a:gd name="connsiteY4" fmla="*/ 77358 h 1530626"/>
                  <a:gd name="connsiteX5" fmla="*/ 450015 w 552204"/>
                  <a:gd name="connsiteY5" fmla="*/ 303323 h 1530626"/>
                  <a:gd name="connsiteX6" fmla="*/ 440195 w 552204"/>
                  <a:gd name="connsiteY6" fmla="*/ 517553 h 1530626"/>
                  <a:gd name="connsiteX7" fmla="*/ 536713 w 552204"/>
                  <a:gd name="connsiteY7" fmla="*/ 1530626 h 1530626"/>
                  <a:gd name="connsiteX8" fmla="*/ 79513 w 552204"/>
                  <a:gd name="connsiteY8" fmla="*/ 1520687 h 1530626"/>
                  <a:gd name="connsiteX9" fmla="*/ 139147 w 552204"/>
                  <a:gd name="connsiteY9" fmla="*/ 695739 h 1530626"/>
                  <a:gd name="connsiteX10" fmla="*/ 9939 w 552204"/>
                  <a:gd name="connsiteY10" fmla="*/ 636105 h 1530626"/>
                  <a:gd name="connsiteX11" fmla="*/ 0 w 552204"/>
                  <a:gd name="connsiteY11" fmla="*/ 606287 h 1530626"/>
                  <a:gd name="connsiteX12" fmla="*/ 109330 w 552204"/>
                  <a:gd name="connsiteY12" fmla="*/ 636105 h 1530626"/>
                  <a:gd name="connsiteX13" fmla="*/ 49695 w 552204"/>
                  <a:gd name="connsiteY13" fmla="*/ 318052 h 1530626"/>
                  <a:gd name="connsiteX14" fmla="*/ 39756 w 552204"/>
                  <a:gd name="connsiteY14" fmla="*/ 0 h 1530626"/>
                  <a:gd name="connsiteX0" fmla="*/ 39756 w 538253"/>
                  <a:gd name="connsiteY0" fmla="*/ 0 h 1530626"/>
                  <a:gd name="connsiteX1" fmla="*/ 159026 w 538253"/>
                  <a:gd name="connsiteY1" fmla="*/ 268357 h 1530626"/>
                  <a:gd name="connsiteX2" fmla="*/ 387626 w 538253"/>
                  <a:gd name="connsiteY2" fmla="*/ 268357 h 1530626"/>
                  <a:gd name="connsiteX3" fmla="*/ 367747 w 538253"/>
                  <a:gd name="connsiteY3" fmla="*/ 49696 h 1530626"/>
                  <a:gd name="connsiteX4" fmla="*/ 409180 w 538253"/>
                  <a:gd name="connsiteY4" fmla="*/ 77358 h 1530626"/>
                  <a:gd name="connsiteX5" fmla="*/ 450015 w 538253"/>
                  <a:gd name="connsiteY5" fmla="*/ 303323 h 1530626"/>
                  <a:gd name="connsiteX6" fmla="*/ 440195 w 538253"/>
                  <a:gd name="connsiteY6" fmla="*/ 517553 h 1530626"/>
                  <a:gd name="connsiteX7" fmla="*/ 536713 w 538253"/>
                  <a:gd name="connsiteY7" fmla="*/ 1530626 h 1530626"/>
                  <a:gd name="connsiteX8" fmla="*/ 79513 w 538253"/>
                  <a:gd name="connsiteY8" fmla="*/ 1520687 h 1530626"/>
                  <a:gd name="connsiteX9" fmla="*/ 139147 w 538253"/>
                  <a:gd name="connsiteY9" fmla="*/ 695739 h 1530626"/>
                  <a:gd name="connsiteX10" fmla="*/ 9939 w 538253"/>
                  <a:gd name="connsiteY10" fmla="*/ 636105 h 1530626"/>
                  <a:gd name="connsiteX11" fmla="*/ 0 w 538253"/>
                  <a:gd name="connsiteY11" fmla="*/ 606287 h 1530626"/>
                  <a:gd name="connsiteX12" fmla="*/ 109330 w 538253"/>
                  <a:gd name="connsiteY12" fmla="*/ 636105 h 1530626"/>
                  <a:gd name="connsiteX13" fmla="*/ 49695 w 538253"/>
                  <a:gd name="connsiteY13" fmla="*/ 318052 h 1530626"/>
                  <a:gd name="connsiteX14" fmla="*/ 39756 w 538253"/>
                  <a:gd name="connsiteY14" fmla="*/ 0 h 1530626"/>
                  <a:gd name="connsiteX0" fmla="*/ 39756 w 538401"/>
                  <a:gd name="connsiteY0" fmla="*/ 0 h 1530626"/>
                  <a:gd name="connsiteX1" fmla="*/ 159026 w 538401"/>
                  <a:gd name="connsiteY1" fmla="*/ 268357 h 1530626"/>
                  <a:gd name="connsiteX2" fmla="*/ 387626 w 538401"/>
                  <a:gd name="connsiteY2" fmla="*/ 268357 h 1530626"/>
                  <a:gd name="connsiteX3" fmla="*/ 367747 w 538401"/>
                  <a:gd name="connsiteY3" fmla="*/ 49696 h 1530626"/>
                  <a:gd name="connsiteX4" fmla="*/ 409180 w 538401"/>
                  <a:gd name="connsiteY4" fmla="*/ 77358 h 1530626"/>
                  <a:gd name="connsiteX5" fmla="*/ 450015 w 538401"/>
                  <a:gd name="connsiteY5" fmla="*/ 303323 h 1530626"/>
                  <a:gd name="connsiteX6" fmla="*/ 451211 w 538401"/>
                  <a:gd name="connsiteY6" fmla="*/ 611197 h 1530626"/>
                  <a:gd name="connsiteX7" fmla="*/ 536713 w 538401"/>
                  <a:gd name="connsiteY7" fmla="*/ 1530626 h 1530626"/>
                  <a:gd name="connsiteX8" fmla="*/ 79513 w 538401"/>
                  <a:gd name="connsiteY8" fmla="*/ 1520687 h 1530626"/>
                  <a:gd name="connsiteX9" fmla="*/ 139147 w 538401"/>
                  <a:gd name="connsiteY9" fmla="*/ 695739 h 1530626"/>
                  <a:gd name="connsiteX10" fmla="*/ 9939 w 538401"/>
                  <a:gd name="connsiteY10" fmla="*/ 636105 h 1530626"/>
                  <a:gd name="connsiteX11" fmla="*/ 0 w 538401"/>
                  <a:gd name="connsiteY11" fmla="*/ 606287 h 1530626"/>
                  <a:gd name="connsiteX12" fmla="*/ 109330 w 538401"/>
                  <a:gd name="connsiteY12" fmla="*/ 636105 h 1530626"/>
                  <a:gd name="connsiteX13" fmla="*/ 49695 w 538401"/>
                  <a:gd name="connsiteY13" fmla="*/ 318052 h 1530626"/>
                  <a:gd name="connsiteX14" fmla="*/ 39756 w 538401"/>
                  <a:gd name="connsiteY14" fmla="*/ 0 h 1530626"/>
                  <a:gd name="connsiteX0" fmla="*/ 39756 w 539298"/>
                  <a:gd name="connsiteY0" fmla="*/ 0 h 1530626"/>
                  <a:gd name="connsiteX1" fmla="*/ 159026 w 539298"/>
                  <a:gd name="connsiteY1" fmla="*/ 268357 h 1530626"/>
                  <a:gd name="connsiteX2" fmla="*/ 387626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49695 w 539298"/>
                  <a:gd name="connsiteY13" fmla="*/ 318052 h 1530626"/>
                  <a:gd name="connsiteX14" fmla="*/ 39756 w 539298"/>
                  <a:gd name="connsiteY14" fmla="*/ 0 h 1530626"/>
                  <a:gd name="connsiteX0" fmla="*/ 39756 w 539298"/>
                  <a:gd name="connsiteY0" fmla="*/ 0 h 1530626"/>
                  <a:gd name="connsiteX1" fmla="*/ 159026 w 539298"/>
                  <a:gd name="connsiteY1" fmla="*/ 268357 h 1530626"/>
                  <a:gd name="connsiteX2" fmla="*/ 387626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49695 w 539298"/>
                  <a:gd name="connsiteY13" fmla="*/ 318052 h 1530626"/>
                  <a:gd name="connsiteX14" fmla="*/ 43588 w 539298"/>
                  <a:gd name="connsiteY14" fmla="*/ 126455 h 1530626"/>
                  <a:gd name="connsiteX15" fmla="*/ 39756 w 539298"/>
                  <a:gd name="connsiteY15" fmla="*/ 0 h 1530626"/>
                  <a:gd name="connsiteX0" fmla="*/ 39756 w 539298"/>
                  <a:gd name="connsiteY0" fmla="*/ 0 h 1530626"/>
                  <a:gd name="connsiteX1" fmla="*/ 159026 w 539298"/>
                  <a:gd name="connsiteY1" fmla="*/ 268357 h 1530626"/>
                  <a:gd name="connsiteX2" fmla="*/ 387626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49695 w 539298"/>
                  <a:gd name="connsiteY13" fmla="*/ 318052 h 1530626"/>
                  <a:gd name="connsiteX14" fmla="*/ 21554 w 539298"/>
                  <a:gd name="connsiteY14" fmla="*/ 13532 h 1530626"/>
                  <a:gd name="connsiteX15" fmla="*/ 39756 w 539298"/>
                  <a:gd name="connsiteY15" fmla="*/ 0 h 1530626"/>
                  <a:gd name="connsiteX0" fmla="*/ 39756 w 539298"/>
                  <a:gd name="connsiteY0" fmla="*/ 0 h 1530626"/>
                  <a:gd name="connsiteX1" fmla="*/ 159026 w 539298"/>
                  <a:gd name="connsiteY1" fmla="*/ 268357 h 1530626"/>
                  <a:gd name="connsiteX2" fmla="*/ 387626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135076 w 539298"/>
                  <a:gd name="connsiteY13" fmla="*/ 268476 h 1530626"/>
                  <a:gd name="connsiteX14" fmla="*/ 21554 w 539298"/>
                  <a:gd name="connsiteY14" fmla="*/ 13532 h 1530626"/>
                  <a:gd name="connsiteX15" fmla="*/ 39756 w 539298"/>
                  <a:gd name="connsiteY15" fmla="*/ 0 h 1530626"/>
                  <a:gd name="connsiteX0" fmla="*/ 39756 w 539298"/>
                  <a:gd name="connsiteY0" fmla="*/ 0 h 1530626"/>
                  <a:gd name="connsiteX1" fmla="*/ 159026 w 539298"/>
                  <a:gd name="connsiteY1" fmla="*/ 268357 h 1530626"/>
                  <a:gd name="connsiteX2" fmla="*/ 406905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135076 w 539298"/>
                  <a:gd name="connsiteY13" fmla="*/ 268476 h 1530626"/>
                  <a:gd name="connsiteX14" fmla="*/ 21554 w 539298"/>
                  <a:gd name="connsiteY14" fmla="*/ 13532 h 1530626"/>
                  <a:gd name="connsiteX15" fmla="*/ 39756 w 539298"/>
                  <a:gd name="connsiteY15" fmla="*/ 0 h 1530626"/>
                  <a:gd name="connsiteX0" fmla="*/ 39756 w 539298"/>
                  <a:gd name="connsiteY0" fmla="*/ 0 h 1530626"/>
                  <a:gd name="connsiteX1" fmla="*/ 159026 w 539298"/>
                  <a:gd name="connsiteY1" fmla="*/ 268357 h 1530626"/>
                  <a:gd name="connsiteX2" fmla="*/ 406905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124059 w 539298"/>
                  <a:gd name="connsiteY13" fmla="*/ 279493 h 1530626"/>
                  <a:gd name="connsiteX14" fmla="*/ 21554 w 539298"/>
                  <a:gd name="connsiteY14" fmla="*/ 13532 h 1530626"/>
                  <a:gd name="connsiteX15" fmla="*/ 39756 w 539298"/>
                  <a:gd name="connsiteY15" fmla="*/ 0 h 1530626"/>
                  <a:gd name="connsiteX0" fmla="*/ 39756 w 539298"/>
                  <a:gd name="connsiteY0" fmla="*/ 0 h 1530626"/>
                  <a:gd name="connsiteX1" fmla="*/ 159026 w 539298"/>
                  <a:gd name="connsiteY1" fmla="*/ 268357 h 1530626"/>
                  <a:gd name="connsiteX2" fmla="*/ 406905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124059 w 539298"/>
                  <a:gd name="connsiteY13" fmla="*/ 279493 h 1530626"/>
                  <a:gd name="connsiteX14" fmla="*/ 13292 w 539298"/>
                  <a:gd name="connsiteY14" fmla="*/ 16286 h 1530626"/>
                  <a:gd name="connsiteX15" fmla="*/ 39756 w 539298"/>
                  <a:gd name="connsiteY15" fmla="*/ 0 h 1530626"/>
                  <a:gd name="connsiteX0" fmla="*/ 39756 w 539298"/>
                  <a:gd name="connsiteY0" fmla="*/ 0 h 1530626"/>
                  <a:gd name="connsiteX1" fmla="*/ 159026 w 539298"/>
                  <a:gd name="connsiteY1" fmla="*/ 268357 h 1530626"/>
                  <a:gd name="connsiteX2" fmla="*/ 406905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23101 w 539298"/>
                  <a:gd name="connsiteY12" fmla="*/ 649876 h 1530626"/>
                  <a:gd name="connsiteX13" fmla="*/ 124059 w 539298"/>
                  <a:gd name="connsiteY13" fmla="*/ 279493 h 1530626"/>
                  <a:gd name="connsiteX14" fmla="*/ 13292 w 539298"/>
                  <a:gd name="connsiteY14" fmla="*/ 16286 h 1530626"/>
                  <a:gd name="connsiteX15" fmla="*/ 39756 w 539298"/>
                  <a:gd name="connsiteY15" fmla="*/ 0 h 1530626"/>
                  <a:gd name="connsiteX0" fmla="*/ 34248 w 533790"/>
                  <a:gd name="connsiteY0" fmla="*/ 0 h 1530626"/>
                  <a:gd name="connsiteX1" fmla="*/ 153518 w 533790"/>
                  <a:gd name="connsiteY1" fmla="*/ 268357 h 1530626"/>
                  <a:gd name="connsiteX2" fmla="*/ 401397 w 533790"/>
                  <a:gd name="connsiteY2" fmla="*/ 268357 h 1530626"/>
                  <a:gd name="connsiteX3" fmla="*/ 362239 w 533790"/>
                  <a:gd name="connsiteY3" fmla="*/ 49696 h 1530626"/>
                  <a:gd name="connsiteX4" fmla="*/ 403672 w 533790"/>
                  <a:gd name="connsiteY4" fmla="*/ 77358 h 1530626"/>
                  <a:gd name="connsiteX5" fmla="*/ 444507 w 533790"/>
                  <a:gd name="connsiteY5" fmla="*/ 303323 h 1530626"/>
                  <a:gd name="connsiteX6" fmla="*/ 445703 w 533790"/>
                  <a:gd name="connsiteY6" fmla="*/ 611197 h 1530626"/>
                  <a:gd name="connsiteX7" fmla="*/ 531205 w 533790"/>
                  <a:gd name="connsiteY7" fmla="*/ 1530626 h 1530626"/>
                  <a:gd name="connsiteX8" fmla="*/ 74005 w 533790"/>
                  <a:gd name="connsiteY8" fmla="*/ 1520687 h 1530626"/>
                  <a:gd name="connsiteX9" fmla="*/ 133639 w 533790"/>
                  <a:gd name="connsiteY9" fmla="*/ 695739 h 1530626"/>
                  <a:gd name="connsiteX10" fmla="*/ 4431 w 533790"/>
                  <a:gd name="connsiteY10" fmla="*/ 636105 h 1530626"/>
                  <a:gd name="connsiteX11" fmla="*/ 0 w 533790"/>
                  <a:gd name="connsiteY11" fmla="*/ 683405 h 1530626"/>
                  <a:gd name="connsiteX12" fmla="*/ 117593 w 533790"/>
                  <a:gd name="connsiteY12" fmla="*/ 649876 h 1530626"/>
                  <a:gd name="connsiteX13" fmla="*/ 118551 w 533790"/>
                  <a:gd name="connsiteY13" fmla="*/ 279493 h 1530626"/>
                  <a:gd name="connsiteX14" fmla="*/ 7784 w 533790"/>
                  <a:gd name="connsiteY14" fmla="*/ 16286 h 1530626"/>
                  <a:gd name="connsiteX15" fmla="*/ 34248 w 533790"/>
                  <a:gd name="connsiteY15" fmla="*/ 0 h 1530626"/>
                  <a:gd name="connsiteX0" fmla="*/ 43588 w 543130"/>
                  <a:gd name="connsiteY0" fmla="*/ 0 h 1530626"/>
                  <a:gd name="connsiteX1" fmla="*/ 162858 w 543130"/>
                  <a:gd name="connsiteY1" fmla="*/ 268357 h 1530626"/>
                  <a:gd name="connsiteX2" fmla="*/ 410737 w 543130"/>
                  <a:gd name="connsiteY2" fmla="*/ 268357 h 1530626"/>
                  <a:gd name="connsiteX3" fmla="*/ 371579 w 543130"/>
                  <a:gd name="connsiteY3" fmla="*/ 49696 h 1530626"/>
                  <a:gd name="connsiteX4" fmla="*/ 413012 w 543130"/>
                  <a:gd name="connsiteY4" fmla="*/ 77358 h 1530626"/>
                  <a:gd name="connsiteX5" fmla="*/ 453847 w 543130"/>
                  <a:gd name="connsiteY5" fmla="*/ 303323 h 1530626"/>
                  <a:gd name="connsiteX6" fmla="*/ 455043 w 543130"/>
                  <a:gd name="connsiteY6" fmla="*/ 611197 h 1530626"/>
                  <a:gd name="connsiteX7" fmla="*/ 540545 w 543130"/>
                  <a:gd name="connsiteY7" fmla="*/ 1530626 h 1530626"/>
                  <a:gd name="connsiteX8" fmla="*/ 83345 w 543130"/>
                  <a:gd name="connsiteY8" fmla="*/ 1520687 h 1530626"/>
                  <a:gd name="connsiteX9" fmla="*/ 142979 w 543130"/>
                  <a:gd name="connsiteY9" fmla="*/ 695739 h 1530626"/>
                  <a:gd name="connsiteX10" fmla="*/ 0 w 543130"/>
                  <a:gd name="connsiteY10" fmla="*/ 721486 h 1530626"/>
                  <a:gd name="connsiteX11" fmla="*/ 9340 w 543130"/>
                  <a:gd name="connsiteY11" fmla="*/ 683405 h 1530626"/>
                  <a:gd name="connsiteX12" fmla="*/ 126933 w 543130"/>
                  <a:gd name="connsiteY12" fmla="*/ 649876 h 1530626"/>
                  <a:gd name="connsiteX13" fmla="*/ 127891 w 543130"/>
                  <a:gd name="connsiteY13" fmla="*/ 279493 h 1530626"/>
                  <a:gd name="connsiteX14" fmla="*/ 17124 w 543130"/>
                  <a:gd name="connsiteY14" fmla="*/ 16286 h 1530626"/>
                  <a:gd name="connsiteX15" fmla="*/ 43588 w 543130"/>
                  <a:gd name="connsiteY15" fmla="*/ 0 h 1530626"/>
                  <a:gd name="connsiteX0" fmla="*/ 43588 w 543130"/>
                  <a:gd name="connsiteY0" fmla="*/ 0 h 1530626"/>
                  <a:gd name="connsiteX1" fmla="*/ 162858 w 543130"/>
                  <a:gd name="connsiteY1" fmla="*/ 268357 h 1530626"/>
                  <a:gd name="connsiteX2" fmla="*/ 410737 w 543130"/>
                  <a:gd name="connsiteY2" fmla="*/ 268357 h 1530626"/>
                  <a:gd name="connsiteX3" fmla="*/ 371579 w 543130"/>
                  <a:gd name="connsiteY3" fmla="*/ 49696 h 1530626"/>
                  <a:gd name="connsiteX4" fmla="*/ 413012 w 543130"/>
                  <a:gd name="connsiteY4" fmla="*/ 77358 h 1530626"/>
                  <a:gd name="connsiteX5" fmla="*/ 453847 w 543130"/>
                  <a:gd name="connsiteY5" fmla="*/ 303323 h 1530626"/>
                  <a:gd name="connsiteX6" fmla="*/ 455043 w 543130"/>
                  <a:gd name="connsiteY6" fmla="*/ 611197 h 1530626"/>
                  <a:gd name="connsiteX7" fmla="*/ 540545 w 543130"/>
                  <a:gd name="connsiteY7" fmla="*/ 1530626 h 1530626"/>
                  <a:gd name="connsiteX8" fmla="*/ 83345 w 543130"/>
                  <a:gd name="connsiteY8" fmla="*/ 1520687 h 1530626"/>
                  <a:gd name="connsiteX9" fmla="*/ 142979 w 543130"/>
                  <a:gd name="connsiteY9" fmla="*/ 695739 h 1530626"/>
                  <a:gd name="connsiteX10" fmla="*/ 0 w 543130"/>
                  <a:gd name="connsiteY10" fmla="*/ 721486 h 1530626"/>
                  <a:gd name="connsiteX11" fmla="*/ 6586 w 543130"/>
                  <a:gd name="connsiteY11" fmla="*/ 661371 h 1530626"/>
                  <a:gd name="connsiteX12" fmla="*/ 126933 w 543130"/>
                  <a:gd name="connsiteY12" fmla="*/ 649876 h 1530626"/>
                  <a:gd name="connsiteX13" fmla="*/ 127891 w 543130"/>
                  <a:gd name="connsiteY13" fmla="*/ 279493 h 1530626"/>
                  <a:gd name="connsiteX14" fmla="*/ 17124 w 543130"/>
                  <a:gd name="connsiteY14" fmla="*/ 16286 h 1530626"/>
                  <a:gd name="connsiteX15" fmla="*/ 43588 w 543130"/>
                  <a:gd name="connsiteY15" fmla="*/ 0 h 1530626"/>
                  <a:gd name="connsiteX0" fmla="*/ 51851 w 551393"/>
                  <a:gd name="connsiteY0" fmla="*/ 0 h 1530626"/>
                  <a:gd name="connsiteX1" fmla="*/ 171121 w 551393"/>
                  <a:gd name="connsiteY1" fmla="*/ 268357 h 1530626"/>
                  <a:gd name="connsiteX2" fmla="*/ 419000 w 551393"/>
                  <a:gd name="connsiteY2" fmla="*/ 268357 h 1530626"/>
                  <a:gd name="connsiteX3" fmla="*/ 379842 w 551393"/>
                  <a:gd name="connsiteY3" fmla="*/ 49696 h 1530626"/>
                  <a:gd name="connsiteX4" fmla="*/ 421275 w 551393"/>
                  <a:gd name="connsiteY4" fmla="*/ 77358 h 1530626"/>
                  <a:gd name="connsiteX5" fmla="*/ 462110 w 551393"/>
                  <a:gd name="connsiteY5" fmla="*/ 303323 h 1530626"/>
                  <a:gd name="connsiteX6" fmla="*/ 463306 w 551393"/>
                  <a:gd name="connsiteY6" fmla="*/ 611197 h 1530626"/>
                  <a:gd name="connsiteX7" fmla="*/ 548808 w 551393"/>
                  <a:gd name="connsiteY7" fmla="*/ 1530626 h 1530626"/>
                  <a:gd name="connsiteX8" fmla="*/ 91608 w 551393"/>
                  <a:gd name="connsiteY8" fmla="*/ 1520687 h 1530626"/>
                  <a:gd name="connsiteX9" fmla="*/ 151242 w 551393"/>
                  <a:gd name="connsiteY9" fmla="*/ 695739 h 1530626"/>
                  <a:gd name="connsiteX10" fmla="*/ 0 w 551393"/>
                  <a:gd name="connsiteY10" fmla="*/ 696698 h 1530626"/>
                  <a:gd name="connsiteX11" fmla="*/ 14849 w 551393"/>
                  <a:gd name="connsiteY11" fmla="*/ 661371 h 1530626"/>
                  <a:gd name="connsiteX12" fmla="*/ 135196 w 551393"/>
                  <a:gd name="connsiteY12" fmla="*/ 649876 h 1530626"/>
                  <a:gd name="connsiteX13" fmla="*/ 136154 w 551393"/>
                  <a:gd name="connsiteY13" fmla="*/ 279493 h 1530626"/>
                  <a:gd name="connsiteX14" fmla="*/ 25387 w 551393"/>
                  <a:gd name="connsiteY14" fmla="*/ 16286 h 1530626"/>
                  <a:gd name="connsiteX15" fmla="*/ 51851 w 551393"/>
                  <a:gd name="connsiteY15" fmla="*/ 0 h 1530626"/>
                  <a:gd name="connsiteX0" fmla="*/ 51851 w 551393"/>
                  <a:gd name="connsiteY0" fmla="*/ 0 h 1530626"/>
                  <a:gd name="connsiteX1" fmla="*/ 171121 w 551393"/>
                  <a:gd name="connsiteY1" fmla="*/ 268357 h 1530626"/>
                  <a:gd name="connsiteX2" fmla="*/ 419000 w 551393"/>
                  <a:gd name="connsiteY2" fmla="*/ 268357 h 1530626"/>
                  <a:gd name="connsiteX3" fmla="*/ 379842 w 551393"/>
                  <a:gd name="connsiteY3" fmla="*/ 49696 h 1530626"/>
                  <a:gd name="connsiteX4" fmla="*/ 421275 w 551393"/>
                  <a:gd name="connsiteY4" fmla="*/ 77358 h 1530626"/>
                  <a:gd name="connsiteX5" fmla="*/ 462110 w 551393"/>
                  <a:gd name="connsiteY5" fmla="*/ 303323 h 1530626"/>
                  <a:gd name="connsiteX6" fmla="*/ 463306 w 551393"/>
                  <a:gd name="connsiteY6" fmla="*/ 611197 h 1530626"/>
                  <a:gd name="connsiteX7" fmla="*/ 548808 w 551393"/>
                  <a:gd name="connsiteY7" fmla="*/ 1530626 h 1530626"/>
                  <a:gd name="connsiteX8" fmla="*/ 91608 w 551393"/>
                  <a:gd name="connsiteY8" fmla="*/ 1520687 h 1530626"/>
                  <a:gd name="connsiteX9" fmla="*/ 134717 w 551393"/>
                  <a:gd name="connsiteY9" fmla="*/ 695739 h 1530626"/>
                  <a:gd name="connsiteX10" fmla="*/ 0 w 551393"/>
                  <a:gd name="connsiteY10" fmla="*/ 696698 h 1530626"/>
                  <a:gd name="connsiteX11" fmla="*/ 14849 w 551393"/>
                  <a:gd name="connsiteY11" fmla="*/ 661371 h 1530626"/>
                  <a:gd name="connsiteX12" fmla="*/ 135196 w 551393"/>
                  <a:gd name="connsiteY12" fmla="*/ 649876 h 1530626"/>
                  <a:gd name="connsiteX13" fmla="*/ 136154 w 551393"/>
                  <a:gd name="connsiteY13" fmla="*/ 279493 h 1530626"/>
                  <a:gd name="connsiteX14" fmla="*/ 25387 w 551393"/>
                  <a:gd name="connsiteY14" fmla="*/ 16286 h 1530626"/>
                  <a:gd name="connsiteX15" fmla="*/ 51851 w 551393"/>
                  <a:gd name="connsiteY15" fmla="*/ 0 h 1530626"/>
                  <a:gd name="connsiteX0" fmla="*/ 51851 w 551393"/>
                  <a:gd name="connsiteY0" fmla="*/ 0 h 1530626"/>
                  <a:gd name="connsiteX1" fmla="*/ 171121 w 551393"/>
                  <a:gd name="connsiteY1" fmla="*/ 268357 h 1530626"/>
                  <a:gd name="connsiteX2" fmla="*/ 419000 w 551393"/>
                  <a:gd name="connsiteY2" fmla="*/ 268357 h 1530626"/>
                  <a:gd name="connsiteX3" fmla="*/ 379842 w 551393"/>
                  <a:gd name="connsiteY3" fmla="*/ 49696 h 1530626"/>
                  <a:gd name="connsiteX4" fmla="*/ 421275 w 551393"/>
                  <a:gd name="connsiteY4" fmla="*/ 77358 h 1530626"/>
                  <a:gd name="connsiteX5" fmla="*/ 462110 w 551393"/>
                  <a:gd name="connsiteY5" fmla="*/ 303323 h 1530626"/>
                  <a:gd name="connsiteX6" fmla="*/ 463306 w 551393"/>
                  <a:gd name="connsiteY6" fmla="*/ 611197 h 1530626"/>
                  <a:gd name="connsiteX7" fmla="*/ 548808 w 551393"/>
                  <a:gd name="connsiteY7" fmla="*/ 1530626 h 1530626"/>
                  <a:gd name="connsiteX8" fmla="*/ 64066 w 551393"/>
                  <a:gd name="connsiteY8" fmla="*/ 1520687 h 1530626"/>
                  <a:gd name="connsiteX9" fmla="*/ 134717 w 551393"/>
                  <a:gd name="connsiteY9" fmla="*/ 695739 h 1530626"/>
                  <a:gd name="connsiteX10" fmla="*/ 0 w 551393"/>
                  <a:gd name="connsiteY10" fmla="*/ 696698 h 1530626"/>
                  <a:gd name="connsiteX11" fmla="*/ 14849 w 551393"/>
                  <a:gd name="connsiteY11" fmla="*/ 661371 h 1530626"/>
                  <a:gd name="connsiteX12" fmla="*/ 135196 w 551393"/>
                  <a:gd name="connsiteY12" fmla="*/ 649876 h 1530626"/>
                  <a:gd name="connsiteX13" fmla="*/ 136154 w 551393"/>
                  <a:gd name="connsiteY13" fmla="*/ 279493 h 1530626"/>
                  <a:gd name="connsiteX14" fmla="*/ 25387 w 551393"/>
                  <a:gd name="connsiteY14" fmla="*/ 16286 h 1530626"/>
                  <a:gd name="connsiteX15" fmla="*/ 51851 w 551393"/>
                  <a:gd name="connsiteY15" fmla="*/ 0 h 1530626"/>
                  <a:gd name="connsiteX0" fmla="*/ 51851 w 551393"/>
                  <a:gd name="connsiteY0" fmla="*/ 0 h 1530626"/>
                  <a:gd name="connsiteX1" fmla="*/ 171121 w 551393"/>
                  <a:gd name="connsiteY1" fmla="*/ 268357 h 1530626"/>
                  <a:gd name="connsiteX2" fmla="*/ 419000 w 551393"/>
                  <a:gd name="connsiteY2" fmla="*/ 268357 h 1530626"/>
                  <a:gd name="connsiteX3" fmla="*/ 382596 w 551393"/>
                  <a:gd name="connsiteY3" fmla="*/ 66221 h 1530626"/>
                  <a:gd name="connsiteX4" fmla="*/ 421275 w 551393"/>
                  <a:gd name="connsiteY4" fmla="*/ 77358 h 1530626"/>
                  <a:gd name="connsiteX5" fmla="*/ 462110 w 551393"/>
                  <a:gd name="connsiteY5" fmla="*/ 303323 h 1530626"/>
                  <a:gd name="connsiteX6" fmla="*/ 463306 w 551393"/>
                  <a:gd name="connsiteY6" fmla="*/ 611197 h 1530626"/>
                  <a:gd name="connsiteX7" fmla="*/ 548808 w 551393"/>
                  <a:gd name="connsiteY7" fmla="*/ 1530626 h 1530626"/>
                  <a:gd name="connsiteX8" fmla="*/ 64066 w 551393"/>
                  <a:gd name="connsiteY8" fmla="*/ 1520687 h 1530626"/>
                  <a:gd name="connsiteX9" fmla="*/ 134717 w 551393"/>
                  <a:gd name="connsiteY9" fmla="*/ 695739 h 1530626"/>
                  <a:gd name="connsiteX10" fmla="*/ 0 w 551393"/>
                  <a:gd name="connsiteY10" fmla="*/ 696698 h 1530626"/>
                  <a:gd name="connsiteX11" fmla="*/ 14849 w 551393"/>
                  <a:gd name="connsiteY11" fmla="*/ 661371 h 1530626"/>
                  <a:gd name="connsiteX12" fmla="*/ 135196 w 551393"/>
                  <a:gd name="connsiteY12" fmla="*/ 649876 h 1530626"/>
                  <a:gd name="connsiteX13" fmla="*/ 136154 w 551393"/>
                  <a:gd name="connsiteY13" fmla="*/ 279493 h 1530626"/>
                  <a:gd name="connsiteX14" fmla="*/ 25387 w 551393"/>
                  <a:gd name="connsiteY14" fmla="*/ 16286 h 1530626"/>
                  <a:gd name="connsiteX15" fmla="*/ 51851 w 551393"/>
                  <a:gd name="connsiteY15" fmla="*/ 0 h 1530626"/>
                  <a:gd name="connsiteX0" fmla="*/ 51851 w 551393"/>
                  <a:gd name="connsiteY0" fmla="*/ 0 h 1537213"/>
                  <a:gd name="connsiteX1" fmla="*/ 171121 w 551393"/>
                  <a:gd name="connsiteY1" fmla="*/ 268357 h 1537213"/>
                  <a:gd name="connsiteX2" fmla="*/ 419000 w 551393"/>
                  <a:gd name="connsiteY2" fmla="*/ 268357 h 1537213"/>
                  <a:gd name="connsiteX3" fmla="*/ 382596 w 551393"/>
                  <a:gd name="connsiteY3" fmla="*/ 66221 h 1537213"/>
                  <a:gd name="connsiteX4" fmla="*/ 421275 w 551393"/>
                  <a:gd name="connsiteY4" fmla="*/ 77358 h 1537213"/>
                  <a:gd name="connsiteX5" fmla="*/ 462110 w 551393"/>
                  <a:gd name="connsiteY5" fmla="*/ 303323 h 1537213"/>
                  <a:gd name="connsiteX6" fmla="*/ 463306 w 551393"/>
                  <a:gd name="connsiteY6" fmla="*/ 611197 h 1537213"/>
                  <a:gd name="connsiteX7" fmla="*/ 548808 w 551393"/>
                  <a:gd name="connsiteY7" fmla="*/ 1530626 h 1537213"/>
                  <a:gd name="connsiteX8" fmla="*/ 64066 w 551393"/>
                  <a:gd name="connsiteY8" fmla="*/ 1537213 h 1537213"/>
                  <a:gd name="connsiteX9" fmla="*/ 134717 w 551393"/>
                  <a:gd name="connsiteY9" fmla="*/ 695739 h 1537213"/>
                  <a:gd name="connsiteX10" fmla="*/ 0 w 551393"/>
                  <a:gd name="connsiteY10" fmla="*/ 696698 h 1537213"/>
                  <a:gd name="connsiteX11" fmla="*/ 14849 w 551393"/>
                  <a:gd name="connsiteY11" fmla="*/ 661371 h 1537213"/>
                  <a:gd name="connsiteX12" fmla="*/ 135196 w 551393"/>
                  <a:gd name="connsiteY12" fmla="*/ 649876 h 1537213"/>
                  <a:gd name="connsiteX13" fmla="*/ 136154 w 551393"/>
                  <a:gd name="connsiteY13" fmla="*/ 279493 h 1537213"/>
                  <a:gd name="connsiteX14" fmla="*/ 25387 w 551393"/>
                  <a:gd name="connsiteY14" fmla="*/ 16286 h 1537213"/>
                  <a:gd name="connsiteX15" fmla="*/ 51851 w 551393"/>
                  <a:gd name="connsiteY15" fmla="*/ 0 h 153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51393" h="1537213">
                    <a:moveTo>
                      <a:pt x="51851" y="0"/>
                    </a:moveTo>
                    <a:lnTo>
                      <a:pt x="171121" y="268357"/>
                    </a:lnTo>
                    <a:lnTo>
                      <a:pt x="419000" y="268357"/>
                    </a:lnTo>
                    <a:lnTo>
                      <a:pt x="382596" y="66221"/>
                    </a:lnTo>
                    <a:lnTo>
                      <a:pt x="421275" y="77358"/>
                    </a:lnTo>
                    <a:lnTo>
                      <a:pt x="462110" y="303323"/>
                    </a:lnTo>
                    <a:cubicBezTo>
                      <a:pt x="472788" y="369344"/>
                      <a:pt x="473644" y="522324"/>
                      <a:pt x="463306" y="611197"/>
                    </a:cubicBezTo>
                    <a:cubicBezTo>
                      <a:pt x="502543" y="961722"/>
                      <a:pt x="564854" y="1265204"/>
                      <a:pt x="548808" y="1530626"/>
                    </a:cubicBezTo>
                    <a:lnTo>
                      <a:pt x="64066" y="1537213"/>
                    </a:lnTo>
                    <a:lnTo>
                      <a:pt x="134717" y="695739"/>
                    </a:lnTo>
                    <a:lnTo>
                      <a:pt x="0" y="696698"/>
                    </a:lnTo>
                    <a:lnTo>
                      <a:pt x="14849" y="661371"/>
                    </a:lnTo>
                    <a:lnTo>
                      <a:pt x="135196" y="649876"/>
                    </a:lnTo>
                    <a:cubicBezTo>
                      <a:pt x="135515" y="526415"/>
                      <a:pt x="135835" y="402954"/>
                      <a:pt x="136154" y="279493"/>
                    </a:cubicBezTo>
                    <a:lnTo>
                      <a:pt x="25387" y="16286"/>
                    </a:lnTo>
                    <a:lnTo>
                      <a:pt x="51851"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sz="1800" dirty="0">
                  <a:solidFill>
                    <a:prstClr val="white"/>
                  </a:solidFill>
                </a:endParaRPr>
              </a:p>
            </p:txBody>
          </p:sp>
        </p:grpSp>
        <p:sp>
          <p:nvSpPr>
            <p:cNvPr id="8" name="Freeform: Shape 7">
              <a:extLst>
                <a:ext uri="{FF2B5EF4-FFF2-40B4-BE49-F238E27FC236}">
                  <a16:creationId xmlns:a16="http://schemas.microsoft.com/office/drawing/2014/main" xmlns="" id="{526D5786-7D08-4DB1-992A-602F927BBAD6}"/>
                </a:ext>
              </a:extLst>
            </p:cNvPr>
            <p:cNvSpPr/>
            <p:nvPr/>
          </p:nvSpPr>
          <p:spPr>
            <a:xfrm>
              <a:off x="1666217" y="3867149"/>
              <a:ext cx="521429" cy="319685"/>
            </a:xfrm>
            <a:custGeom>
              <a:avLst/>
              <a:gdLst>
                <a:gd name="connsiteX0" fmla="*/ 266379 w 551393"/>
                <a:gd name="connsiteY0" fmla="*/ 0 h 338056"/>
                <a:gd name="connsiteX1" fmla="*/ 285013 w 551393"/>
                <a:gd name="connsiteY1" fmla="*/ 0 h 338056"/>
                <a:gd name="connsiteX2" fmla="*/ 303894 w 551393"/>
                <a:gd name="connsiteY2" fmla="*/ 18881 h 338056"/>
                <a:gd name="connsiteX3" fmla="*/ 303894 w 551393"/>
                <a:gd name="connsiteY3" fmla="*/ 45787 h 338056"/>
                <a:gd name="connsiteX4" fmla="*/ 331259 w 551393"/>
                <a:gd name="connsiteY4" fmla="*/ 48545 h 338056"/>
                <a:gd name="connsiteX5" fmla="*/ 551393 w 551393"/>
                <a:gd name="connsiteY5" fmla="*/ 318641 h 338056"/>
                <a:gd name="connsiteX6" fmla="*/ 549436 w 551393"/>
                <a:gd name="connsiteY6" fmla="*/ 338056 h 338056"/>
                <a:gd name="connsiteX7" fmla="*/ 1957 w 551393"/>
                <a:gd name="connsiteY7" fmla="*/ 338056 h 338056"/>
                <a:gd name="connsiteX8" fmla="*/ 0 w 551393"/>
                <a:gd name="connsiteY8" fmla="*/ 318641 h 338056"/>
                <a:gd name="connsiteX9" fmla="*/ 220134 w 551393"/>
                <a:gd name="connsiteY9" fmla="*/ 48545 h 338056"/>
                <a:gd name="connsiteX10" fmla="*/ 247498 w 551393"/>
                <a:gd name="connsiteY10" fmla="*/ 45787 h 338056"/>
                <a:gd name="connsiteX11" fmla="*/ 247498 w 551393"/>
                <a:gd name="connsiteY11" fmla="*/ 18881 h 338056"/>
                <a:gd name="connsiteX12" fmla="*/ 266379 w 551393"/>
                <a:gd name="connsiteY12" fmla="*/ 0 h 338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51393" h="338056">
                  <a:moveTo>
                    <a:pt x="266379" y="0"/>
                  </a:moveTo>
                  <a:lnTo>
                    <a:pt x="285013" y="0"/>
                  </a:lnTo>
                  <a:cubicBezTo>
                    <a:pt x="295441" y="0"/>
                    <a:pt x="303894" y="8453"/>
                    <a:pt x="303894" y="18881"/>
                  </a:cubicBezTo>
                  <a:lnTo>
                    <a:pt x="303894" y="45787"/>
                  </a:lnTo>
                  <a:lnTo>
                    <a:pt x="331259" y="48545"/>
                  </a:lnTo>
                  <a:cubicBezTo>
                    <a:pt x="456889" y="74253"/>
                    <a:pt x="551393" y="185410"/>
                    <a:pt x="551393" y="318641"/>
                  </a:cubicBezTo>
                  <a:lnTo>
                    <a:pt x="549436" y="338056"/>
                  </a:lnTo>
                  <a:lnTo>
                    <a:pt x="1957" y="338056"/>
                  </a:lnTo>
                  <a:lnTo>
                    <a:pt x="0" y="318641"/>
                  </a:lnTo>
                  <a:cubicBezTo>
                    <a:pt x="0" y="185410"/>
                    <a:pt x="94504" y="74253"/>
                    <a:pt x="220134" y="48545"/>
                  </a:cubicBezTo>
                  <a:lnTo>
                    <a:pt x="247498" y="45787"/>
                  </a:lnTo>
                  <a:lnTo>
                    <a:pt x="247498" y="18881"/>
                  </a:lnTo>
                  <a:cubicBezTo>
                    <a:pt x="247498" y="8453"/>
                    <a:pt x="255951" y="0"/>
                    <a:pt x="26637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sz="1800">
                <a:solidFill>
                  <a:prstClr val="white"/>
                </a:solidFill>
              </a:endParaRPr>
            </a:p>
          </p:txBody>
        </p:sp>
      </p:grpSp>
    </p:spTree>
    <p:extLst>
      <p:ext uri="{BB962C8B-B14F-4D97-AF65-F5344CB8AC3E}">
        <p14:creationId xmlns:p14="http://schemas.microsoft.com/office/powerpoint/2010/main" val="72966692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blank">
  <p:cSld name="5_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r>
              <a:rPr lang="en-US">
                <a:solidFill>
                  <a:srgbClr val="FF6D6D"/>
                </a:solidFill>
              </a:rPr>
              <a:t>  www.YourCompany.com © 2020 Companyname PowerPoint Business Theme. All Rights Reserved.    </a:t>
            </a:r>
            <a:endParaRPr lang="id-ID" dirty="0">
              <a:solidFill>
                <a:srgbClr val="0A0A0A">
                  <a:tint val="75000"/>
                </a:srgbClr>
              </a:solidFill>
            </a:endParaRPr>
          </a:p>
        </p:txBody>
      </p:sp>
      <p:sp>
        <p:nvSpPr>
          <p:cNvPr id="3" name="Slide Number Placeholder 2"/>
          <p:cNvSpPr>
            <a:spLocks noGrp="1"/>
          </p:cNvSpPr>
          <p:nvPr>
            <p:ph type="sldNum" sz="quarter" idx="11"/>
          </p:nvPr>
        </p:nvSpPr>
        <p:spPr/>
        <p:txBody>
          <a:bodyPr/>
          <a:lstStyle/>
          <a:p>
            <a:fld id="{AC8A3354-35A3-4475-B622-72BE953716D5}" type="slidenum">
              <a:rPr lang="id-ID" smtClean="0">
                <a:solidFill>
                  <a:srgbClr val="0A0A0A">
                    <a:tint val="75000"/>
                  </a:srgbClr>
                </a:solidFill>
              </a:rPr>
              <a:pPr/>
              <a:t>‹#›</a:t>
            </a:fld>
            <a:endParaRPr lang="id-ID">
              <a:solidFill>
                <a:srgbClr val="0A0A0A">
                  <a:tint val="75000"/>
                </a:srgbClr>
              </a:solidFill>
            </a:endParaRPr>
          </a:p>
        </p:txBody>
      </p:sp>
    </p:spTree>
    <p:extLst>
      <p:ext uri="{BB962C8B-B14F-4D97-AF65-F5344CB8AC3E}">
        <p14:creationId xmlns:p14="http://schemas.microsoft.com/office/powerpoint/2010/main" val="2451150388"/>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7796353"/>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447371018"/>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619429099"/>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479437528"/>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417257393"/>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653634088"/>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752384605"/>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2735976217"/>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507374752"/>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99432068"/>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1031946052"/>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535087096"/>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245547564"/>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631411634"/>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343248091"/>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767819729"/>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272446199"/>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814073537"/>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817191471"/>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448456033"/>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1364370419"/>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5FCE6B18-65B2-4B6C-8723-E410D3B66419}" type="slidenum">
              <a:rPr lang="vi-VN"/>
              <a:pPr/>
              <a:t>‹#›</a:t>
            </a:fld>
            <a:endParaRPr lang="vi-VN"/>
          </a:p>
        </p:txBody>
      </p:sp>
    </p:spTree>
    <p:extLst>
      <p:ext uri="{BB962C8B-B14F-4D97-AF65-F5344CB8AC3E}">
        <p14:creationId xmlns:p14="http://schemas.microsoft.com/office/powerpoint/2010/main" val="1802658701"/>
      </p:ext>
    </p:extLst>
  </p:cSld>
  <p:clrMapOvr>
    <a:masterClrMapping/>
  </p:clrMapOvr>
  <p:transition>
    <p:wedge/>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White with Bars">
    <p:spTree>
      <p:nvGrpSpPr>
        <p:cNvPr id="1" name=""/>
        <p:cNvGrpSpPr/>
        <p:nvPr/>
      </p:nvGrpSpPr>
      <p:grpSpPr>
        <a:xfrm>
          <a:off x="0" y="0"/>
          <a:ext cx="0" cy="0"/>
          <a:chOff x="0" y="0"/>
          <a:chExt cx="0" cy="0"/>
        </a:xfrm>
      </p:grpSpPr>
      <p:grpSp>
        <p:nvGrpSpPr>
          <p:cNvPr id="10" name="Group 9"/>
          <p:cNvGrpSpPr/>
          <p:nvPr userDrawn="1"/>
        </p:nvGrpSpPr>
        <p:grpSpPr>
          <a:xfrm>
            <a:off x="0" y="6811553"/>
            <a:ext cx="12192000" cy="94827"/>
            <a:chOff x="0" y="3474720"/>
            <a:chExt cx="10261600" cy="71120"/>
          </a:xfrm>
        </p:grpSpPr>
        <p:sp>
          <p:nvSpPr>
            <p:cNvPr id="13" name="Rectangle 12"/>
            <p:cNvSpPr/>
            <p:nvPr/>
          </p:nvSpPr>
          <p:spPr>
            <a:xfrm>
              <a:off x="0" y="3474720"/>
              <a:ext cx="2052320" cy="7112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sp>
          <p:nvSpPr>
            <p:cNvPr id="14" name="Rectangle 13"/>
            <p:cNvSpPr/>
            <p:nvPr/>
          </p:nvSpPr>
          <p:spPr>
            <a:xfrm>
              <a:off x="2052320" y="3474720"/>
              <a:ext cx="2052320" cy="7112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sp>
          <p:nvSpPr>
            <p:cNvPr id="15" name="Rectangle 14"/>
            <p:cNvSpPr/>
            <p:nvPr/>
          </p:nvSpPr>
          <p:spPr>
            <a:xfrm>
              <a:off x="4104640" y="3474720"/>
              <a:ext cx="2052320" cy="7112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sp>
          <p:nvSpPr>
            <p:cNvPr id="16" name="Rectangle 15"/>
            <p:cNvSpPr/>
            <p:nvPr/>
          </p:nvSpPr>
          <p:spPr>
            <a:xfrm>
              <a:off x="6156960" y="3474720"/>
              <a:ext cx="2052320" cy="7112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sp>
          <p:nvSpPr>
            <p:cNvPr id="17" name="Rectangle 16"/>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grpSp>
    </p:spTree>
    <p:extLst>
      <p:ext uri="{BB962C8B-B14F-4D97-AF65-F5344CB8AC3E}">
        <p14:creationId xmlns:p14="http://schemas.microsoft.com/office/powerpoint/2010/main" val="3722298204"/>
      </p:ext>
    </p:extLst>
  </p:cSld>
  <p:clrMapOvr>
    <a:masterClrMapping/>
  </p:clrMapOvr>
  <mc:AlternateContent xmlns:mc="http://schemas.openxmlformats.org/markup-compatibility/2006" xmlns:p14="http://schemas.microsoft.com/office/powerpoint/2010/main">
    <mc:Choice Requires="p14">
      <p:transition spd="slow" p14:dur="1500">
        <p14:reveal/>
      </p:transition>
    </mc:Choice>
    <mc:Fallback xmlns="">
      <p:transition spd="slow">
        <p:fade/>
      </p:transition>
    </mc:Fallback>
  </mc:AlternateContent>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6200160"/>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1995624780"/>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955224480"/>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8569667"/>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400797372"/>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761293369"/>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732613015"/>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1949872289"/>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687869666"/>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4242021068"/>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1865520172"/>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981856683"/>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46228955"/>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318385963"/>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253434764"/>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562142679"/>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649472919"/>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063349779"/>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96334268"/>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748640978"/>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73936594"/>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5FCE6B18-65B2-4B6C-8723-E410D3B66419}" type="slidenum">
              <a:rPr lang="vi-VN"/>
              <a:pPr/>
              <a:t>‹#›</a:t>
            </a:fld>
            <a:endParaRPr lang="vi-VN"/>
          </a:p>
        </p:txBody>
      </p:sp>
    </p:spTree>
    <p:extLst>
      <p:ext uri="{BB962C8B-B14F-4D97-AF65-F5344CB8AC3E}">
        <p14:creationId xmlns:p14="http://schemas.microsoft.com/office/powerpoint/2010/main" val="2970885004"/>
      </p:ext>
    </p:extLst>
  </p:cSld>
  <p:clrMapOvr>
    <a:masterClrMapping/>
  </p:clrMapOvr>
  <p:transition>
    <p:wedge/>
  </p:transition>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934187710"/>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CCEBF71-793A-440A-922C-1CBEC40F9778}"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38928042"/>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CEBF71-793A-440A-922C-1CBEC40F9778}"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65745818"/>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CEBF71-793A-440A-922C-1CBEC40F9778}"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46799658"/>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CCEBF71-793A-440A-922C-1CBEC40F9778}" type="datetimeFigureOut">
              <a:rPr lang="en-US" smtClean="0">
                <a:solidFill>
                  <a:prstClr val="black">
                    <a:tint val="75000"/>
                  </a:prstClr>
                </a:solidFill>
              </a:rPr>
              <a:pPr/>
              <a:t>10/3/2023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24250626"/>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CCEBF71-793A-440A-922C-1CBEC40F9778}" type="datetimeFigureOut">
              <a:rPr lang="en-US" smtClean="0">
                <a:solidFill>
                  <a:prstClr val="black">
                    <a:tint val="75000"/>
                  </a:prstClr>
                </a:solidFill>
              </a:rPr>
              <a:pPr/>
              <a:t>10/3/2023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4985891"/>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CCEBF71-793A-440A-922C-1CBEC40F9778}" type="datetimeFigureOut">
              <a:rPr lang="en-US" smtClean="0">
                <a:solidFill>
                  <a:prstClr val="black">
                    <a:tint val="75000"/>
                  </a:prstClr>
                </a:solidFill>
              </a:rPr>
              <a:pPr/>
              <a:t>10/3/2023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1860921"/>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CEBF71-793A-440A-922C-1CBEC40F9778}" type="datetimeFigureOut">
              <a:rPr lang="en-US" smtClean="0">
                <a:solidFill>
                  <a:prstClr val="black">
                    <a:tint val="75000"/>
                  </a:prstClr>
                </a:solidFill>
              </a:rPr>
              <a:pPr/>
              <a:t>10/3/2023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86024487"/>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ACCEBF71-793A-440A-922C-1CBEC40F9778}" type="datetimeFigureOut">
              <a:rPr lang="en-US" smtClean="0">
                <a:solidFill>
                  <a:prstClr val="black">
                    <a:tint val="75000"/>
                  </a:prstClr>
                </a:solidFill>
              </a:rPr>
              <a:pPr/>
              <a:t>10/3/2023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8240859"/>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ACCEBF71-793A-440A-922C-1CBEC40F9778}" type="datetimeFigureOut">
              <a:rPr lang="en-US" smtClean="0">
                <a:solidFill>
                  <a:prstClr val="black">
                    <a:tint val="75000"/>
                  </a:prstClr>
                </a:solidFill>
              </a:rPr>
              <a:pPr/>
              <a:t>10/3/2023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0902788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CEBF71-793A-440A-922C-1CBEC40F9778}"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70795955"/>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06375"/>
            <a:ext cx="2743200" cy="43878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06375"/>
            <a:ext cx="8026400" cy="43878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CEBF71-793A-440A-922C-1CBEC40F9778}"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5445982"/>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chart">
  <p:cSld name="Tiêu đề và biểu đồ">
    <p:spTree>
      <p:nvGrpSpPr>
        <p:cNvPr id="1" name=""/>
        <p:cNvGrpSpPr/>
        <p:nvPr/>
      </p:nvGrpSpPr>
      <p:grpSpPr>
        <a:xfrm>
          <a:off x="0" y="0"/>
          <a:ext cx="0" cy="0"/>
          <a:chOff x="0" y="0"/>
          <a:chExt cx="0" cy="0"/>
        </a:xfrm>
      </p:grpSpPr>
      <p:sp>
        <p:nvSpPr>
          <p:cNvPr id="2" name="Tiêu đề 1"/>
          <p:cNvSpPr>
            <a:spLocks noGrp="1"/>
          </p:cNvSpPr>
          <p:nvPr>
            <p:ph type="title"/>
          </p:nvPr>
        </p:nvSpPr>
        <p:spPr>
          <a:xfrm>
            <a:off x="609600" y="274638"/>
            <a:ext cx="10972800" cy="1143000"/>
          </a:xfrm>
        </p:spPr>
        <p:txBody>
          <a:bodyPr/>
          <a:lstStyle/>
          <a:p>
            <a:r>
              <a:rPr lang="vi-VN"/>
              <a:t>Bấm &amp; sửa kiểu tiêu đề</a:t>
            </a:r>
            <a:endParaRPr lang="en-US"/>
          </a:p>
        </p:txBody>
      </p:sp>
      <p:sp>
        <p:nvSpPr>
          <p:cNvPr id="3" name="Chỗ dành sẵn cho Biểu đồ 2"/>
          <p:cNvSpPr>
            <a:spLocks noGrp="1"/>
          </p:cNvSpPr>
          <p:nvPr>
            <p:ph type="chart" idx="1"/>
          </p:nvPr>
        </p:nvSpPr>
        <p:spPr>
          <a:xfrm>
            <a:off x="609600" y="1600201"/>
            <a:ext cx="10972800" cy="3700463"/>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prstClr val="black">
                  <a:tint val="75000"/>
                </a:prstClr>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prstClr val="black">
                  <a:tint val="75000"/>
                </a:prstClr>
              </a:solidFill>
            </a:endParaRPr>
          </a:p>
        </p:txBody>
      </p:sp>
      <p:sp>
        <p:nvSpPr>
          <p:cNvPr id="6" name="Rectangle 6"/>
          <p:cNvSpPr>
            <a:spLocks noGrp="1" noChangeArrowheads="1"/>
          </p:cNvSpPr>
          <p:nvPr>
            <p:ph type="sldNum" sz="quarter" idx="12"/>
          </p:nvPr>
        </p:nvSpPr>
        <p:spPr>
          <a:ln/>
        </p:spPr>
        <p:txBody>
          <a:bodyPr/>
          <a:lstStyle>
            <a:lvl1pPr>
              <a:defRPr/>
            </a:lvl1pPr>
          </a:lstStyle>
          <a:p>
            <a:fld id="{5F4773EA-BC30-41B4-9737-B4404F0FEF07}"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8265095"/>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73271296"/>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3178399666"/>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489627562"/>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635493573"/>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069622995"/>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630287518"/>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56143828"/>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1928560831"/>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946236766"/>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952470390"/>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817530787"/>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432736792"/>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340829117"/>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712911224"/>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884421599"/>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701308965"/>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792567079"/>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152176760"/>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679235528"/>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566143592"/>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52459799"/>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9FF20F8-B465-4FD5-988A-E787A8605949}"/>
              </a:ext>
            </a:extLst>
          </p:cNvPr>
          <p:cNvSpPr>
            <a:spLocks noGrp="1"/>
          </p:cNvSpPr>
          <p:nvPr>
            <p:ph type="dt" sz="half" idx="10"/>
          </p:nvPr>
        </p:nvSpPr>
        <p:spPr/>
        <p:txBody>
          <a:bodyPr/>
          <a:lstStyle>
            <a:lvl1pPr>
              <a:defRPr/>
            </a:lvl1pPr>
          </a:lstStyle>
          <a:p>
            <a:pPr>
              <a:defRPr/>
            </a:pPr>
            <a:fld id="{4EEFFB1D-C063-4105-9FB5-74C5ADA38306}" type="datetimeFigureOut">
              <a:rPr lang="en-US"/>
              <a:pPr>
                <a:defRPr/>
              </a:pPr>
              <a:t>10/3/2023</a:t>
            </a:fld>
            <a:endParaRPr lang="en-US"/>
          </a:p>
        </p:txBody>
      </p:sp>
      <p:sp>
        <p:nvSpPr>
          <p:cNvPr id="5" name="Footer Placeholder 4">
            <a:extLst>
              <a:ext uri="{FF2B5EF4-FFF2-40B4-BE49-F238E27FC236}">
                <a16:creationId xmlns:a16="http://schemas.microsoft.com/office/drawing/2014/main" xmlns="" id="{9721D009-4FA7-4C92-9725-4DB99607A38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D0743F2F-87E0-4373-956E-CF98E129267D}"/>
              </a:ext>
            </a:extLst>
          </p:cNvPr>
          <p:cNvSpPr>
            <a:spLocks noGrp="1"/>
          </p:cNvSpPr>
          <p:nvPr>
            <p:ph type="sldNum" sz="quarter" idx="12"/>
          </p:nvPr>
        </p:nvSpPr>
        <p:spPr/>
        <p:txBody>
          <a:bodyPr/>
          <a:lstStyle>
            <a:lvl1pPr>
              <a:defRPr>
                <a:latin typeface=".VnTime" panose="020B7200000000000000" pitchFamily="34" charset="0"/>
              </a:defRPr>
            </a:lvl1pPr>
          </a:lstStyle>
          <a:p>
            <a:fld id="{306F7723-3E3D-4615-B6FF-171D8183EBDD}" type="slidenum">
              <a:rPr lang="en-US" altLang="en-US"/>
              <a:pPr/>
              <a:t>‹#›</a:t>
            </a:fld>
            <a:endParaRPr lang="en-US" altLang="en-US"/>
          </a:p>
        </p:txBody>
      </p:sp>
    </p:spTree>
    <p:extLst>
      <p:ext uri="{BB962C8B-B14F-4D97-AF65-F5344CB8AC3E}">
        <p14:creationId xmlns:p14="http://schemas.microsoft.com/office/powerpoint/2010/main" val="3271443629"/>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1"/>
        <p:cNvGrpSpPr/>
        <p:nvPr/>
      </p:nvGrpSpPr>
      <p:grpSpPr>
        <a:xfrm>
          <a:off x="0" y="0"/>
          <a:ext cx="0" cy="0"/>
          <a:chOff x="0" y="0"/>
          <a:chExt cx="0" cy="0"/>
        </a:xfrm>
      </p:grpSpPr>
      <p:sp>
        <p:nvSpPr>
          <p:cNvPr id="172" name="Google Shape;172;p11"/>
          <p:cNvSpPr/>
          <p:nvPr/>
        </p:nvSpPr>
        <p:spPr>
          <a:xfrm>
            <a:off x="558800" y="-2108200"/>
            <a:ext cx="11074400" cy="11074400"/>
          </a:xfrm>
          <a:prstGeom prst="ellipse">
            <a:avLst/>
          </a:prstGeom>
          <a:noFill/>
          <a:ln w="9525" cap="flat" cmpd="sng">
            <a:solidFill>
              <a:srgbClr val="A1BECC"/>
            </a:solidFill>
            <a:prstDash val="dash"/>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3" name="Google Shape;173;p11"/>
          <p:cNvSpPr/>
          <p:nvPr/>
        </p:nvSpPr>
        <p:spPr>
          <a:xfrm>
            <a:off x="-218933" y="914900"/>
            <a:ext cx="734000" cy="7340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4" name="Google Shape;174;p11"/>
          <p:cNvSpPr/>
          <p:nvPr/>
        </p:nvSpPr>
        <p:spPr>
          <a:xfrm>
            <a:off x="10939333" y="5198400"/>
            <a:ext cx="596000" cy="596000"/>
          </a:xfrm>
          <a:prstGeom prst="donut">
            <a:avLst>
              <a:gd name="adj" fmla="val 18608"/>
            </a:avLst>
          </a:prstGeom>
          <a:solidFill>
            <a:srgbClr val="F8BB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5" name="Google Shape;175;p11"/>
          <p:cNvSpPr/>
          <p:nvPr/>
        </p:nvSpPr>
        <p:spPr>
          <a:xfrm>
            <a:off x="133900" y="-262567"/>
            <a:ext cx="988800" cy="988800"/>
          </a:xfrm>
          <a:prstGeom prst="donut">
            <a:avLst>
              <a:gd name="adj" fmla="val 37879"/>
            </a:avLst>
          </a:prstGeom>
          <a:solidFill>
            <a:srgbClr val="00ACC3">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6" name="Google Shape;176;p11"/>
          <p:cNvSpPr/>
          <p:nvPr/>
        </p:nvSpPr>
        <p:spPr>
          <a:xfrm>
            <a:off x="558800" y="914900"/>
            <a:ext cx="250800" cy="2508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7" name="Google Shape;177;p11"/>
          <p:cNvSpPr/>
          <p:nvPr/>
        </p:nvSpPr>
        <p:spPr>
          <a:xfrm>
            <a:off x="11111633" y="5976667"/>
            <a:ext cx="1304800" cy="1304800"/>
          </a:xfrm>
          <a:prstGeom prst="ellipse">
            <a:avLst/>
          </a:prstGeom>
          <a:noFill/>
          <a:ln w="9525" cap="flat" cmpd="sng">
            <a:solidFill>
              <a:srgbClr val="ED4A00"/>
            </a:solidFill>
            <a:prstDash val="dash"/>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8" name="Google Shape;178;p11"/>
          <p:cNvSpPr/>
          <p:nvPr/>
        </p:nvSpPr>
        <p:spPr>
          <a:xfrm>
            <a:off x="989000" y="5933000"/>
            <a:ext cx="530000" cy="530000"/>
          </a:xfrm>
          <a:prstGeom prst="donut">
            <a:avLst>
              <a:gd name="adj" fmla="val 8754"/>
            </a:avLst>
          </a:prstGeom>
          <a:solidFill>
            <a:srgbClr val="65BB48">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9" name="Google Shape;179;p11"/>
          <p:cNvSpPr/>
          <p:nvPr/>
        </p:nvSpPr>
        <p:spPr>
          <a:xfrm>
            <a:off x="11941733" y="5411595"/>
            <a:ext cx="382800" cy="3828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0" name="Google Shape;180;p11"/>
          <p:cNvSpPr/>
          <p:nvPr/>
        </p:nvSpPr>
        <p:spPr>
          <a:xfrm>
            <a:off x="-218933" y="5703600"/>
            <a:ext cx="988800" cy="988800"/>
          </a:xfrm>
          <a:prstGeom prst="donut">
            <a:avLst>
              <a:gd name="adj" fmla="val 39163"/>
            </a:avLst>
          </a:prstGeom>
          <a:solidFill>
            <a:srgbClr val="BBCD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1" name="Google Shape;181;p11"/>
          <p:cNvSpPr/>
          <p:nvPr/>
        </p:nvSpPr>
        <p:spPr>
          <a:xfrm>
            <a:off x="11424967" y="6290000"/>
            <a:ext cx="678000" cy="6780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2" name="Google Shape;182;p11"/>
          <p:cNvSpPr/>
          <p:nvPr/>
        </p:nvSpPr>
        <p:spPr>
          <a:xfrm>
            <a:off x="10769967" y="298833"/>
            <a:ext cx="406400" cy="406400"/>
          </a:xfrm>
          <a:prstGeom prst="donut">
            <a:avLst>
              <a:gd name="adj" fmla="val 30568"/>
            </a:avLst>
          </a:prstGeom>
          <a:solidFill>
            <a:srgbClr val="65BB48">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3" name="Google Shape;183;p11"/>
          <p:cNvSpPr/>
          <p:nvPr/>
        </p:nvSpPr>
        <p:spPr>
          <a:xfrm>
            <a:off x="11404331" y="437831"/>
            <a:ext cx="780800" cy="7808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4" name="Google Shape;184;p11"/>
          <p:cNvSpPr/>
          <p:nvPr/>
        </p:nvSpPr>
        <p:spPr>
          <a:xfrm>
            <a:off x="11835133" y="1583100"/>
            <a:ext cx="596000" cy="5960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5" name="Google Shape;185;p11"/>
          <p:cNvSpPr/>
          <p:nvPr/>
        </p:nvSpPr>
        <p:spPr>
          <a:xfrm>
            <a:off x="11265333" y="298833"/>
            <a:ext cx="1059200" cy="1059200"/>
          </a:xfrm>
          <a:prstGeom prst="ellipse">
            <a:avLst/>
          </a:prstGeom>
          <a:noFill/>
          <a:ln w="9525" cap="flat" cmpd="sng">
            <a:solidFill>
              <a:srgbClr val="F8BB00"/>
            </a:solidFill>
            <a:prstDash val="dash"/>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6" name="Google Shape;186;p11"/>
          <p:cNvSpPr/>
          <p:nvPr/>
        </p:nvSpPr>
        <p:spPr>
          <a:xfrm>
            <a:off x="133900" y="5107500"/>
            <a:ext cx="406400" cy="4064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7" name="Google Shape;187;p11"/>
          <p:cNvSpPr txBox="1">
            <a:spLocks noGrp="1"/>
          </p:cNvSpPr>
          <p:nvPr>
            <p:ph type="sldNum" idx="12"/>
          </p:nvPr>
        </p:nvSpPr>
        <p:spPr>
          <a:xfrm>
            <a:off x="5782800" y="6335500"/>
            <a:ext cx="626400" cy="5220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fld id="{00000000-1234-1234-1234-123412341234}" type="slidenum">
              <a:rPr lang="en"/>
              <a:pPr/>
              <a:t>‹#›</a:t>
            </a:fld>
            <a:endParaRPr/>
          </a:p>
        </p:txBody>
      </p:sp>
    </p:spTree>
    <p:extLst>
      <p:ext uri="{BB962C8B-B14F-4D97-AF65-F5344CB8AC3E}">
        <p14:creationId xmlns:p14="http://schemas.microsoft.com/office/powerpoint/2010/main" val="99580445"/>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userDrawn="1">
  <p:cSld name="Master Slide 1">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4871720" y="500380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7" name="Picture Placeholder 6"/>
          <p:cNvSpPr>
            <a:spLocks noGrp="1"/>
          </p:cNvSpPr>
          <p:nvPr>
            <p:ph type="pic" sz="quarter" idx="11"/>
          </p:nvPr>
        </p:nvSpPr>
        <p:spPr>
          <a:xfrm>
            <a:off x="3276600" y="509524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8" name="Picture Placeholder 7"/>
          <p:cNvSpPr>
            <a:spLocks noGrp="1"/>
          </p:cNvSpPr>
          <p:nvPr>
            <p:ph type="pic" sz="quarter" idx="12"/>
          </p:nvPr>
        </p:nvSpPr>
        <p:spPr>
          <a:xfrm>
            <a:off x="193040" y="500380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9" name="Picture Placeholder 8"/>
          <p:cNvSpPr>
            <a:spLocks noGrp="1"/>
          </p:cNvSpPr>
          <p:nvPr>
            <p:ph type="pic" sz="quarter" idx="13"/>
          </p:nvPr>
        </p:nvSpPr>
        <p:spPr>
          <a:xfrm>
            <a:off x="1788160" y="500380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0" name="Picture Placeholder 9"/>
          <p:cNvSpPr>
            <a:spLocks noGrp="1"/>
          </p:cNvSpPr>
          <p:nvPr>
            <p:ph type="pic" sz="quarter" idx="14"/>
          </p:nvPr>
        </p:nvSpPr>
        <p:spPr>
          <a:xfrm>
            <a:off x="8219439" y="504952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1" name="Picture Placeholder 10"/>
          <p:cNvSpPr>
            <a:spLocks noGrp="1"/>
          </p:cNvSpPr>
          <p:nvPr>
            <p:ph type="pic" sz="quarter" idx="15"/>
          </p:nvPr>
        </p:nvSpPr>
        <p:spPr>
          <a:xfrm>
            <a:off x="6624319" y="504952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2" name="Picture Placeholder 9"/>
          <p:cNvSpPr>
            <a:spLocks noGrp="1"/>
          </p:cNvSpPr>
          <p:nvPr>
            <p:ph type="pic" sz="quarter" idx="16"/>
          </p:nvPr>
        </p:nvSpPr>
        <p:spPr>
          <a:xfrm>
            <a:off x="9961878" y="504952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3" name="Shape 4">
            <a:extLst>
              <a:ext uri="{FF2B5EF4-FFF2-40B4-BE49-F238E27FC236}">
                <a16:creationId xmlns:a16="http://schemas.microsoft.com/office/drawing/2014/main" xmlns="" id="{4C3C6FCE-8613-401C-976B-5C129D5FD6A2}"/>
              </a:ext>
            </a:extLst>
          </p:cNvPr>
          <p:cNvSpPr txBox="1">
            <a:spLocks noGrp="1"/>
          </p:cNvSpPr>
          <p:nvPr>
            <p:ph type="sldNum" sz="quarter" idx="17"/>
          </p:nvPr>
        </p:nvSpPr>
        <p:spPr>
          <a:ln/>
        </p:spPr>
        <p:txBody>
          <a:bodyPr/>
          <a:lstStyle>
            <a:lvl1pPr>
              <a:defRPr/>
            </a:lvl1pPr>
          </a:lstStyle>
          <a:p>
            <a:pPr>
              <a:defRPr/>
            </a:pPr>
            <a:fld id="{11D17176-61A1-4417-AB39-D31899E7C9F1}" type="slidenum">
              <a:rPr/>
              <a:pPr>
                <a:defRPr/>
              </a:pPr>
              <a:t>‹#›</a:t>
            </a:fld>
            <a:endParaRPr/>
          </a:p>
        </p:txBody>
      </p:sp>
    </p:spTree>
    <p:extLst>
      <p:ext uri="{BB962C8B-B14F-4D97-AF65-F5344CB8AC3E}">
        <p14:creationId xmlns:p14="http://schemas.microsoft.com/office/powerpoint/2010/main" val="821446507"/>
      </p:ext>
    </p:extLst>
  </p:cSld>
  <p:clrMapOvr>
    <a:masterClrMapping/>
  </p:clrMapOvr>
  <p:transition spd="med"/>
</p:sldLayout>
</file>

<file path=ppt/slideLayouts/slideLayout253.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9493205"/>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matchingName="Opening title" type="title">
  <p:cSld name="Opening title">
    <p:bg>
      <p:bgPr>
        <a:solidFill>
          <a:srgbClr val="FFDA82"/>
        </a:solidFill>
        <a:effectLst/>
      </p:bgPr>
    </p:bg>
    <p:spTree>
      <p:nvGrpSpPr>
        <p:cNvPr id="1" name="Shape 8"/>
        <p:cNvGrpSpPr/>
        <p:nvPr/>
      </p:nvGrpSpPr>
      <p:grpSpPr>
        <a:xfrm>
          <a:off x="0" y="0"/>
          <a:ext cx="0" cy="0"/>
          <a:chOff x="0" y="0"/>
          <a:chExt cx="0" cy="0"/>
        </a:xfrm>
      </p:grpSpPr>
      <p:pic>
        <p:nvPicPr>
          <p:cNvPr id="9" name="Google Shape;9;p2"/>
          <p:cNvPicPr preferRelativeResize="0"/>
          <p:nvPr/>
        </p:nvPicPr>
        <p:blipFill rotWithShape="1">
          <a:blip r:embed="rId2">
            <a:alphaModFix/>
          </a:blip>
          <a:srcRect l="20382" t="16812" r="25610" b="13714"/>
          <a:stretch/>
        </p:blipFill>
        <p:spPr>
          <a:xfrm>
            <a:off x="1601351" y="177102"/>
            <a:ext cx="8989293" cy="6503797"/>
          </a:xfrm>
          <a:prstGeom prst="rect">
            <a:avLst/>
          </a:prstGeom>
          <a:noFill/>
          <a:ln>
            <a:noFill/>
          </a:ln>
        </p:spPr>
      </p:pic>
      <p:sp>
        <p:nvSpPr>
          <p:cNvPr id="10" name="Google Shape;10;p2"/>
          <p:cNvSpPr/>
          <p:nvPr/>
        </p:nvSpPr>
        <p:spPr>
          <a:xfrm>
            <a:off x="3358433" y="280833"/>
            <a:ext cx="6058800" cy="6058800"/>
          </a:xfrm>
          <a:prstGeom prst="ellipse">
            <a:avLst/>
          </a:prstGeom>
          <a:gradFill>
            <a:gsLst>
              <a:gs pos="0">
                <a:srgbClr val="EE4961">
                  <a:alpha val="31764"/>
                </a:srgbClr>
              </a:gs>
              <a:gs pos="54000">
                <a:srgbClr val="FFFFFF">
                  <a:alpha val="0"/>
                </a:srgbClr>
              </a:gs>
              <a:gs pos="100000">
                <a:srgbClr val="FFFFFF">
                  <a:alpha val="0"/>
                </a:srgbClr>
              </a:gs>
            </a:gsLst>
            <a:path path="circle">
              <a:fillToRect l="50000" t="50000" r="50000" b="50000"/>
            </a:path>
            <a:tileRect/>
          </a:gra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 name="Google Shape;11;p2"/>
          <p:cNvSpPr/>
          <p:nvPr/>
        </p:nvSpPr>
        <p:spPr>
          <a:xfrm>
            <a:off x="24852" y="2010646"/>
            <a:ext cx="235" cy="229"/>
          </a:xfrm>
          <a:custGeom>
            <a:avLst/>
            <a:gdLst/>
            <a:ahLst/>
            <a:cxnLst/>
            <a:rect l="l" t="t" r="r" b="b"/>
            <a:pathLst>
              <a:path w="1" h="1" extrusionOk="0">
                <a:moveTo>
                  <a:pt x="0" y="0"/>
                </a:moveTo>
                <a:lnTo>
                  <a:pt x="0" y="0"/>
                </a:lnTo>
                <a:lnTo>
                  <a:pt x="0" y="0"/>
                </a:lnTo>
                <a:close/>
              </a:path>
            </a:pathLst>
          </a:custGeom>
          <a:solidFill>
            <a:srgbClr val="000000"/>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 name="Google Shape;12;p2"/>
          <p:cNvSpPr/>
          <p:nvPr/>
        </p:nvSpPr>
        <p:spPr>
          <a:xfrm>
            <a:off x="24852" y="3225478"/>
            <a:ext cx="235" cy="229"/>
          </a:xfrm>
          <a:custGeom>
            <a:avLst/>
            <a:gdLst/>
            <a:ahLst/>
            <a:cxnLst/>
            <a:rect l="l" t="t" r="r" b="b"/>
            <a:pathLst>
              <a:path w="1" h="1" extrusionOk="0">
                <a:moveTo>
                  <a:pt x="0" y="0"/>
                </a:moveTo>
                <a:lnTo>
                  <a:pt x="0" y="0"/>
                </a:lnTo>
                <a:close/>
              </a:path>
            </a:pathLst>
          </a:custGeom>
          <a:solidFill>
            <a:srgbClr val="000000"/>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 name="Google Shape;13;p2"/>
          <p:cNvSpPr/>
          <p:nvPr/>
        </p:nvSpPr>
        <p:spPr>
          <a:xfrm flipH="1">
            <a:off x="1526022" y="12163"/>
            <a:ext cx="235" cy="229"/>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 name="Google Shape;14;p2"/>
          <p:cNvSpPr/>
          <p:nvPr/>
        </p:nvSpPr>
        <p:spPr>
          <a:xfrm flipH="1">
            <a:off x="1526022" y="12163"/>
            <a:ext cx="235" cy="229"/>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 name="Google Shape;15;p2"/>
          <p:cNvSpPr txBox="1">
            <a:spLocks noGrp="1"/>
          </p:cNvSpPr>
          <p:nvPr>
            <p:ph type="ctrTitle"/>
          </p:nvPr>
        </p:nvSpPr>
        <p:spPr>
          <a:xfrm flipH="1">
            <a:off x="3460167" y="2982000"/>
            <a:ext cx="5271600" cy="894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4400"/>
              <a:buNone/>
              <a:defRPr sz="5867">
                <a:solidFill>
                  <a:srgbClr val="FFFFFF"/>
                </a:solidFill>
              </a:defRPr>
            </a:lvl1pPr>
            <a:lvl2pPr lvl="1" rtl="0">
              <a:spcBef>
                <a:spcPts val="0"/>
              </a:spcBef>
              <a:spcAft>
                <a:spcPts val="0"/>
              </a:spcAft>
              <a:buClr>
                <a:srgbClr val="FFFFFF"/>
              </a:buClr>
              <a:buSzPts val="5200"/>
              <a:buNone/>
              <a:defRPr sz="6933">
                <a:solidFill>
                  <a:srgbClr val="FFFFFF"/>
                </a:solidFill>
              </a:defRPr>
            </a:lvl2pPr>
            <a:lvl3pPr lvl="2" rtl="0">
              <a:spcBef>
                <a:spcPts val="0"/>
              </a:spcBef>
              <a:spcAft>
                <a:spcPts val="0"/>
              </a:spcAft>
              <a:buClr>
                <a:srgbClr val="FFFFFF"/>
              </a:buClr>
              <a:buSzPts val="5200"/>
              <a:buNone/>
              <a:defRPr sz="6933">
                <a:solidFill>
                  <a:srgbClr val="FFFFFF"/>
                </a:solidFill>
              </a:defRPr>
            </a:lvl3pPr>
            <a:lvl4pPr lvl="3" rtl="0">
              <a:spcBef>
                <a:spcPts val="0"/>
              </a:spcBef>
              <a:spcAft>
                <a:spcPts val="0"/>
              </a:spcAft>
              <a:buClr>
                <a:srgbClr val="FFFFFF"/>
              </a:buClr>
              <a:buSzPts val="5200"/>
              <a:buNone/>
              <a:defRPr sz="6933">
                <a:solidFill>
                  <a:srgbClr val="FFFFFF"/>
                </a:solidFill>
              </a:defRPr>
            </a:lvl4pPr>
            <a:lvl5pPr lvl="4" rtl="0">
              <a:spcBef>
                <a:spcPts val="0"/>
              </a:spcBef>
              <a:spcAft>
                <a:spcPts val="0"/>
              </a:spcAft>
              <a:buClr>
                <a:srgbClr val="FFFFFF"/>
              </a:buClr>
              <a:buSzPts val="5200"/>
              <a:buNone/>
              <a:defRPr sz="6933">
                <a:solidFill>
                  <a:srgbClr val="FFFFFF"/>
                </a:solidFill>
              </a:defRPr>
            </a:lvl5pPr>
            <a:lvl6pPr lvl="5" rtl="0">
              <a:spcBef>
                <a:spcPts val="0"/>
              </a:spcBef>
              <a:spcAft>
                <a:spcPts val="0"/>
              </a:spcAft>
              <a:buClr>
                <a:srgbClr val="FFFFFF"/>
              </a:buClr>
              <a:buSzPts val="5200"/>
              <a:buNone/>
              <a:defRPr sz="6933">
                <a:solidFill>
                  <a:srgbClr val="FFFFFF"/>
                </a:solidFill>
              </a:defRPr>
            </a:lvl6pPr>
            <a:lvl7pPr lvl="6" rtl="0">
              <a:spcBef>
                <a:spcPts val="0"/>
              </a:spcBef>
              <a:spcAft>
                <a:spcPts val="0"/>
              </a:spcAft>
              <a:buClr>
                <a:srgbClr val="FFFFFF"/>
              </a:buClr>
              <a:buSzPts val="5200"/>
              <a:buNone/>
              <a:defRPr sz="6933">
                <a:solidFill>
                  <a:srgbClr val="FFFFFF"/>
                </a:solidFill>
              </a:defRPr>
            </a:lvl7pPr>
            <a:lvl8pPr lvl="7" rtl="0">
              <a:spcBef>
                <a:spcPts val="0"/>
              </a:spcBef>
              <a:spcAft>
                <a:spcPts val="0"/>
              </a:spcAft>
              <a:buClr>
                <a:srgbClr val="FFFFFF"/>
              </a:buClr>
              <a:buSzPts val="5200"/>
              <a:buNone/>
              <a:defRPr sz="6933">
                <a:solidFill>
                  <a:srgbClr val="FFFFFF"/>
                </a:solidFill>
              </a:defRPr>
            </a:lvl8pPr>
            <a:lvl9pPr lvl="8" rtl="0">
              <a:spcBef>
                <a:spcPts val="0"/>
              </a:spcBef>
              <a:spcAft>
                <a:spcPts val="0"/>
              </a:spcAft>
              <a:buClr>
                <a:srgbClr val="FFFFFF"/>
              </a:buClr>
              <a:buSzPts val="5200"/>
              <a:buNone/>
              <a:defRPr sz="6933">
                <a:solidFill>
                  <a:srgbClr val="FFFFFF"/>
                </a:solidFill>
              </a:defRPr>
            </a:lvl9pPr>
          </a:lstStyle>
          <a:p>
            <a:endParaRPr/>
          </a:p>
        </p:txBody>
      </p:sp>
      <p:sp>
        <p:nvSpPr>
          <p:cNvPr id="16" name="Google Shape;16;p2"/>
          <p:cNvSpPr txBox="1">
            <a:spLocks noGrp="1"/>
          </p:cNvSpPr>
          <p:nvPr>
            <p:ph type="subTitle" idx="1"/>
          </p:nvPr>
        </p:nvSpPr>
        <p:spPr>
          <a:xfrm flipH="1">
            <a:off x="6777600" y="5540933"/>
            <a:ext cx="4253600" cy="42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EE4961"/>
              </a:buClr>
              <a:buSzPts val="1200"/>
              <a:buFont typeface="Josefin Slab SemiBold"/>
              <a:buNone/>
              <a:defRPr>
                <a:solidFill>
                  <a:srgbClr val="EE4961"/>
                </a:solidFill>
                <a:latin typeface="Josefin Slab SemiBold"/>
                <a:ea typeface="Josefin Slab SemiBold"/>
                <a:cs typeface="Josefin Slab SemiBold"/>
                <a:sym typeface="Josefin Slab SemiBold"/>
              </a:defRPr>
            </a:lvl1pPr>
            <a:lvl2pPr lvl="1"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2pPr>
            <a:lvl3pPr lvl="2"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3pPr>
            <a:lvl4pPr lvl="3"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4pPr>
            <a:lvl5pPr lvl="4"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5pPr>
            <a:lvl6pPr lvl="5"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6pPr>
            <a:lvl7pPr lvl="6"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7pPr>
            <a:lvl8pPr lvl="7"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8pPr>
            <a:lvl9pPr lvl="8"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9pPr>
          </a:lstStyle>
          <a:p>
            <a:endParaRPr/>
          </a:p>
        </p:txBody>
      </p:sp>
    </p:spTree>
    <p:extLst>
      <p:ext uri="{BB962C8B-B14F-4D97-AF65-F5344CB8AC3E}">
        <p14:creationId xmlns:p14="http://schemas.microsoft.com/office/powerpoint/2010/main" val="1745162794"/>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matchingName="Table of contents">
  <p:cSld name="Table of contents">
    <p:bg>
      <p:bgPr>
        <a:solidFill>
          <a:srgbClr val="F3F3F3"/>
        </a:solidFill>
        <a:effectLst/>
      </p:bgPr>
    </p:bg>
    <p:spTree>
      <p:nvGrpSpPr>
        <p:cNvPr id="1" name="Shape 17"/>
        <p:cNvGrpSpPr/>
        <p:nvPr/>
      </p:nvGrpSpPr>
      <p:grpSpPr>
        <a:xfrm>
          <a:off x="0" y="0"/>
          <a:ext cx="0" cy="0"/>
          <a:chOff x="0" y="0"/>
          <a:chExt cx="0" cy="0"/>
        </a:xfrm>
      </p:grpSpPr>
      <p:pic>
        <p:nvPicPr>
          <p:cNvPr id="18" name="Google Shape;18;p3"/>
          <p:cNvPicPr preferRelativeResize="0"/>
          <p:nvPr/>
        </p:nvPicPr>
        <p:blipFill>
          <a:blip r:embed="rId2">
            <a:alphaModFix/>
          </a:blip>
          <a:stretch>
            <a:fillRect/>
          </a:stretch>
        </p:blipFill>
        <p:spPr>
          <a:xfrm rot="5400000">
            <a:off x="-576551" y="4000854"/>
            <a:ext cx="2635600" cy="1482525"/>
          </a:xfrm>
          <a:prstGeom prst="rect">
            <a:avLst/>
          </a:prstGeom>
          <a:noFill/>
          <a:ln>
            <a:noFill/>
          </a:ln>
        </p:spPr>
      </p:pic>
      <p:pic>
        <p:nvPicPr>
          <p:cNvPr id="19" name="Google Shape;19;p3"/>
          <p:cNvPicPr preferRelativeResize="0"/>
          <p:nvPr/>
        </p:nvPicPr>
        <p:blipFill>
          <a:blip r:embed="rId2">
            <a:alphaModFix/>
          </a:blip>
          <a:stretch>
            <a:fillRect/>
          </a:stretch>
        </p:blipFill>
        <p:spPr>
          <a:xfrm rot="5400000" flipH="1">
            <a:off x="-576551" y="1374622"/>
            <a:ext cx="2635600" cy="1482525"/>
          </a:xfrm>
          <a:prstGeom prst="rect">
            <a:avLst/>
          </a:prstGeom>
          <a:noFill/>
          <a:ln>
            <a:noFill/>
          </a:ln>
        </p:spPr>
      </p:pic>
      <p:grpSp>
        <p:nvGrpSpPr>
          <p:cNvPr id="20" name="Google Shape;20;p3"/>
          <p:cNvGrpSpPr/>
          <p:nvPr/>
        </p:nvGrpSpPr>
        <p:grpSpPr>
          <a:xfrm>
            <a:off x="10709487" y="798085"/>
            <a:ext cx="1482525" cy="5261831"/>
            <a:chOff x="8032115" y="598563"/>
            <a:chExt cx="1111894" cy="3946373"/>
          </a:xfrm>
        </p:grpSpPr>
        <p:pic>
          <p:nvPicPr>
            <p:cNvPr id="21" name="Google Shape;21;p3"/>
            <p:cNvPicPr preferRelativeResize="0"/>
            <p:nvPr/>
          </p:nvPicPr>
          <p:blipFill>
            <a:blip r:embed="rId2">
              <a:alphaModFix/>
            </a:blip>
            <a:stretch>
              <a:fillRect/>
            </a:stretch>
          </p:blipFill>
          <p:spPr>
            <a:xfrm rot="-5400000">
              <a:off x="7599712" y="1030966"/>
              <a:ext cx="1976700" cy="1111894"/>
            </a:xfrm>
            <a:prstGeom prst="rect">
              <a:avLst/>
            </a:prstGeom>
            <a:noFill/>
            <a:ln>
              <a:noFill/>
            </a:ln>
          </p:spPr>
        </p:pic>
        <p:pic>
          <p:nvPicPr>
            <p:cNvPr id="22" name="Google Shape;22;p3"/>
            <p:cNvPicPr preferRelativeResize="0"/>
            <p:nvPr/>
          </p:nvPicPr>
          <p:blipFill>
            <a:blip r:embed="rId2">
              <a:alphaModFix/>
            </a:blip>
            <a:stretch>
              <a:fillRect/>
            </a:stretch>
          </p:blipFill>
          <p:spPr>
            <a:xfrm rot="-5400000" flipH="1">
              <a:off x="7599712" y="3000640"/>
              <a:ext cx="1976700" cy="1111894"/>
            </a:xfrm>
            <a:prstGeom prst="rect">
              <a:avLst/>
            </a:prstGeom>
            <a:noFill/>
            <a:ln>
              <a:noFill/>
            </a:ln>
          </p:spPr>
        </p:pic>
      </p:grpSp>
      <p:sp>
        <p:nvSpPr>
          <p:cNvPr id="23" name="Google Shape;23;p3"/>
          <p:cNvSpPr txBox="1">
            <a:spLocks noGrp="1"/>
          </p:cNvSpPr>
          <p:nvPr>
            <p:ph type="title" hasCustomPrompt="1"/>
          </p:nvPr>
        </p:nvSpPr>
        <p:spPr>
          <a:xfrm>
            <a:off x="967977" y="4530533"/>
            <a:ext cx="35980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4" name="Google Shape;24;p3"/>
          <p:cNvSpPr txBox="1">
            <a:spLocks noGrp="1"/>
          </p:cNvSpPr>
          <p:nvPr>
            <p:ph type="title" idx="2" hasCustomPrompt="1"/>
          </p:nvPr>
        </p:nvSpPr>
        <p:spPr>
          <a:xfrm>
            <a:off x="855977" y="2647667"/>
            <a:ext cx="37100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5" name="Google Shape;25;p3"/>
          <p:cNvSpPr txBox="1">
            <a:spLocks noGrp="1"/>
          </p:cNvSpPr>
          <p:nvPr>
            <p:ph type="title" idx="3" hasCustomPrompt="1"/>
          </p:nvPr>
        </p:nvSpPr>
        <p:spPr>
          <a:xfrm>
            <a:off x="904777" y="682167"/>
            <a:ext cx="36612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6" name="Google Shape;26;p3"/>
          <p:cNvSpPr txBox="1">
            <a:spLocks noGrp="1"/>
          </p:cNvSpPr>
          <p:nvPr>
            <p:ph type="title" idx="4" hasCustomPrompt="1"/>
          </p:nvPr>
        </p:nvSpPr>
        <p:spPr>
          <a:xfrm>
            <a:off x="7626017" y="4530533"/>
            <a:ext cx="35980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7" name="Google Shape;27;p3"/>
          <p:cNvSpPr txBox="1">
            <a:spLocks noGrp="1"/>
          </p:cNvSpPr>
          <p:nvPr>
            <p:ph type="title" idx="5" hasCustomPrompt="1"/>
          </p:nvPr>
        </p:nvSpPr>
        <p:spPr>
          <a:xfrm>
            <a:off x="7626017" y="2647667"/>
            <a:ext cx="37100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8" name="Google Shape;28;p3"/>
          <p:cNvSpPr txBox="1">
            <a:spLocks noGrp="1"/>
          </p:cNvSpPr>
          <p:nvPr>
            <p:ph type="title" idx="6" hasCustomPrompt="1"/>
          </p:nvPr>
        </p:nvSpPr>
        <p:spPr>
          <a:xfrm>
            <a:off x="7626017" y="682167"/>
            <a:ext cx="36612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9" name="Google Shape;29;p3"/>
          <p:cNvSpPr txBox="1">
            <a:spLocks noGrp="1"/>
          </p:cNvSpPr>
          <p:nvPr>
            <p:ph type="ctrTitle" idx="7"/>
          </p:nvPr>
        </p:nvSpPr>
        <p:spPr>
          <a:xfrm>
            <a:off x="6333135" y="4647433"/>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30" name="Google Shape;30;p3"/>
          <p:cNvSpPr txBox="1">
            <a:spLocks noGrp="1"/>
          </p:cNvSpPr>
          <p:nvPr>
            <p:ph type="subTitle" idx="1"/>
          </p:nvPr>
        </p:nvSpPr>
        <p:spPr>
          <a:xfrm>
            <a:off x="6333117" y="5262696"/>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31" name="Google Shape;31;p3"/>
          <p:cNvSpPr txBox="1">
            <a:spLocks noGrp="1"/>
          </p:cNvSpPr>
          <p:nvPr>
            <p:ph type="ctrTitle" idx="8"/>
          </p:nvPr>
        </p:nvSpPr>
        <p:spPr>
          <a:xfrm>
            <a:off x="2799977" y="4647433"/>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32" name="Google Shape;32;p3"/>
          <p:cNvSpPr txBox="1">
            <a:spLocks noGrp="1"/>
          </p:cNvSpPr>
          <p:nvPr>
            <p:ph type="subTitle" idx="9"/>
          </p:nvPr>
        </p:nvSpPr>
        <p:spPr>
          <a:xfrm>
            <a:off x="3260777" y="5262696"/>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
        <p:nvSpPr>
          <p:cNvPr id="33" name="Google Shape;33;p3"/>
          <p:cNvSpPr/>
          <p:nvPr/>
        </p:nvSpPr>
        <p:spPr>
          <a:xfrm>
            <a:off x="8186434" y="3760467"/>
            <a:ext cx="3367" cy="33"/>
          </a:xfrm>
          <a:custGeom>
            <a:avLst/>
            <a:gdLst/>
            <a:ahLst/>
            <a:cxnLst/>
            <a:rect l="l" t="t" r="r" b="b"/>
            <a:pathLst>
              <a:path w="101" h="1" extrusionOk="0">
                <a:moveTo>
                  <a:pt x="101" y="1"/>
                </a:moveTo>
                <a:lnTo>
                  <a:pt x="0" y="1"/>
                </a:lnTo>
                <a:lnTo>
                  <a:pt x="0" y="1"/>
                </a:lnTo>
                <a:close/>
              </a:path>
            </a:pathLst>
          </a:custGeom>
          <a:solidFill>
            <a:srgbClr val="CEF2F0"/>
          </a:solidFill>
          <a:ln>
            <a:noFill/>
          </a:ln>
        </p:spPr>
        <p:txBody>
          <a:bodyPr spcFirstLastPara="1" wrap="square" lIns="121900" tIns="121900" rIns="121900" bIns="121900" anchor="ctr" anchorCtr="0">
            <a:noAutofit/>
          </a:bodyPr>
          <a:lstStyle/>
          <a:p>
            <a:pPr algn="ctr" defTabSz="1219170">
              <a:buClr>
                <a:srgbClr val="000000"/>
              </a:buClr>
              <a:buFont typeface="Arial"/>
              <a:buNone/>
            </a:pPr>
            <a:endParaRPr sz="1867" kern="0">
              <a:solidFill>
                <a:srgbClr val="000000"/>
              </a:solidFill>
              <a:cs typeface="Arial"/>
              <a:sym typeface="Arial"/>
            </a:endParaRPr>
          </a:p>
        </p:txBody>
      </p:sp>
      <p:sp>
        <p:nvSpPr>
          <p:cNvPr id="34" name="Google Shape;34;p3"/>
          <p:cNvSpPr txBox="1">
            <a:spLocks noGrp="1"/>
          </p:cNvSpPr>
          <p:nvPr>
            <p:ph type="ctrTitle" idx="13"/>
          </p:nvPr>
        </p:nvSpPr>
        <p:spPr>
          <a:xfrm>
            <a:off x="6333135" y="2764592"/>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35" name="Google Shape;35;p3"/>
          <p:cNvSpPr txBox="1">
            <a:spLocks noGrp="1"/>
          </p:cNvSpPr>
          <p:nvPr>
            <p:ph type="subTitle" idx="14"/>
          </p:nvPr>
        </p:nvSpPr>
        <p:spPr>
          <a:xfrm>
            <a:off x="6333117" y="3379845"/>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36" name="Google Shape;36;p3"/>
          <p:cNvSpPr txBox="1">
            <a:spLocks noGrp="1"/>
          </p:cNvSpPr>
          <p:nvPr>
            <p:ph type="ctrTitle" idx="15"/>
          </p:nvPr>
        </p:nvSpPr>
        <p:spPr>
          <a:xfrm>
            <a:off x="2799977" y="2764584"/>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37" name="Google Shape;37;p3"/>
          <p:cNvSpPr txBox="1">
            <a:spLocks noGrp="1"/>
          </p:cNvSpPr>
          <p:nvPr>
            <p:ph type="subTitle" idx="16"/>
          </p:nvPr>
        </p:nvSpPr>
        <p:spPr>
          <a:xfrm>
            <a:off x="3260777" y="3379845"/>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
        <p:nvSpPr>
          <p:cNvPr id="38" name="Google Shape;38;p3"/>
          <p:cNvSpPr txBox="1">
            <a:spLocks noGrp="1"/>
          </p:cNvSpPr>
          <p:nvPr>
            <p:ph type="ctrTitle" idx="17"/>
          </p:nvPr>
        </p:nvSpPr>
        <p:spPr>
          <a:xfrm>
            <a:off x="6333135" y="845933"/>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39" name="Google Shape;39;p3"/>
          <p:cNvSpPr txBox="1">
            <a:spLocks noGrp="1"/>
          </p:cNvSpPr>
          <p:nvPr>
            <p:ph type="subTitle" idx="18"/>
          </p:nvPr>
        </p:nvSpPr>
        <p:spPr>
          <a:xfrm>
            <a:off x="6333117" y="1461179"/>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40" name="Google Shape;40;p3"/>
          <p:cNvSpPr txBox="1">
            <a:spLocks noGrp="1"/>
          </p:cNvSpPr>
          <p:nvPr>
            <p:ph type="ctrTitle" idx="19"/>
          </p:nvPr>
        </p:nvSpPr>
        <p:spPr>
          <a:xfrm>
            <a:off x="2799977" y="845917"/>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41" name="Google Shape;41;p3"/>
          <p:cNvSpPr txBox="1">
            <a:spLocks noGrp="1"/>
          </p:cNvSpPr>
          <p:nvPr>
            <p:ph type="subTitle" idx="20"/>
          </p:nvPr>
        </p:nvSpPr>
        <p:spPr>
          <a:xfrm>
            <a:off x="3260777" y="1461179"/>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741827737"/>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matchingName="Title + text ">
  <p:cSld name="Title + text ">
    <p:bg>
      <p:bgPr>
        <a:blipFill>
          <a:blip r:embed="rId2">
            <a:alphaModFix/>
          </a:blip>
          <a:stretch>
            <a:fillRect/>
          </a:stretch>
        </a:blipFill>
        <a:effectLst/>
      </p:bgPr>
    </p:bg>
    <p:spTree>
      <p:nvGrpSpPr>
        <p:cNvPr id="1" name="Shape 42"/>
        <p:cNvGrpSpPr/>
        <p:nvPr/>
      </p:nvGrpSpPr>
      <p:grpSpPr>
        <a:xfrm>
          <a:off x="0" y="0"/>
          <a:ext cx="0" cy="0"/>
          <a:chOff x="0" y="0"/>
          <a:chExt cx="0" cy="0"/>
        </a:xfrm>
      </p:grpSpPr>
      <p:sp>
        <p:nvSpPr>
          <p:cNvPr id="43" name="Google Shape;43;p4"/>
          <p:cNvSpPr txBox="1">
            <a:spLocks noGrp="1"/>
          </p:cNvSpPr>
          <p:nvPr>
            <p:ph type="ctrTitle"/>
          </p:nvPr>
        </p:nvSpPr>
        <p:spPr>
          <a:xfrm>
            <a:off x="5864900" y="584867"/>
            <a:ext cx="5243600" cy="27388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EE4961"/>
              </a:buClr>
              <a:buSzPts val="4800"/>
              <a:buNone/>
              <a:defRPr sz="6400">
                <a:solidFill>
                  <a:srgbClr val="EE4961"/>
                </a:solidFill>
              </a:defRPr>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endParaRPr/>
          </a:p>
        </p:txBody>
      </p:sp>
      <p:sp>
        <p:nvSpPr>
          <p:cNvPr id="44" name="Google Shape;44;p4"/>
          <p:cNvSpPr txBox="1">
            <a:spLocks noGrp="1"/>
          </p:cNvSpPr>
          <p:nvPr>
            <p:ph type="subTitle" idx="1"/>
          </p:nvPr>
        </p:nvSpPr>
        <p:spPr>
          <a:xfrm>
            <a:off x="8253967" y="3225600"/>
            <a:ext cx="2854400" cy="23792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1989577082"/>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matchingName="Title + text 1">
  <p:cSld name="Title + text 1">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5"/>
          <p:cNvSpPr txBox="1">
            <a:spLocks noGrp="1"/>
          </p:cNvSpPr>
          <p:nvPr>
            <p:ph type="ctrTitle"/>
          </p:nvPr>
        </p:nvSpPr>
        <p:spPr>
          <a:xfrm>
            <a:off x="5864900" y="3849733"/>
            <a:ext cx="5243600" cy="2738800"/>
          </a:xfrm>
          <a:prstGeom prst="rect">
            <a:avLst/>
          </a:prstGeom>
        </p:spPr>
        <p:txBody>
          <a:bodyPr spcFirstLastPara="1" wrap="square" lIns="91425" tIns="91425" rIns="91425" bIns="91425" anchor="t" anchorCtr="0">
            <a:noAutofit/>
          </a:bodyPr>
          <a:lstStyle>
            <a:lvl1pPr lvl="0" algn="r" rtl="0">
              <a:spcBef>
                <a:spcPts val="0"/>
              </a:spcBef>
              <a:spcAft>
                <a:spcPts val="0"/>
              </a:spcAft>
              <a:buClr>
                <a:srgbClr val="EE4961"/>
              </a:buClr>
              <a:buSzPts val="4800"/>
              <a:buNone/>
              <a:defRPr sz="6400">
                <a:solidFill>
                  <a:srgbClr val="EE4961"/>
                </a:solidFill>
              </a:defRPr>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endParaRPr/>
          </a:p>
        </p:txBody>
      </p:sp>
      <p:sp>
        <p:nvSpPr>
          <p:cNvPr id="47" name="Google Shape;47;p5"/>
          <p:cNvSpPr txBox="1">
            <a:spLocks noGrp="1"/>
          </p:cNvSpPr>
          <p:nvPr>
            <p:ph type="subTitle" idx="1"/>
          </p:nvPr>
        </p:nvSpPr>
        <p:spPr>
          <a:xfrm>
            <a:off x="8253967" y="1568600"/>
            <a:ext cx="2854400" cy="23792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3624708458"/>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matchingName="Title + design ">
  <p:cSld name="Title + design ">
    <p:bg>
      <p:bgPr>
        <a:blipFill>
          <a:blip r:embed="rId2">
            <a:alphaModFix/>
          </a:blip>
          <a:stretch>
            <a:fillRect/>
          </a:stretch>
        </a:blipFill>
        <a:effectLst/>
      </p:bgPr>
    </p:bg>
    <p:spTree>
      <p:nvGrpSpPr>
        <p:cNvPr id="1" name="Shape 48"/>
        <p:cNvGrpSpPr/>
        <p:nvPr/>
      </p:nvGrpSpPr>
      <p:grpSpPr>
        <a:xfrm>
          <a:off x="0" y="0"/>
          <a:ext cx="0" cy="0"/>
          <a:chOff x="0" y="0"/>
          <a:chExt cx="0" cy="0"/>
        </a:xfrm>
      </p:grpSpPr>
      <p:sp>
        <p:nvSpPr>
          <p:cNvPr id="49" name="Google Shape;49;p6"/>
          <p:cNvSpPr txBox="1">
            <a:spLocks noGrp="1"/>
          </p:cNvSpPr>
          <p:nvPr>
            <p:ph type="ctrTitle"/>
          </p:nvPr>
        </p:nvSpPr>
        <p:spPr>
          <a:xfrm>
            <a:off x="7336116" y="534167"/>
            <a:ext cx="3772400" cy="11356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EE4961"/>
              </a:buClr>
              <a:buSzPts val="2400"/>
              <a:buNone/>
              <a:defRPr sz="3200">
                <a:solidFill>
                  <a:srgbClr val="EE4961"/>
                </a:solidFill>
              </a:defRPr>
            </a:lvl1pPr>
            <a:lvl2pPr lvl="1" algn="r" rtl="0">
              <a:spcBef>
                <a:spcPts val="0"/>
              </a:spcBef>
              <a:spcAft>
                <a:spcPts val="0"/>
              </a:spcAft>
              <a:buSzPts val="1100"/>
              <a:buNone/>
              <a:defRPr sz="1467"/>
            </a:lvl2pPr>
            <a:lvl3pPr lvl="2" algn="r" rtl="0">
              <a:spcBef>
                <a:spcPts val="0"/>
              </a:spcBef>
              <a:spcAft>
                <a:spcPts val="0"/>
              </a:spcAft>
              <a:buSzPts val="1100"/>
              <a:buNone/>
              <a:defRPr sz="1467"/>
            </a:lvl3pPr>
            <a:lvl4pPr lvl="3" algn="r" rtl="0">
              <a:spcBef>
                <a:spcPts val="0"/>
              </a:spcBef>
              <a:spcAft>
                <a:spcPts val="0"/>
              </a:spcAft>
              <a:buSzPts val="1100"/>
              <a:buNone/>
              <a:defRPr sz="1467"/>
            </a:lvl4pPr>
            <a:lvl5pPr lvl="4" algn="r" rtl="0">
              <a:spcBef>
                <a:spcPts val="0"/>
              </a:spcBef>
              <a:spcAft>
                <a:spcPts val="0"/>
              </a:spcAft>
              <a:buSzPts val="1100"/>
              <a:buNone/>
              <a:defRPr sz="1467"/>
            </a:lvl5pPr>
            <a:lvl6pPr lvl="5" algn="r" rtl="0">
              <a:spcBef>
                <a:spcPts val="0"/>
              </a:spcBef>
              <a:spcAft>
                <a:spcPts val="0"/>
              </a:spcAft>
              <a:buSzPts val="1100"/>
              <a:buNone/>
              <a:defRPr sz="1467"/>
            </a:lvl6pPr>
            <a:lvl7pPr lvl="6" algn="r" rtl="0">
              <a:spcBef>
                <a:spcPts val="0"/>
              </a:spcBef>
              <a:spcAft>
                <a:spcPts val="0"/>
              </a:spcAft>
              <a:buSzPts val="1100"/>
              <a:buNone/>
              <a:defRPr sz="1467"/>
            </a:lvl7pPr>
            <a:lvl8pPr lvl="7" algn="r" rtl="0">
              <a:spcBef>
                <a:spcPts val="0"/>
              </a:spcBef>
              <a:spcAft>
                <a:spcPts val="0"/>
              </a:spcAft>
              <a:buSzPts val="1100"/>
              <a:buNone/>
              <a:defRPr sz="1467"/>
            </a:lvl8pPr>
            <a:lvl9pPr lvl="8" algn="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3499381068"/>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matchingName="Title + design 1">
  <p:cSld name="Title + design 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7"/>
          <p:cNvSpPr txBox="1">
            <a:spLocks noGrp="1"/>
          </p:cNvSpPr>
          <p:nvPr>
            <p:ph type="ctrTitle"/>
          </p:nvPr>
        </p:nvSpPr>
        <p:spPr>
          <a:xfrm>
            <a:off x="874516" y="534167"/>
            <a:ext cx="3772400" cy="11356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EE4961"/>
              </a:buClr>
              <a:buSzPts val="2400"/>
              <a:buNone/>
              <a:defRPr sz="3200">
                <a:solidFill>
                  <a:srgbClr val="EE4961"/>
                </a:solidFill>
              </a:defRPr>
            </a:lvl1pPr>
            <a:lvl2pPr lvl="1" rtl="0">
              <a:spcBef>
                <a:spcPts val="0"/>
              </a:spcBef>
              <a:spcAft>
                <a:spcPts val="0"/>
              </a:spcAft>
              <a:buSzPts val="1100"/>
              <a:buNone/>
              <a:defRPr sz="1467"/>
            </a:lvl2pPr>
            <a:lvl3pPr lvl="2" rtl="0">
              <a:spcBef>
                <a:spcPts val="0"/>
              </a:spcBef>
              <a:spcAft>
                <a:spcPts val="0"/>
              </a:spcAft>
              <a:buSzPts val="1100"/>
              <a:buNone/>
              <a:defRPr sz="1467"/>
            </a:lvl3pPr>
            <a:lvl4pPr lvl="3" rtl="0">
              <a:spcBef>
                <a:spcPts val="0"/>
              </a:spcBef>
              <a:spcAft>
                <a:spcPts val="0"/>
              </a:spcAft>
              <a:buSzPts val="1100"/>
              <a:buNone/>
              <a:defRPr sz="1467"/>
            </a:lvl4pPr>
            <a:lvl5pPr lvl="4" rtl="0">
              <a:spcBef>
                <a:spcPts val="0"/>
              </a:spcBef>
              <a:spcAft>
                <a:spcPts val="0"/>
              </a:spcAft>
              <a:buSzPts val="1100"/>
              <a:buNone/>
              <a:defRPr sz="1467"/>
            </a:lvl5pPr>
            <a:lvl6pPr lvl="5" rtl="0">
              <a:spcBef>
                <a:spcPts val="0"/>
              </a:spcBef>
              <a:spcAft>
                <a:spcPts val="0"/>
              </a:spcAft>
              <a:buSzPts val="1100"/>
              <a:buNone/>
              <a:defRPr sz="1467"/>
            </a:lvl6pPr>
            <a:lvl7pPr lvl="6" rtl="0">
              <a:spcBef>
                <a:spcPts val="0"/>
              </a:spcBef>
              <a:spcAft>
                <a:spcPts val="0"/>
              </a:spcAft>
              <a:buSzPts val="1100"/>
              <a:buNone/>
              <a:defRPr sz="1467"/>
            </a:lvl7pPr>
            <a:lvl8pPr lvl="7" rtl="0">
              <a:spcBef>
                <a:spcPts val="0"/>
              </a:spcBef>
              <a:spcAft>
                <a:spcPts val="0"/>
              </a:spcAft>
              <a:buSzPts val="1100"/>
              <a:buNone/>
              <a:defRPr sz="1467"/>
            </a:lvl8pPr>
            <a:lvl9pPr lvl="8"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3595318129"/>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matchingName="Two columns">
  <p:cSld name="Two columns">
    <p:bg>
      <p:bgPr>
        <a:solidFill>
          <a:srgbClr val="F3F3F3"/>
        </a:solidFill>
        <a:effectLst/>
      </p:bgPr>
    </p:bg>
    <p:spTree>
      <p:nvGrpSpPr>
        <p:cNvPr id="1" name="Shape 52"/>
        <p:cNvGrpSpPr/>
        <p:nvPr/>
      </p:nvGrpSpPr>
      <p:grpSpPr>
        <a:xfrm>
          <a:off x="0" y="0"/>
          <a:ext cx="0" cy="0"/>
          <a:chOff x="0" y="0"/>
          <a:chExt cx="0" cy="0"/>
        </a:xfrm>
      </p:grpSpPr>
      <p:grpSp>
        <p:nvGrpSpPr>
          <p:cNvPr id="53" name="Google Shape;53;p8"/>
          <p:cNvGrpSpPr/>
          <p:nvPr/>
        </p:nvGrpSpPr>
        <p:grpSpPr>
          <a:xfrm>
            <a:off x="0" y="3415733"/>
            <a:ext cx="12229085" cy="3442268"/>
            <a:chOff x="0" y="2561799"/>
            <a:chExt cx="9171814" cy="2581701"/>
          </a:xfrm>
        </p:grpSpPr>
        <p:pic>
          <p:nvPicPr>
            <p:cNvPr id="54" name="Google Shape;54;p8"/>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55" name="Google Shape;55;p8"/>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sp>
        <p:nvSpPr>
          <p:cNvPr id="56" name="Google Shape;56;p8"/>
          <p:cNvSpPr/>
          <p:nvPr/>
        </p:nvSpPr>
        <p:spPr>
          <a:xfrm>
            <a:off x="1025567" y="2136100"/>
            <a:ext cx="10251600" cy="3391600"/>
          </a:xfrm>
          <a:prstGeom prst="rect">
            <a:avLst/>
          </a:pr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57" name="Google Shape;57;p8"/>
          <p:cNvGrpSpPr/>
          <p:nvPr/>
        </p:nvGrpSpPr>
        <p:grpSpPr>
          <a:xfrm>
            <a:off x="1750324" y="3683137"/>
            <a:ext cx="8691353" cy="3175243"/>
            <a:chOff x="-2" y="1810675"/>
            <a:chExt cx="9164227" cy="3348000"/>
          </a:xfrm>
        </p:grpSpPr>
        <p:pic>
          <p:nvPicPr>
            <p:cNvPr id="58" name="Google Shape;58;p8"/>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59" name="Google Shape;59;p8"/>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
        <p:nvSpPr>
          <p:cNvPr id="60" name="Google Shape;60;p8"/>
          <p:cNvSpPr txBox="1">
            <a:spLocks noGrp="1"/>
          </p:cNvSpPr>
          <p:nvPr>
            <p:ph type="subTitle" idx="1"/>
          </p:nvPr>
        </p:nvSpPr>
        <p:spPr>
          <a:xfrm>
            <a:off x="6575567" y="3232233"/>
            <a:ext cx="38284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61" name="Google Shape;61;p8"/>
          <p:cNvSpPr txBox="1">
            <a:spLocks noGrp="1"/>
          </p:cNvSpPr>
          <p:nvPr>
            <p:ph type="subTitle" idx="2"/>
          </p:nvPr>
        </p:nvSpPr>
        <p:spPr>
          <a:xfrm>
            <a:off x="6575551" y="3688169"/>
            <a:ext cx="38284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62" name="Google Shape;62;p8"/>
          <p:cNvSpPr txBox="1">
            <a:spLocks noGrp="1"/>
          </p:cNvSpPr>
          <p:nvPr>
            <p:ph type="ctrTitle"/>
          </p:nvPr>
        </p:nvSpPr>
        <p:spPr>
          <a:xfrm>
            <a:off x="4209816" y="524797"/>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
        <p:nvSpPr>
          <p:cNvPr id="63" name="Google Shape;63;p8"/>
          <p:cNvSpPr txBox="1">
            <a:spLocks noGrp="1"/>
          </p:cNvSpPr>
          <p:nvPr>
            <p:ph type="subTitle" idx="3"/>
          </p:nvPr>
        </p:nvSpPr>
        <p:spPr>
          <a:xfrm>
            <a:off x="1788067" y="3232233"/>
            <a:ext cx="38284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64" name="Google Shape;64;p8"/>
          <p:cNvSpPr txBox="1">
            <a:spLocks noGrp="1"/>
          </p:cNvSpPr>
          <p:nvPr>
            <p:ph type="subTitle" idx="4"/>
          </p:nvPr>
        </p:nvSpPr>
        <p:spPr>
          <a:xfrm>
            <a:off x="1788051" y="3688169"/>
            <a:ext cx="38284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Tree>
    <p:extLst>
      <p:ext uri="{BB962C8B-B14F-4D97-AF65-F5344CB8AC3E}">
        <p14:creationId xmlns:p14="http://schemas.microsoft.com/office/powerpoint/2010/main" val="580786064"/>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matchingName="Three columns">
  <p:cSld name="Three columns">
    <p:bg>
      <p:bgPr>
        <a:solidFill>
          <a:srgbClr val="F3F3F3"/>
        </a:solidFill>
        <a:effectLst/>
      </p:bgPr>
    </p:bg>
    <p:spTree>
      <p:nvGrpSpPr>
        <p:cNvPr id="1" name="Shape 65"/>
        <p:cNvGrpSpPr/>
        <p:nvPr/>
      </p:nvGrpSpPr>
      <p:grpSpPr>
        <a:xfrm>
          <a:off x="0" y="0"/>
          <a:ext cx="0" cy="0"/>
          <a:chOff x="0" y="0"/>
          <a:chExt cx="0" cy="0"/>
        </a:xfrm>
      </p:grpSpPr>
      <p:grpSp>
        <p:nvGrpSpPr>
          <p:cNvPr id="66" name="Google Shape;66;p9"/>
          <p:cNvGrpSpPr/>
          <p:nvPr/>
        </p:nvGrpSpPr>
        <p:grpSpPr>
          <a:xfrm rot="10800000">
            <a:off x="0" y="382"/>
            <a:ext cx="12229085" cy="3442268"/>
            <a:chOff x="0" y="2561799"/>
            <a:chExt cx="9171814" cy="2581701"/>
          </a:xfrm>
        </p:grpSpPr>
        <p:pic>
          <p:nvPicPr>
            <p:cNvPr id="67" name="Google Shape;67;p9"/>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68" name="Google Shape;68;p9"/>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sp>
        <p:nvSpPr>
          <p:cNvPr id="69" name="Google Shape;69;p9"/>
          <p:cNvSpPr/>
          <p:nvPr/>
        </p:nvSpPr>
        <p:spPr>
          <a:xfrm rot="10800000">
            <a:off x="970200" y="1770863"/>
            <a:ext cx="10251600" cy="4403600"/>
          </a:xfrm>
          <a:prstGeom prst="rect">
            <a:avLst/>
          </a:pr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70" name="Google Shape;70;p9"/>
          <p:cNvGrpSpPr/>
          <p:nvPr/>
        </p:nvGrpSpPr>
        <p:grpSpPr>
          <a:xfrm rot="10800000">
            <a:off x="1787409" y="0"/>
            <a:ext cx="8691353" cy="3175243"/>
            <a:chOff x="-2" y="1810675"/>
            <a:chExt cx="9164227" cy="3348000"/>
          </a:xfrm>
        </p:grpSpPr>
        <p:pic>
          <p:nvPicPr>
            <p:cNvPr id="71" name="Google Shape;71;p9"/>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72" name="Google Shape;72;p9"/>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
        <p:nvSpPr>
          <p:cNvPr id="73" name="Google Shape;73;p9"/>
          <p:cNvSpPr txBox="1">
            <a:spLocks noGrp="1"/>
          </p:cNvSpPr>
          <p:nvPr>
            <p:ph type="subTitle" idx="1"/>
          </p:nvPr>
        </p:nvSpPr>
        <p:spPr>
          <a:xfrm>
            <a:off x="1843409" y="4067333"/>
            <a:ext cx="23628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74" name="Google Shape;74;p9"/>
          <p:cNvSpPr txBox="1">
            <a:spLocks noGrp="1"/>
          </p:cNvSpPr>
          <p:nvPr>
            <p:ph type="subTitle" idx="2"/>
          </p:nvPr>
        </p:nvSpPr>
        <p:spPr>
          <a:xfrm>
            <a:off x="1843400" y="4382768"/>
            <a:ext cx="23628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5" name="Google Shape;75;p9"/>
          <p:cNvSpPr txBox="1">
            <a:spLocks noGrp="1"/>
          </p:cNvSpPr>
          <p:nvPr>
            <p:ph type="subTitle" idx="3"/>
          </p:nvPr>
        </p:nvSpPr>
        <p:spPr>
          <a:xfrm>
            <a:off x="4932876" y="4067333"/>
            <a:ext cx="23628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76" name="Google Shape;76;p9"/>
          <p:cNvSpPr txBox="1">
            <a:spLocks noGrp="1"/>
          </p:cNvSpPr>
          <p:nvPr>
            <p:ph type="subTitle" idx="4"/>
          </p:nvPr>
        </p:nvSpPr>
        <p:spPr>
          <a:xfrm>
            <a:off x="4932867" y="4382768"/>
            <a:ext cx="23628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7" name="Google Shape;77;p9"/>
          <p:cNvSpPr txBox="1">
            <a:spLocks noGrp="1"/>
          </p:cNvSpPr>
          <p:nvPr>
            <p:ph type="subTitle" idx="5"/>
          </p:nvPr>
        </p:nvSpPr>
        <p:spPr>
          <a:xfrm>
            <a:off x="8022343" y="4067333"/>
            <a:ext cx="23628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78" name="Google Shape;78;p9"/>
          <p:cNvSpPr txBox="1">
            <a:spLocks noGrp="1"/>
          </p:cNvSpPr>
          <p:nvPr>
            <p:ph type="subTitle" idx="6"/>
          </p:nvPr>
        </p:nvSpPr>
        <p:spPr>
          <a:xfrm>
            <a:off x="8022333" y="4382768"/>
            <a:ext cx="23628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9" name="Google Shape;79;p9"/>
          <p:cNvSpPr txBox="1">
            <a:spLocks noGrp="1"/>
          </p:cNvSpPr>
          <p:nvPr>
            <p:ph type="ctrTitle"/>
          </p:nvPr>
        </p:nvSpPr>
        <p:spPr>
          <a:xfrm>
            <a:off x="4209816" y="1939497"/>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3468263848"/>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matchingName="Quote ">
  <p:cSld name="Quote ">
    <p:bg>
      <p:bgPr>
        <a:blipFill>
          <a:blip r:embed="rId2">
            <a:alphaModFix/>
          </a:blip>
          <a:stretch>
            <a:fillRect/>
          </a:stretch>
        </a:blipFill>
        <a:effectLst/>
      </p:bgPr>
    </p:bg>
    <p:spTree>
      <p:nvGrpSpPr>
        <p:cNvPr id="1" name="Shape 80"/>
        <p:cNvGrpSpPr/>
        <p:nvPr/>
      </p:nvGrpSpPr>
      <p:grpSpPr>
        <a:xfrm>
          <a:off x="0" y="0"/>
          <a:ext cx="0" cy="0"/>
          <a:chOff x="0" y="0"/>
          <a:chExt cx="0" cy="0"/>
        </a:xfrm>
      </p:grpSpPr>
      <p:sp>
        <p:nvSpPr>
          <p:cNvPr id="81" name="Google Shape;81;p10"/>
          <p:cNvSpPr/>
          <p:nvPr/>
        </p:nvSpPr>
        <p:spPr>
          <a:xfrm>
            <a:off x="1466433" y="1756200"/>
            <a:ext cx="9176000" cy="3345600"/>
          </a:xfrm>
          <a:prstGeom prst="rect">
            <a:avLst/>
          </a:pr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FFFFFF"/>
              </a:solidFill>
              <a:cs typeface="Arial"/>
              <a:sym typeface="Arial"/>
            </a:endParaRPr>
          </a:p>
        </p:txBody>
      </p:sp>
      <p:pic>
        <p:nvPicPr>
          <p:cNvPr id="82" name="Google Shape;82;p10"/>
          <p:cNvPicPr preferRelativeResize="0"/>
          <p:nvPr/>
        </p:nvPicPr>
        <p:blipFill>
          <a:blip r:embed="rId3">
            <a:alphaModFix/>
          </a:blip>
          <a:stretch>
            <a:fillRect/>
          </a:stretch>
        </p:blipFill>
        <p:spPr>
          <a:xfrm>
            <a:off x="0" y="0"/>
            <a:ext cx="12192000" cy="6858000"/>
          </a:xfrm>
          <a:prstGeom prst="rect">
            <a:avLst/>
          </a:prstGeom>
          <a:noFill/>
          <a:ln>
            <a:noFill/>
          </a:ln>
        </p:spPr>
      </p:pic>
      <p:sp>
        <p:nvSpPr>
          <p:cNvPr id="83" name="Google Shape;83;p10"/>
          <p:cNvSpPr txBox="1">
            <a:spLocks noGrp="1"/>
          </p:cNvSpPr>
          <p:nvPr>
            <p:ph type="subTitle" idx="1"/>
          </p:nvPr>
        </p:nvSpPr>
        <p:spPr>
          <a:xfrm>
            <a:off x="4264200" y="2639967"/>
            <a:ext cx="3663600" cy="14352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67"/>
            </a:lvl1pPr>
            <a:lvl2pPr lvl="1" algn="ctr" rtl="0">
              <a:spcBef>
                <a:spcPts val="2133"/>
              </a:spcBef>
              <a:spcAft>
                <a:spcPts val="0"/>
              </a:spcAft>
              <a:buNone/>
              <a:defRPr/>
            </a:lvl2pPr>
            <a:lvl3pPr lvl="2" algn="ctr" rtl="0">
              <a:spcBef>
                <a:spcPts val="2133"/>
              </a:spcBef>
              <a:spcAft>
                <a:spcPts val="0"/>
              </a:spcAft>
              <a:buNone/>
              <a:defRPr/>
            </a:lvl3pPr>
            <a:lvl4pPr lvl="3" algn="ctr" rtl="0">
              <a:spcBef>
                <a:spcPts val="2133"/>
              </a:spcBef>
              <a:spcAft>
                <a:spcPts val="0"/>
              </a:spcAft>
              <a:buNone/>
              <a:defRPr/>
            </a:lvl4pPr>
            <a:lvl5pPr lvl="4" algn="ctr" rtl="0">
              <a:spcBef>
                <a:spcPts val="2133"/>
              </a:spcBef>
              <a:spcAft>
                <a:spcPts val="0"/>
              </a:spcAft>
              <a:buNone/>
              <a:defRPr/>
            </a:lvl5pPr>
            <a:lvl6pPr lvl="5" algn="ctr" rtl="0">
              <a:spcBef>
                <a:spcPts val="2133"/>
              </a:spcBef>
              <a:spcAft>
                <a:spcPts val="0"/>
              </a:spcAft>
              <a:buNone/>
              <a:defRPr/>
            </a:lvl6pPr>
            <a:lvl7pPr lvl="6" algn="ctr" rtl="0">
              <a:spcBef>
                <a:spcPts val="2133"/>
              </a:spcBef>
              <a:spcAft>
                <a:spcPts val="0"/>
              </a:spcAft>
              <a:buNone/>
              <a:defRPr/>
            </a:lvl7pPr>
            <a:lvl8pPr lvl="7" algn="ctr" rtl="0">
              <a:spcBef>
                <a:spcPts val="2133"/>
              </a:spcBef>
              <a:spcAft>
                <a:spcPts val="0"/>
              </a:spcAft>
              <a:buNone/>
              <a:defRPr/>
            </a:lvl8pPr>
            <a:lvl9pPr lvl="8" algn="ctr" rtl="0">
              <a:spcBef>
                <a:spcPts val="2133"/>
              </a:spcBef>
              <a:spcAft>
                <a:spcPts val="2133"/>
              </a:spcAft>
              <a:buNone/>
              <a:defRPr/>
            </a:lvl9pPr>
          </a:lstStyle>
          <a:p>
            <a:endParaRPr/>
          </a:p>
        </p:txBody>
      </p:sp>
      <p:sp>
        <p:nvSpPr>
          <p:cNvPr id="84" name="Google Shape;84;p10"/>
          <p:cNvSpPr txBox="1">
            <a:spLocks noGrp="1"/>
          </p:cNvSpPr>
          <p:nvPr>
            <p:ph type="subTitle" idx="2"/>
          </p:nvPr>
        </p:nvSpPr>
        <p:spPr>
          <a:xfrm>
            <a:off x="4295800" y="3905299"/>
            <a:ext cx="3600400" cy="284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atin typeface="Raleway Black"/>
                <a:ea typeface="Raleway Black"/>
                <a:cs typeface="Raleway Black"/>
                <a:sym typeface="Raleway Black"/>
              </a:defRPr>
            </a:lvl1pPr>
            <a:lvl2pPr lvl="1" algn="ctr" rtl="0">
              <a:spcBef>
                <a:spcPts val="2133"/>
              </a:spcBef>
              <a:spcAft>
                <a:spcPts val="0"/>
              </a:spcAft>
              <a:buNone/>
              <a:defRPr>
                <a:latin typeface="Raleway Black"/>
                <a:ea typeface="Raleway Black"/>
                <a:cs typeface="Raleway Black"/>
                <a:sym typeface="Raleway Black"/>
              </a:defRPr>
            </a:lvl2pPr>
            <a:lvl3pPr lvl="2" algn="ctr" rtl="0">
              <a:spcBef>
                <a:spcPts val="2133"/>
              </a:spcBef>
              <a:spcAft>
                <a:spcPts val="0"/>
              </a:spcAft>
              <a:buNone/>
              <a:defRPr>
                <a:latin typeface="Raleway Black"/>
                <a:ea typeface="Raleway Black"/>
                <a:cs typeface="Raleway Black"/>
                <a:sym typeface="Raleway Black"/>
              </a:defRPr>
            </a:lvl3pPr>
            <a:lvl4pPr lvl="3" algn="ctr" rtl="0">
              <a:spcBef>
                <a:spcPts val="2133"/>
              </a:spcBef>
              <a:spcAft>
                <a:spcPts val="0"/>
              </a:spcAft>
              <a:buNone/>
              <a:defRPr>
                <a:latin typeface="Raleway Black"/>
                <a:ea typeface="Raleway Black"/>
                <a:cs typeface="Raleway Black"/>
                <a:sym typeface="Raleway Black"/>
              </a:defRPr>
            </a:lvl4pPr>
            <a:lvl5pPr lvl="4" algn="ctr" rtl="0">
              <a:spcBef>
                <a:spcPts val="2133"/>
              </a:spcBef>
              <a:spcAft>
                <a:spcPts val="0"/>
              </a:spcAft>
              <a:buNone/>
              <a:defRPr>
                <a:latin typeface="Raleway Black"/>
                <a:ea typeface="Raleway Black"/>
                <a:cs typeface="Raleway Black"/>
                <a:sym typeface="Raleway Black"/>
              </a:defRPr>
            </a:lvl5pPr>
            <a:lvl6pPr lvl="5" algn="ctr" rtl="0">
              <a:spcBef>
                <a:spcPts val="2133"/>
              </a:spcBef>
              <a:spcAft>
                <a:spcPts val="0"/>
              </a:spcAft>
              <a:buNone/>
              <a:defRPr>
                <a:latin typeface="Raleway Black"/>
                <a:ea typeface="Raleway Black"/>
                <a:cs typeface="Raleway Black"/>
                <a:sym typeface="Raleway Black"/>
              </a:defRPr>
            </a:lvl6pPr>
            <a:lvl7pPr lvl="6" algn="ctr" rtl="0">
              <a:spcBef>
                <a:spcPts val="2133"/>
              </a:spcBef>
              <a:spcAft>
                <a:spcPts val="0"/>
              </a:spcAft>
              <a:buNone/>
              <a:defRPr>
                <a:latin typeface="Raleway Black"/>
                <a:ea typeface="Raleway Black"/>
                <a:cs typeface="Raleway Black"/>
                <a:sym typeface="Raleway Black"/>
              </a:defRPr>
            </a:lvl7pPr>
            <a:lvl8pPr lvl="7" algn="ctr" rtl="0">
              <a:spcBef>
                <a:spcPts val="2133"/>
              </a:spcBef>
              <a:spcAft>
                <a:spcPts val="0"/>
              </a:spcAft>
              <a:buNone/>
              <a:defRPr>
                <a:latin typeface="Raleway Black"/>
                <a:ea typeface="Raleway Black"/>
                <a:cs typeface="Raleway Black"/>
                <a:sym typeface="Raleway Black"/>
              </a:defRPr>
            </a:lvl8pPr>
            <a:lvl9pPr lvl="8" algn="ctr" rtl="0">
              <a:spcBef>
                <a:spcPts val="2133"/>
              </a:spcBef>
              <a:spcAft>
                <a:spcPts val="2133"/>
              </a:spcAft>
              <a:buNone/>
              <a:defRPr>
                <a:latin typeface="Raleway Black"/>
                <a:ea typeface="Raleway Black"/>
                <a:cs typeface="Raleway Black"/>
                <a:sym typeface="Raleway Black"/>
              </a:defRPr>
            </a:lvl9pPr>
          </a:lstStyle>
          <a:p>
            <a:endParaRPr/>
          </a:p>
        </p:txBody>
      </p:sp>
    </p:spTree>
    <p:extLst>
      <p:ext uri="{BB962C8B-B14F-4D97-AF65-F5344CB8AC3E}">
        <p14:creationId xmlns:p14="http://schemas.microsoft.com/office/powerpoint/2010/main" val="383602190"/>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matchingName="Title + design  2">
  <p:cSld name="Title + design  2">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11"/>
          <p:cNvSpPr txBox="1">
            <a:spLocks noGrp="1"/>
          </p:cNvSpPr>
          <p:nvPr>
            <p:ph type="ctrTitle"/>
          </p:nvPr>
        </p:nvSpPr>
        <p:spPr>
          <a:xfrm>
            <a:off x="7336116" y="534167"/>
            <a:ext cx="3772400" cy="11356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EE4961"/>
              </a:buClr>
              <a:buSzPts val="2400"/>
              <a:buNone/>
              <a:defRPr sz="3200">
                <a:solidFill>
                  <a:srgbClr val="EE4961"/>
                </a:solidFill>
              </a:defRPr>
            </a:lvl1pPr>
            <a:lvl2pPr lvl="1" algn="r" rtl="0">
              <a:spcBef>
                <a:spcPts val="0"/>
              </a:spcBef>
              <a:spcAft>
                <a:spcPts val="0"/>
              </a:spcAft>
              <a:buSzPts val="1100"/>
              <a:buNone/>
              <a:defRPr sz="1467"/>
            </a:lvl2pPr>
            <a:lvl3pPr lvl="2" algn="r" rtl="0">
              <a:spcBef>
                <a:spcPts val="0"/>
              </a:spcBef>
              <a:spcAft>
                <a:spcPts val="0"/>
              </a:spcAft>
              <a:buSzPts val="1100"/>
              <a:buNone/>
              <a:defRPr sz="1467"/>
            </a:lvl3pPr>
            <a:lvl4pPr lvl="3" algn="r" rtl="0">
              <a:spcBef>
                <a:spcPts val="0"/>
              </a:spcBef>
              <a:spcAft>
                <a:spcPts val="0"/>
              </a:spcAft>
              <a:buSzPts val="1100"/>
              <a:buNone/>
              <a:defRPr sz="1467"/>
            </a:lvl4pPr>
            <a:lvl5pPr lvl="4" algn="r" rtl="0">
              <a:spcBef>
                <a:spcPts val="0"/>
              </a:spcBef>
              <a:spcAft>
                <a:spcPts val="0"/>
              </a:spcAft>
              <a:buSzPts val="1100"/>
              <a:buNone/>
              <a:defRPr sz="1467"/>
            </a:lvl5pPr>
            <a:lvl6pPr lvl="5" algn="r" rtl="0">
              <a:spcBef>
                <a:spcPts val="0"/>
              </a:spcBef>
              <a:spcAft>
                <a:spcPts val="0"/>
              </a:spcAft>
              <a:buSzPts val="1100"/>
              <a:buNone/>
              <a:defRPr sz="1467"/>
            </a:lvl6pPr>
            <a:lvl7pPr lvl="6" algn="r" rtl="0">
              <a:spcBef>
                <a:spcPts val="0"/>
              </a:spcBef>
              <a:spcAft>
                <a:spcPts val="0"/>
              </a:spcAft>
              <a:buSzPts val="1100"/>
              <a:buNone/>
              <a:defRPr sz="1467"/>
            </a:lvl7pPr>
            <a:lvl8pPr lvl="7" algn="r" rtl="0">
              <a:spcBef>
                <a:spcPts val="0"/>
              </a:spcBef>
              <a:spcAft>
                <a:spcPts val="0"/>
              </a:spcAft>
              <a:buSzPts val="1100"/>
              <a:buNone/>
              <a:defRPr sz="1467"/>
            </a:lvl8pPr>
            <a:lvl9pPr lvl="8" algn="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2765964243"/>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matchingName="Title + design 3">
  <p:cSld name="Title + design 3">
    <p:bg>
      <p:bgPr>
        <a:blipFill>
          <a:blip r:embed="rId2">
            <a:alphaModFix/>
          </a:blip>
          <a:stretch>
            <a:fillRect/>
          </a:stretch>
        </a:blipFill>
        <a:effectLst/>
      </p:bgPr>
    </p:bg>
    <p:spTree>
      <p:nvGrpSpPr>
        <p:cNvPr id="1" name="Shape 87"/>
        <p:cNvGrpSpPr/>
        <p:nvPr/>
      </p:nvGrpSpPr>
      <p:grpSpPr>
        <a:xfrm>
          <a:off x="0" y="0"/>
          <a:ext cx="0" cy="0"/>
          <a:chOff x="0" y="0"/>
          <a:chExt cx="0" cy="0"/>
        </a:xfrm>
      </p:grpSpPr>
      <p:sp>
        <p:nvSpPr>
          <p:cNvPr id="88" name="Google Shape;88;p12"/>
          <p:cNvSpPr txBox="1">
            <a:spLocks noGrp="1"/>
          </p:cNvSpPr>
          <p:nvPr>
            <p:ph type="ctrTitle"/>
          </p:nvPr>
        </p:nvSpPr>
        <p:spPr>
          <a:xfrm>
            <a:off x="4209816" y="515453"/>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3186421356"/>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matchingName="Title + design 4">
  <p:cSld name="Title + design 4">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13"/>
          <p:cNvSpPr txBox="1">
            <a:spLocks noGrp="1"/>
          </p:cNvSpPr>
          <p:nvPr>
            <p:ph type="ctrTitle"/>
          </p:nvPr>
        </p:nvSpPr>
        <p:spPr>
          <a:xfrm>
            <a:off x="4209816" y="517779"/>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446787328"/>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matchingName="Four columns ">
  <p:cSld name="Four columns ">
    <p:bg>
      <p:bgPr>
        <a:blipFill>
          <a:blip r:embed="rId2">
            <a:alphaModFix/>
          </a:blip>
          <a:stretch>
            <a:fillRect/>
          </a:stretch>
        </a:blipFill>
        <a:effectLst/>
      </p:bgPr>
    </p:bg>
    <p:spTree>
      <p:nvGrpSpPr>
        <p:cNvPr id="1" name="Shape 91"/>
        <p:cNvGrpSpPr/>
        <p:nvPr/>
      </p:nvGrpSpPr>
      <p:grpSpPr>
        <a:xfrm>
          <a:off x="0" y="0"/>
          <a:ext cx="0" cy="0"/>
          <a:chOff x="0" y="0"/>
          <a:chExt cx="0" cy="0"/>
        </a:xfrm>
      </p:grpSpPr>
      <p:grpSp>
        <p:nvGrpSpPr>
          <p:cNvPr id="92" name="Google Shape;92;p14"/>
          <p:cNvGrpSpPr/>
          <p:nvPr/>
        </p:nvGrpSpPr>
        <p:grpSpPr>
          <a:xfrm>
            <a:off x="544214" y="368815"/>
            <a:ext cx="11112019" cy="6128819"/>
            <a:chOff x="408161" y="276611"/>
            <a:chExt cx="8334014" cy="4596614"/>
          </a:xfrm>
        </p:grpSpPr>
        <p:sp>
          <p:nvSpPr>
            <p:cNvPr id="93" name="Google Shape;93;p14"/>
            <p:cNvSpPr/>
            <p:nvPr/>
          </p:nvSpPr>
          <p:spPr>
            <a:xfrm>
              <a:off x="408161" y="276611"/>
              <a:ext cx="4170300" cy="2301600"/>
            </a:xfrm>
            <a:prstGeom prst="rect">
              <a:avLst/>
            </a:prstGeom>
            <a:solidFill>
              <a:srgbClr val="F3F3F3"/>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FFFFFF"/>
                </a:solidFill>
                <a:cs typeface="Arial"/>
                <a:sym typeface="Arial"/>
              </a:endParaRPr>
            </a:p>
          </p:txBody>
        </p:sp>
        <p:sp>
          <p:nvSpPr>
            <p:cNvPr id="94" name="Google Shape;94;p14"/>
            <p:cNvSpPr/>
            <p:nvPr/>
          </p:nvSpPr>
          <p:spPr>
            <a:xfrm>
              <a:off x="4571875" y="276611"/>
              <a:ext cx="4170300" cy="2301600"/>
            </a:xfrm>
            <a:prstGeom prst="rect">
              <a:avLst/>
            </a:prstGeom>
            <a:solidFill>
              <a:srgbClr val="FFFFFF"/>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FFFFFF"/>
                </a:solidFill>
                <a:cs typeface="Arial"/>
                <a:sym typeface="Arial"/>
              </a:endParaRPr>
            </a:p>
          </p:txBody>
        </p:sp>
        <p:sp>
          <p:nvSpPr>
            <p:cNvPr id="95" name="Google Shape;95;p14"/>
            <p:cNvSpPr/>
            <p:nvPr/>
          </p:nvSpPr>
          <p:spPr>
            <a:xfrm>
              <a:off x="408161" y="2571625"/>
              <a:ext cx="4170300" cy="2301600"/>
            </a:xfrm>
            <a:prstGeom prst="rect">
              <a:avLst/>
            </a:prstGeom>
            <a:solidFill>
              <a:srgbClr val="FFFFFF"/>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FFFFFF"/>
                </a:solidFill>
                <a:cs typeface="Arial"/>
                <a:sym typeface="Arial"/>
              </a:endParaRPr>
            </a:p>
          </p:txBody>
        </p:sp>
        <p:sp>
          <p:nvSpPr>
            <p:cNvPr id="96" name="Google Shape;96;p14"/>
            <p:cNvSpPr/>
            <p:nvPr/>
          </p:nvSpPr>
          <p:spPr>
            <a:xfrm>
              <a:off x="4571875" y="2571625"/>
              <a:ext cx="4170300" cy="2301600"/>
            </a:xfrm>
            <a:prstGeom prst="rect">
              <a:avLst/>
            </a:prstGeom>
            <a:solidFill>
              <a:srgbClr val="F3F3F3"/>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FFFFFF"/>
                </a:solidFill>
                <a:cs typeface="Arial"/>
                <a:sym typeface="Arial"/>
              </a:endParaRPr>
            </a:p>
          </p:txBody>
        </p:sp>
      </p:grpSp>
      <p:sp>
        <p:nvSpPr>
          <p:cNvPr id="97" name="Google Shape;97;p14"/>
          <p:cNvSpPr/>
          <p:nvPr/>
        </p:nvSpPr>
        <p:spPr>
          <a:xfrm>
            <a:off x="5175600" y="2504400"/>
            <a:ext cx="1849200" cy="1849200"/>
          </a:xfrm>
          <a:prstGeom prst="ellipse">
            <a:avLst/>
          </a:prstGeom>
          <a:solidFill>
            <a:srgbClr val="EE496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pic>
        <p:nvPicPr>
          <p:cNvPr id="98" name="Google Shape;98;p14"/>
          <p:cNvPicPr preferRelativeResize="0"/>
          <p:nvPr/>
        </p:nvPicPr>
        <p:blipFill>
          <a:blip r:embed="rId3">
            <a:alphaModFix/>
          </a:blip>
          <a:stretch>
            <a:fillRect/>
          </a:stretch>
        </p:blipFill>
        <p:spPr>
          <a:xfrm>
            <a:off x="-4564" y="4217"/>
            <a:ext cx="12192000" cy="6858000"/>
          </a:xfrm>
          <a:prstGeom prst="rect">
            <a:avLst/>
          </a:prstGeom>
          <a:noFill/>
          <a:ln>
            <a:noFill/>
          </a:ln>
        </p:spPr>
      </p:pic>
      <p:sp>
        <p:nvSpPr>
          <p:cNvPr id="99" name="Google Shape;99;p14"/>
          <p:cNvSpPr txBox="1">
            <a:spLocks noGrp="1"/>
          </p:cNvSpPr>
          <p:nvPr>
            <p:ph type="subTitle" idx="1"/>
          </p:nvPr>
        </p:nvSpPr>
        <p:spPr>
          <a:xfrm>
            <a:off x="1677133" y="1356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0" name="Google Shape;100;p14"/>
          <p:cNvSpPr txBox="1">
            <a:spLocks noGrp="1"/>
          </p:cNvSpPr>
          <p:nvPr>
            <p:ph type="subTitle" idx="2"/>
          </p:nvPr>
        </p:nvSpPr>
        <p:spPr>
          <a:xfrm>
            <a:off x="2175857" y="1808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1" name="Google Shape;101;p14"/>
          <p:cNvSpPr txBox="1">
            <a:spLocks noGrp="1"/>
          </p:cNvSpPr>
          <p:nvPr>
            <p:ph type="subTitle" idx="3"/>
          </p:nvPr>
        </p:nvSpPr>
        <p:spPr>
          <a:xfrm>
            <a:off x="7230467" y="1356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2" name="Google Shape;102;p14"/>
          <p:cNvSpPr txBox="1">
            <a:spLocks noGrp="1"/>
          </p:cNvSpPr>
          <p:nvPr>
            <p:ph type="subTitle" idx="4"/>
          </p:nvPr>
        </p:nvSpPr>
        <p:spPr>
          <a:xfrm>
            <a:off x="7729191" y="1808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3" name="Google Shape;103;p14"/>
          <p:cNvSpPr txBox="1">
            <a:spLocks noGrp="1"/>
          </p:cNvSpPr>
          <p:nvPr>
            <p:ph type="subTitle" idx="5"/>
          </p:nvPr>
        </p:nvSpPr>
        <p:spPr>
          <a:xfrm>
            <a:off x="1677133" y="4309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4" name="Google Shape;104;p14"/>
          <p:cNvSpPr txBox="1">
            <a:spLocks noGrp="1"/>
          </p:cNvSpPr>
          <p:nvPr>
            <p:ph type="subTitle" idx="6"/>
          </p:nvPr>
        </p:nvSpPr>
        <p:spPr>
          <a:xfrm>
            <a:off x="2175857" y="4761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5" name="Google Shape;105;p14"/>
          <p:cNvSpPr txBox="1">
            <a:spLocks noGrp="1"/>
          </p:cNvSpPr>
          <p:nvPr>
            <p:ph type="subTitle" idx="7"/>
          </p:nvPr>
        </p:nvSpPr>
        <p:spPr>
          <a:xfrm>
            <a:off x="7230467" y="4309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6" name="Google Shape;106;p14"/>
          <p:cNvSpPr txBox="1">
            <a:spLocks noGrp="1"/>
          </p:cNvSpPr>
          <p:nvPr>
            <p:ph type="subTitle" idx="8"/>
          </p:nvPr>
        </p:nvSpPr>
        <p:spPr>
          <a:xfrm>
            <a:off x="7729191" y="4761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7" name="Google Shape;107;p14"/>
          <p:cNvSpPr txBox="1">
            <a:spLocks noGrp="1"/>
          </p:cNvSpPr>
          <p:nvPr>
            <p:ph type="ctrTitle"/>
          </p:nvPr>
        </p:nvSpPr>
        <p:spPr>
          <a:xfrm>
            <a:off x="5277125" y="2861200"/>
            <a:ext cx="1637600" cy="11356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1800"/>
              <a:buNone/>
              <a:defRPr sz="2400">
                <a:solidFill>
                  <a:srgbClr val="FFFFFF"/>
                </a:solidFill>
              </a:defRPr>
            </a:lvl1pPr>
            <a:lvl2pPr lvl="1" algn="ctr" rtl="0">
              <a:spcBef>
                <a:spcPts val="0"/>
              </a:spcBef>
              <a:spcAft>
                <a:spcPts val="0"/>
              </a:spcAft>
              <a:buClr>
                <a:srgbClr val="FFFFFF"/>
              </a:buClr>
              <a:buSzPts val="1800"/>
              <a:buNone/>
              <a:defRPr sz="2400">
                <a:solidFill>
                  <a:srgbClr val="FFFFFF"/>
                </a:solidFill>
              </a:defRPr>
            </a:lvl2pPr>
            <a:lvl3pPr lvl="2" algn="ctr" rtl="0">
              <a:spcBef>
                <a:spcPts val="0"/>
              </a:spcBef>
              <a:spcAft>
                <a:spcPts val="0"/>
              </a:spcAft>
              <a:buClr>
                <a:srgbClr val="FFFFFF"/>
              </a:buClr>
              <a:buSzPts val="1800"/>
              <a:buNone/>
              <a:defRPr sz="2400">
                <a:solidFill>
                  <a:srgbClr val="FFFFFF"/>
                </a:solidFill>
              </a:defRPr>
            </a:lvl3pPr>
            <a:lvl4pPr lvl="3" algn="ctr" rtl="0">
              <a:spcBef>
                <a:spcPts val="0"/>
              </a:spcBef>
              <a:spcAft>
                <a:spcPts val="0"/>
              </a:spcAft>
              <a:buClr>
                <a:srgbClr val="FFFFFF"/>
              </a:buClr>
              <a:buSzPts val="1800"/>
              <a:buNone/>
              <a:defRPr sz="2400">
                <a:solidFill>
                  <a:srgbClr val="FFFFFF"/>
                </a:solidFill>
              </a:defRPr>
            </a:lvl4pPr>
            <a:lvl5pPr lvl="4" algn="ctr" rtl="0">
              <a:spcBef>
                <a:spcPts val="0"/>
              </a:spcBef>
              <a:spcAft>
                <a:spcPts val="0"/>
              </a:spcAft>
              <a:buClr>
                <a:srgbClr val="FFFFFF"/>
              </a:buClr>
              <a:buSzPts val="1800"/>
              <a:buNone/>
              <a:defRPr sz="2400">
                <a:solidFill>
                  <a:srgbClr val="FFFFFF"/>
                </a:solidFill>
              </a:defRPr>
            </a:lvl5pPr>
            <a:lvl6pPr lvl="5" algn="ctr" rtl="0">
              <a:spcBef>
                <a:spcPts val="0"/>
              </a:spcBef>
              <a:spcAft>
                <a:spcPts val="0"/>
              </a:spcAft>
              <a:buClr>
                <a:srgbClr val="FFFFFF"/>
              </a:buClr>
              <a:buSzPts val="1800"/>
              <a:buNone/>
              <a:defRPr sz="2400">
                <a:solidFill>
                  <a:srgbClr val="FFFFFF"/>
                </a:solidFill>
              </a:defRPr>
            </a:lvl6pPr>
            <a:lvl7pPr lvl="6" algn="ctr" rtl="0">
              <a:spcBef>
                <a:spcPts val="0"/>
              </a:spcBef>
              <a:spcAft>
                <a:spcPts val="0"/>
              </a:spcAft>
              <a:buClr>
                <a:srgbClr val="FFFFFF"/>
              </a:buClr>
              <a:buSzPts val="1800"/>
              <a:buNone/>
              <a:defRPr sz="2400">
                <a:solidFill>
                  <a:srgbClr val="FFFFFF"/>
                </a:solidFill>
              </a:defRPr>
            </a:lvl7pPr>
            <a:lvl8pPr lvl="7" algn="ctr" rtl="0">
              <a:spcBef>
                <a:spcPts val="0"/>
              </a:spcBef>
              <a:spcAft>
                <a:spcPts val="0"/>
              </a:spcAft>
              <a:buClr>
                <a:srgbClr val="FFFFFF"/>
              </a:buClr>
              <a:buSzPts val="1800"/>
              <a:buNone/>
              <a:defRPr sz="2400">
                <a:solidFill>
                  <a:srgbClr val="FFFFFF"/>
                </a:solidFill>
              </a:defRPr>
            </a:lvl8pPr>
            <a:lvl9pPr lvl="8" algn="ctr" rtl="0">
              <a:spcBef>
                <a:spcPts val="0"/>
              </a:spcBef>
              <a:spcAft>
                <a:spcPts val="0"/>
              </a:spcAft>
              <a:buClr>
                <a:srgbClr val="FFFFFF"/>
              </a:buClr>
              <a:buSzPts val="1800"/>
              <a:buNone/>
              <a:defRPr sz="2400">
                <a:solidFill>
                  <a:srgbClr val="FFFFFF"/>
                </a:solidFill>
              </a:defRPr>
            </a:lvl9pPr>
          </a:lstStyle>
          <a:p>
            <a:endParaRPr/>
          </a:p>
        </p:txBody>
      </p:sp>
    </p:spTree>
    <p:extLst>
      <p:ext uri="{BB962C8B-B14F-4D97-AF65-F5344CB8AC3E}">
        <p14:creationId xmlns:p14="http://schemas.microsoft.com/office/powerpoint/2010/main" val="3693604878"/>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matchingName="Title + design 5">
  <p:cSld name="Title + design 5">
    <p:bg>
      <p:bgPr>
        <a:solidFill>
          <a:srgbClr val="F3F3F3"/>
        </a:solidFill>
        <a:effectLst/>
      </p:bgPr>
    </p:bg>
    <p:spTree>
      <p:nvGrpSpPr>
        <p:cNvPr id="1" name="Shape 108"/>
        <p:cNvGrpSpPr/>
        <p:nvPr/>
      </p:nvGrpSpPr>
      <p:grpSpPr>
        <a:xfrm>
          <a:off x="0" y="0"/>
          <a:ext cx="0" cy="0"/>
          <a:chOff x="0" y="0"/>
          <a:chExt cx="0" cy="0"/>
        </a:xfrm>
      </p:grpSpPr>
      <p:grpSp>
        <p:nvGrpSpPr>
          <p:cNvPr id="109" name="Google Shape;109;p15"/>
          <p:cNvGrpSpPr/>
          <p:nvPr/>
        </p:nvGrpSpPr>
        <p:grpSpPr>
          <a:xfrm>
            <a:off x="0" y="3415733"/>
            <a:ext cx="12229085" cy="3442268"/>
            <a:chOff x="0" y="2561799"/>
            <a:chExt cx="9171814" cy="2581701"/>
          </a:xfrm>
        </p:grpSpPr>
        <p:pic>
          <p:nvPicPr>
            <p:cNvPr id="110" name="Google Shape;110;p15"/>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111" name="Google Shape;111;p15"/>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sp>
        <p:nvSpPr>
          <p:cNvPr id="112" name="Google Shape;112;p15"/>
          <p:cNvSpPr txBox="1">
            <a:spLocks noGrp="1"/>
          </p:cNvSpPr>
          <p:nvPr>
            <p:ph type="ctrTitle"/>
          </p:nvPr>
        </p:nvSpPr>
        <p:spPr>
          <a:xfrm>
            <a:off x="4209816" y="534167"/>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grpSp>
        <p:nvGrpSpPr>
          <p:cNvPr id="113" name="Google Shape;113;p15"/>
          <p:cNvGrpSpPr/>
          <p:nvPr/>
        </p:nvGrpSpPr>
        <p:grpSpPr>
          <a:xfrm>
            <a:off x="1601854" y="3534106"/>
            <a:ext cx="9098245" cy="3323895"/>
            <a:chOff x="-2" y="1810675"/>
            <a:chExt cx="9164227" cy="3348000"/>
          </a:xfrm>
        </p:grpSpPr>
        <p:pic>
          <p:nvPicPr>
            <p:cNvPr id="114" name="Google Shape;114;p15"/>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115" name="Google Shape;115;p15"/>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Tree>
    <p:extLst>
      <p:ext uri="{BB962C8B-B14F-4D97-AF65-F5344CB8AC3E}">
        <p14:creationId xmlns:p14="http://schemas.microsoft.com/office/powerpoint/2010/main" val="4230403003"/>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matchingName="Title + text 2">
  <p:cSld name="Title + text 2">
    <p:bg>
      <p:bgPr>
        <a:solidFill>
          <a:srgbClr val="F3F3F3"/>
        </a:solidFill>
        <a:effectLst/>
      </p:bgPr>
    </p:bg>
    <p:spTree>
      <p:nvGrpSpPr>
        <p:cNvPr id="1" name="Shape 116"/>
        <p:cNvGrpSpPr/>
        <p:nvPr/>
      </p:nvGrpSpPr>
      <p:grpSpPr>
        <a:xfrm>
          <a:off x="0" y="0"/>
          <a:ext cx="0" cy="0"/>
          <a:chOff x="0" y="0"/>
          <a:chExt cx="0" cy="0"/>
        </a:xfrm>
      </p:grpSpPr>
      <p:grpSp>
        <p:nvGrpSpPr>
          <p:cNvPr id="117" name="Google Shape;117;p16"/>
          <p:cNvGrpSpPr/>
          <p:nvPr/>
        </p:nvGrpSpPr>
        <p:grpSpPr>
          <a:xfrm rot="10800000">
            <a:off x="0" y="-1"/>
            <a:ext cx="12229085" cy="3442268"/>
            <a:chOff x="0" y="2561799"/>
            <a:chExt cx="9171814" cy="2581701"/>
          </a:xfrm>
        </p:grpSpPr>
        <p:pic>
          <p:nvPicPr>
            <p:cNvPr id="118" name="Google Shape;118;p16"/>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119" name="Google Shape;119;p16"/>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grpSp>
        <p:nvGrpSpPr>
          <p:cNvPr id="120" name="Google Shape;120;p16"/>
          <p:cNvGrpSpPr/>
          <p:nvPr/>
        </p:nvGrpSpPr>
        <p:grpSpPr>
          <a:xfrm rot="10800000">
            <a:off x="1528987" y="-1"/>
            <a:ext cx="9098245" cy="3323895"/>
            <a:chOff x="-2" y="1810675"/>
            <a:chExt cx="9164227" cy="3348000"/>
          </a:xfrm>
        </p:grpSpPr>
        <p:pic>
          <p:nvPicPr>
            <p:cNvPr id="121" name="Google Shape;121;p16"/>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122" name="Google Shape;122;p16"/>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
        <p:nvSpPr>
          <p:cNvPr id="123" name="Google Shape;123;p16"/>
          <p:cNvSpPr txBox="1">
            <a:spLocks noGrp="1"/>
          </p:cNvSpPr>
          <p:nvPr>
            <p:ph type="subTitle" idx="1"/>
          </p:nvPr>
        </p:nvSpPr>
        <p:spPr>
          <a:xfrm>
            <a:off x="3037905" y="3555333"/>
            <a:ext cx="61384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24" name="Google Shape;124;p16"/>
          <p:cNvSpPr txBox="1">
            <a:spLocks noGrp="1"/>
          </p:cNvSpPr>
          <p:nvPr>
            <p:ph type="ctrTitle"/>
          </p:nvPr>
        </p:nvSpPr>
        <p:spPr>
          <a:xfrm>
            <a:off x="3121200" y="2419733"/>
            <a:ext cx="59496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3200"/>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3876080808"/>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matchingName="Background">
  <p:cSld name="Background">
    <p:bg>
      <p:bgPr>
        <a:blipFill>
          <a:blip r:embed="rId2">
            <a:alphaModFix/>
          </a:blip>
          <a:stretch>
            <a:fillRect/>
          </a:stretch>
        </a:blipFill>
        <a:effectLst/>
      </p:bgPr>
    </p:bg>
    <p:spTree>
      <p:nvGrpSpPr>
        <p:cNvPr id="1" name="Shape 135"/>
        <p:cNvGrpSpPr/>
        <p:nvPr/>
      </p:nvGrpSpPr>
      <p:grpSpPr>
        <a:xfrm>
          <a:off x="0" y="0"/>
          <a:ext cx="0" cy="0"/>
          <a:chOff x="0" y="0"/>
          <a:chExt cx="0" cy="0"/>
        </a:xfrm>
      </p:grpSpPr>
      <p:pic>
        <p:nvPicPr>
          <p:cNvPr id="136" name="Google Shape;136;p19"/>
          <p:cNvPicPr preferRelativeResize="0"/>
          <p:nvPr/>
        </p:nvPicPr>
        <p:blipFill>
          <a:blip r:embed="rId3">
            <a:alphaModFix/>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1965832234"/>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matchingName="Blank slide 1" type="blank">
  <p:cSld name="Blank slide 1">
    <p:spTree>
      <p:nvGrpSpPr>
        <p:cNvPr id="1" name="Shape 137"/>
        <p:cNvGrpSpPr/>
        <p:nvPr/>
      </p:nvGrpSpPr>
      <p:grpSpPr>
        <a:xfrm>
          <a:off x="0" y="0"/>
          <a:ext cx="0" cy="0"/>
          <a:chOff x="0" y="0"/>
          <a:chExt cx="0" cy="0"/>
        </a:xfrm>
      </p:grpSpPr>
    </p:spTree>
    <p:extLst>
      <p:ext uri="{BB962C8B-B14F-4D97-AF65-F5344CB8AC3E}">
        <p14:creationId xmlns:p14="http://schemas.microsoft.com/office/powerpoint/2010/main" val="1685368722"/>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matchingName="Title + design">
  <p:cSld name="Title + design">
    <p:spTree>
      <p:nvGrpSpPr>
        <p:cNvPr id="1" name="Shape 52"/>
        <p:cNvGrpSpPr/>
        <p:nvPr/>
      </p:nvGrpSpPr>
      <p:grpSpPr>
        <a:xfrm>
          <a:off x="0" y="0"/>
          <a:ext cx="0" cy="0"/>
          <a:chOff x="0" y="0"/>
          <a:chExt cx="0" cy="0"/>
        </a:xfrm>
      </p:grpSpPr>
      <p:sp>
        <p:nvSpPr>
          <p:cNvPr id="53" name="Google Shape;53;p8"/>
          <p:cNvSpPr txBox="1">
            <a:spLocks noGrp="1"/>
          </p:cNvSpPr>
          <p:nvPr>
            <p:ph type="ctrTitle"/>
          </p:nvPr>
        </p:nvSpPr>
        <p:spPr>
          <a:xfrm>
            <a:off x="826533" y="220305"/>
            <a:ext cx="105388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3"/>
              </a:buClr>
              <a:buSzPts val="3000"/>
              <a:buNone/>
              <a:defRPr sz="4000">
                <a:solidFill>
                  <a:schemeClr val="accent3"/>
                </a:solidFill>
              </a:defRPr>
            </a:lvl1pPr>
            <a:lvl2pPr lvl="1" algn="ctr" rtl="0">
              <a:spcBef>
                <a:spcPts val="0"/>
              </a:spcBef>
              <a:spcAft>
                <a:spcPts val="0"/>
              </a:spcAft>
              <a:buClr>
                <a:schemeClr val="accent3"/>
              </a:buClr>
              <a:buSzPts val="1100"/>
              <a:buNone/>
              <a:defRPr sz="1467">
                <a:solidFill>
                  <a:schemeClr val="accent3"/>
                </a:solidFill>
              </a:defRPr>
            </a:lvl2pPr>
            <a:lvl3pPr lvl="2" algn="ctr" rtl="0">
              <a:spcBef>
                <a:spcPts val="0"/>
              </a:spcBef>
              <a:spcAft>
                <a:spcPts val="0"/>
              </a:spcAft>
              <a:buClr>
                <a:schemeClr val="accent3"/>
              </a:buClr>
              <a:buSzPts val="1100"/>
              <a:buNone/>
              <a:defRPr sz="1467">
                <a:solidFill>
                  <a:schemeClr val="accent3"/>
                </a:solidFill>
              </a:defRPr>
            </a:lvl3pPr>
            <a:lvl4pPr lvl="3" algn="ctr" rtl="0">
              <a:spcBef>
                <a:spcPts val="0"/>
              </a:spcBef>
              <a:spcAft>
                <a:spcPts val="0"/>
              </a:spcAft>
              <a:buClr>
                <a:schemeClr val="accent3"/>
              </a:buClr>
              <a:buSzPts val="1100"/>
              <a:buNone/>
              <a:defRPr sz="1467">
                <a:solidFill>
                  <a:schemeClr val="accent3"/>
                </a:solidFill>
              </a:defRPr>
            </a:lvl4pPr>
            <a:lvl5pPr lvl="4" algn="ctr" rtl="0">
              <a:spcBef>
                <a:spcPts val="0"/>
              </a:spcBef>
              <a:spcAft>
                <a:spcPts val="0"/>
              </a:spcAft>
              <a:buClr>
                <a:schemeClr val="accent3"/>
              </a:buClr>
              <a:buSzPts val="1100"/>
              <a:buNone/>
              <a:defRPr sz="1467">
                <a:solidFill>
                  <a:schemeClr val="accent3"/>
                </a:solidFill>
              </a:defRPr>
            </a:lvl5pPr>
            <a:lvl6pPr lvl="5" algn="ctr" rtl="0">
              <a:spcBef>
                <a:spcPts val="0"/>
              </a:spcBef>
              <a:spcAft>
                <a:spcPts val="0"/>
              </a:spcAft>
              <a:buClr>
                <a:schemeClr val="accent3"/>
              </a:buClr>
              <a:buSzPts val="1100"/>
              <a:buNone/>
              <a:defRPr sz="1467">
                <a:solidFill>
                  <a:schemeClr val="accent3"/>
                </a:solidFill>
              </a:defRPr>
            </a:lvl6pPr>
            <a:lvl7pPr lvl="6" algn="ctr" rtl="0">
              <a:spcBef>
                <a:spcPts val="0"/>
              </a:spcBef>
              <a:spcAft>
                <a:spcPts val="0"/>
              </a:spcAft>
              <a:buClr>
                <a:schemeClr val="accent3"/>
              </a:buClr>
              <a:buSzPts val="1100"/>
              <a:buNone/>
              <a:defRPr sz="1467">
                <a:solidFill>
                  <a:schemeClr val="accent3"/>
                </a:solidFill>
              </a:defRPr>
            </a:lvl7pPr>
            <a:lvl8pPr lvl="7" algn="ctr" rtl="0">
              <a:spcBef>
                <a:spcPts val="0"/>
              </a:spcBef>
              <a:spcAft>
                <a:spcPts val="0"/>
              </a:spcAft>
              <a:buClr>
                <a:schemeClr val="accent3"/>
              </a:buClr>
              <a:buSzPts val="1100"/>
              <a:buNone/>
              <a:defRPr sz="1467">
                <a:solidFill>
                  <a:schemeClr val="accent3"/>
                </a:solidFill>
              </a:defRPr>
            </a:lvl8pPr>
            <a:lvl9pPr lvl="8" algn="ctr" rtl="0">
              <a:spcBef>
                <a:spcPts val="0"/>
              </a:spcBef>
              <a:spcAft>
                <a:spcPts val="0"/>
              </a:spcAft>
              <a:buClr>
                <a:schemeClr val="accent3"/>
              </a:buClr>
              <a:buSzPts val="1100"/>
              <a:buNone/>
              <a:defRPr sz="1467">
                <a:solidFill>
                  <a:schemeClr val="accent3"/>
                </a:solidFill>
              </a:defRPr>
            </a:lvl9pPr>
          </a:lstStyle>
          <a:p>
            <a:endParaRPr/>
          </a:p>
        </p:txBody>
      </p:sp>
    </p:spTree>
    <p:extLst>
      <p:ext uri="{BB962C8B-B14F-4D97-AF65-F5344CB8AC3E}">
        <p14:creationId xmlns:p14="http://schemas.microsoft.com/office/powerpoint/2010/main" val="3407242170"/>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rot="10800000" flipH="1">
            <a:off x="5226657" y="5302711"/>
            <a:ext cx="1738000" cy="150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11" name="Google Shape;11;p2"/>
          <p:cNvSpPr/>
          <p:nvPr/>
        </p:nvSpPr>
        <p:spPr>
          <a:xfrm rot="5400000">
            <a:off x="5078743" y="-108000"/>
            <a:ext cx="2034000" cy="23488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12" name="Google Shape;12;p2"/>
          <p:cNvSpPr txBox="1">
            <a:spLocks noGrp="1"/>
          </p:cNvSpPr>
          <p:nvPr>
            <p:ph type="ctrTitle"/>
          </p:nvPr>
        </p:nvSpPr>
        <p:spPr>
          <a:xfrm>
            <a:off x="1866900" y="2655767"/>
            <a:ext cx="8458000" cy="1546400"/>
          </a:xfrm>
          <a:prstGeom prst="rect">
            <a:avLst/>
          </a:prstGeom>
        </p:spPr>
        <p:txBody>
          <a:bodyPr spcFirstLastPara="1" wrap="square" lIns="91425" tIns="91425" rIns="91425" bIns="91425" anchor="ctr" anchorCtr="0">
            <a:noAutofit/>
          </a:bodyPr>
          <a:lstStyle>
            <a:lvl1pPr lvl="0" algn="ctr">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
        <p:nvSpPr>
          <p:cNvPr id="13" name="Google Shape;13;p2"/>
          <p:cNvSpPr/>
          <p:nvPr/>
        </p:nvSpPr>
        <p:spPr>
          <a:xfrm rot="10800000" flipH="1">
            <a:off x="3746500" y="-230500"/>
            <a:ext cx="1482000" cy="1283200"/>
          </a:xfrm>
          <a:prstGeom prst="hexagon">
            <a:avLst>
              <a:gd name="adj" fmla="val 28678"/>
              <a:gd name="vf" fmla="val 115470"/>
            </a:avLst>
          </a:prstGeom>
          <a:noFill/>
          <a:ln w="19050"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 name="Google Shape;14;p2"/>
          <p:cNvSpPr/>
          <p:nvPr/>
        </p:nvSpPr>
        <p:spPr>
          <a:xfrm rot="10800000" flipH="1">
            <a:off x="4803631" y="1813479"/>
            <a:ext cx="658400" cy="5700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 name="Google Shape;15;p2"/>
          <p:cNvSpPr/>
          <p:nvPr/>
        </p:nvSpPr>
        <p:spPr>
          <a:xfrm rot="10800000" flipH="1">
            <a:off x="7038553" y="1140372"/>
            <a:ext cx="1259600" cy="1090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 name="Google Shape;16;p2"/>
          <p:cNvSpPr/>
          <p:nvPr/>
        </p:nvSpPr>
        <p:spPr>
          <a:xfrm rot="10800000" flipH="1">
            <a:off x="7154399" y="469765"/>
            <a:ext cx="658400" cy="5696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7" name="Google Shape;17;p2"/>
          <p:cNvGrpSpPr/>
          <p:nvPr/>
        </p:nvGrpSpPr>
        <p:grpSpPr>
          <a:xfrm>
            <a:off x="7398871" y="1373041"/>
            <a:ext cx="539520" cy="498745"/>
            <a:chOff x="5975075" y="2327500"/>
            <a:chExt cx="420100" cy="388350"/>
          </a:xfrm>
        </p:grpSpPr>
        <p:sp>
          <p:nvSpPr>
            <p:cNvPr id="18" name="Google Shape;18;p2"/>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 name="Google Shape;19;p2"/>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0" name="Google Shape;20;p2"/>
          <p:cNvSpPr/>
          <p:nvPr/>
        </p:nvSpPr>
        <p:spPr>
          <a:xfrm>
            <a:off x="4337362" y="151031"/>
            <a:ext cx="300113" cy="519952"/>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1" name="Google Shape;21;p2"/>
          <p:cNvGrpSpPr/>
          <p:nvPr/>
        </p:nvGrpSpPr>
        <p:grpSpPr>
          <a:xfrm>
            <a:off x="5840701" y="686924"/>
            <a:ext cx="510611" cy="809481"/>
            <a:chOff x="6718575" y="2318625"/>
            <a:chExt cx="256950" cy="407375"/>
          </a:xfrm>
        </p:grpSpPr>
        <p:sp>
          <p:nvSpPr>
            <p:cNvPr id="22" name="Google Shape;22;p2"/>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 name="Google Shape;23;p2"/>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 name="Google Shape;24;p2"/>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 name="Google Shape;25;p2"/>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 name="Google Shape;26;p2"/>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 name="Google Shape;27;p2"/>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 name="Google Shape;28;p2"/>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 name="Google Shape;29;p2"/>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30" name="Google Shape;30;p2"/>
          <p:cNvGrpSpPr/>
          <p:nvPr/>
        </p:nvGrpSpPr>
        <p:grpSpPr>
          <a:xfrm>
            <a:off x="4265952" y="1203946"/>
            <a:ext cx="526691" cy="537729"/>
            <a:chOff x="3951850" y="2985350"/>
            <a:chExt cx="407950" cy="416500"/>
          </a:xfrm>
        </p:grpSpPr>
        <p:sp>
          <p:nvSpPr>
            <p:cNvPr id="31" name="Google Shape;31;p2"/>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 name="Google Shape;32;p2"/>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3" name="Google Shape;33;p2"/>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4" name="Google Shape;34;p2"/>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35" name="Google Shape;35;p2"/>
          <p:cNvSpPr/>
          <p:nvPr/>
        </p:nvSpPr>
        <p:spPr>
          <a:xfrm rot="10800000" flipH="1">
            <a:off x="6680711" y="6102197"/>
            <a:ext cx="1377200" cy="1192800"/>
          </a:xfrm>
          <a:prstGeom prst="hexagon">
            <a:avLst>
              <a:gd name="adj" fmla="val 28678"/>
              <a:gd name="vf" fmla="val 115470"/>
            </a:avLst>
          </a:prstGeom>
          <a:noFill/>
          <a:ln w="19050"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6" name="Google Shape;36;p2"/>
          <p:cNvSpPr/>
          <p:nvPr/>
        </p:nvSpPr>
        <p:spPr>
          <a:xfrm rot="10800000" flipH="1">
            <a:off x="6844905" y="5408600"/>
            <a:ext cx="720000" cy="6232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7" name="Google Shape;37;p2"/>
          <p:cNvSpPr/>
          <p:nvPr/>
        </p:nvSpPr>
        <p:spPr>
          <a:xfrm rot="10800000" flipH="1">
            <a:off x="4135612" y="4839625"/>
            <a:ext cx="1377200" cy="11920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8" name="Google Shape;38;p2"/>
          <p:cNvSpPr/>
          <p:nvPr/>
        </p:nvSpPr>
        <p:spPr>
          <a:xfrm rot="10800000" flipH="1">
            <a:off x="4707179" y="6102216"/>
            <a:ext cx="602800" cy="5216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9" name="Google Shape;39;p2"/>
          <p:cNvSpPr/>
          <p:nvPr/>
        </p:nvSpPr>
        <p:spPr>
          <a:xfrm>
            <a:off x="7160941" y="6490348"/>
            <a:ext cx="416671" cy="416645"/>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40" name="Google Shape;40;p2"/>
          <p:cNvGrpSpPr/>
          <p:nvPr/>
        </p:nvGrpSpPr>
        <p:grpSpPr>
          <a:xfrm>
            <a:off x="7696013" y="5408587"/>
            <a:ext cx="765257" cy="734067"/>
            <a:chOff x="5241175" y="4959100"/>
            <a:chExt cx="539775" cy="517775"/>
          </a:xfrm>
        </p:grpSpPr>
        <p:sp>
          <p:nvSpPr>
            <p:cNvPr id="41" name="Google Shape;41;p2"/>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2" name="Google Shape;42;p2"/>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3" name="Google Shape;43;p2"/>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4" name="Google Shape;44;p2"/>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5" name="Google Shape;45;p2"/>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6" name="Google Shape;46;p2"/>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47" name="Google Shape;47;p2"/>
          <p:cNvSpPr/>
          <p:nvPr/>
        </p:nvSpPr>
        <p:spPr>
          <a:xfrm>
            <a:off x="4572278" y="5206389"/>
            <a:ext cx="503785" cy="458247"/>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3939628765"/>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8"/>
        <p:cNvGrpSpPr/>
        <p:nvPr/>
      </p:nvGrpSpPr>
      <p:grpSpPr>
        <a:xfrm>
          <a:off x="0" y="0"/>
          <a:ext cx="0" cy="0"/>
          <a:chOff x="0" y="0"/>
          <a:chExt cx="0" cy="0"/>
        </a:xfrm>
      </p:grpSpPr>
      <p:sp>
        <p:nvSpPr>
          <p:cNvPr id="49" name="Google Shape;49;p3"/>
          <p:cNvSpPr/>
          <p:nvPr/>
        </p:nvSpPr>
        <p:spPr>
          <a:xfrm rot="10800000" flipH="1">
            <a:off x="-126625" y="405101"/>
            <a:ext cx="1379600" cy="119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50" name="Google Shape;50;p3"/>
          <p:cNvSpPr/>
          <p:nvPr/>
        </p:nvSpPr>
        <p:spPr>
          <a:xfrm rot="5400000">
            <a:off x="745867" y="2051767"/>
            <a:ext cx="2384000" cy="27528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51" name="Google Shape;51;p3"/>
          <p:cNvSpPr txBox="1">
            <a:spLocks noGrp="1"/>
          </p:cNvSpPr>
          <p:nvPr>
            <p:ph type="ctrTitle"/>
          </p:nvPr>
        </p:nvSpPr>
        <p:spPr>
          <a:xfrm>
            <a:off x="3657600" y="2314333"/>
            <a:ext cx="7518400" cy="15464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None/>
              <a:defRPr sz="4800"/>
            </a:lvl1pPr>
            <a:lvl2pPr lvl="1" rtl="0">
              <a:spcBef>
                <a:spcPts val="0"/>
              </a:spcBef>
              <a:spcAft>
                <a:spcPts val="0"/>
              </a:spcAft>
              <a:buSzPts val="3600"/>
              <a:buNone/>
              <a:defRPr sz="4800"/>
            </a:lvl2pPr>
            <a:lvl3pPr lvl="2" rtl="0">
              <a:spcBef>
                <a:spcPts val="0"/>
              </a:spcBef>
              <a:spcAft>
                <a:spcPts val="0"/>
              </a:spcAft>
              <a:buSzPts val="3600"/>
              <a:buNone/>
              <a:defRPr sz="4800"/>
            </a:lvl3pPr>
            <a:lvl4pPr lvl="3" rtl="0">
              <a:spcBef>
                <a:spcPts val="0"/>
              </a:spcBef>
              <a:spcAft>
                <a:spcPts val="0"/>
              </a:spcAft>
              <a:buSzPts val="3600"/>
              <a:buNone/>
              <a:defRPr sz="4800"/>
            </a:lvl4pPr>
            <a:lvl5pPr lvl="4" rtl="0">
              <a:spcBef>
                <a:spcPts val="0"/>
              </a:spcBef>
              <a:spcAft>
                <a:spcPts val="0"/>
              </a:spcAft>
              <a:buSzPts val="3600"/>
              <a:buNone/>
              <a:defRPr sz="4800"/>
            </a:lvl5pPr>
            <a:lvl6pPr lvl="5" rtl="0">
              <a:spcBef>
                <a:spcPts val="0"/>
              </a:spcBef>
              <a:spcAft>
                <a:spcPts val="0"/>
              </a:spcAft>
              <a:buSzPts val="3600"/>
              <a:buNone/>
              <a:defRPr sz="4800"/>
            </a:lvl6pPr>
            <a:lvl7pPr lvl="6" rtl="0">
              <a:spcBef>
                <a:spcPts val="0"/>
              </a:spcBef>
              <a:spcAft>
                <a:spcPts val="0"/>
              </a:spcAft>
              <a:buSzPts val="3600"/>
              <a:buNone/>
              <a:defRPr sz="4800"/>
            </a:lvl7pPr>
            <a:lvl8pPr lvl="7" rtl="0">
              <a:spcBef>
                <a:spcPts val="0"/>
              </a:spcBef>
              <a:spcAft>
                <a:spcPts val="0"/>
              </a:spcAft>
              <a:buSzPts val="3600"/>
              <a:buNone/>
              <a:defRPr sz="4800"/>
            </a:lvl8pPr>
            <a:lvl9pPr lvl="8" rtl="0">
              <a:spcBef>
                <a:spcPts val="0"/>
              </a:spcBef>
              <a:spcAft>
                <a:spcPts val="0"/>
              </a:spcAft>
              <a:buSzPts val="3600"/>
              <a:buNone/>
              <a:defRPr sz="4800"/>
            </a:lvl9pPr>
          </a:lstStyle>
          <a:p>
            <a:endParaRPr/>
          </a:p>
        </p:txBody>
      </p:sp>
      <p:sp>
        <p:nvSpPr>
          <p:cNvPr id="52" name="Google Shape;52;p3"/>
          <p:cNvSpPr txBox="1">
            <a:spLocks noGrp="1"/>
          </p:cNvSpPr>
          <p:nvPr>
            <p:ph type="subTitle" idx="1"/>
          </p:nvPr>
        </p:nvSpPr>
        <p:spPr>
          <a:xfrm>
            <a:off x="3657600" y="3761339"/>
            <a:ext cx="7594800" cy="10464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53" name="Google Shape;53;p3"/>
          <p:cNvSpPr/>
          <p:nvPr/>
        </p:nvSpPr>
        <p:spPr>
          <a:xfrm rot="10800000" flipH="1">
            <a:off x="88899" y="41805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4" name="Google Shape;54;p3"/>
          <p:cNvSpPr/>
          <p:nvPr/>
        </p:nvSpPr>
        <p:spPr>
          <a:xfrm rot="10800000" flipH="1">
            <a:off x="1104900" y="46887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5" name="Google Shape;55;p3"/>
          <p:cNvSpPr/>
          <p:nvPr/>
        </p:nvSpPr>
        <p:spPr>
          <a:xfrm rot="10800000" flipH="1">
            <a:off x="1015999" y="1170600"/>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6" name="Google Shape;56;p3"/>
          <p:cNvSpPr/>
          <p:nvPr/>
        </p:nvSpPr>
        <p:spPr>
          <a:xfrm rot="10800000" flipH="1">
            <a:off x="1058468" y="6257068"/>
            <a:ext cx="690000" cy="5972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57" name="Google Shape;57;p3"/>
          <p:cNvGrpSpPr/>
          <p:nvPr/>
        </p:nvGrpSpPr>
        <p:grpSpPr>
          <a:xfrm>
            <a:off x="1328479" y="1427558"/>
            <a:ext cx="468272" cy="432881"/>
            <a:chOff x="5975075" y="2327500"/>
            <a:chExt cx="420100" cy="388350"/>
          </a:xfrm>
        </p:grpSpPr>
        <p:sp>
          <p:nvSpPr>
            <p:cNvPr id="58" name="Google Shape;58;p3"/>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9" name="Google Shape;59;p3"/>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60" name="Google Shape;60;p3"/>
          <p:cNvSpPr/>
          <p:nvPr/>
        </p:nvSpPr>
        <p:spPr>
          <a:xfrm>
            <a:off x="524801" y="44621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61" name="Google Shape;61;p3"/>
          <p:cNvGrpSpPr/>
          <p:nvPr/>
        </p:nvGrpSpPr>
        <p:grpSpPr>
          <a:xfrm>
            <a:off x="407005" y="738475"/>
            <a:ext cx="329959" cy="523069"/>
            <a:chOff x="6718575" y="2318625"/>
            <a:chExt cx="256950" cy="407375"/>
          </a:xfrm>
        </p:grpSpPr>
        <p:sp>
          <p:nvSpPr>
            <p:cNvPr id="62" name="Google Shape;62;p3"/>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3" name="Google Shape;63;p3"/>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4" name="Google Shape;64;p3"/>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5" name="Google Shape;65;p3"/>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6" name="Google Shape;66;p3"/>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7" name="Google Shape;67;p3"/>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8" name="Google Shape;68;p3"/>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9" name="Google Shape;69;p3"/>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70" name="Google Shape;70;p3"/>
          <p:cNvGrpSpPr/>
          <p:nvPr/>
        </p:nvGrpSpPr>
        <p:grpSpPr>
          <a:xfrm>
            <a:off x="1893312" y="4845775"/>
            <a:ext cx="457176" cy="466757"/>
            <a:chOff x="3951850" y="2985350"/>
            <a:chExt cx="407950" cy="416500"/>
          </a:xfrm>
        </p:grpSpPr>
        <p:sp>
          <p:nvSpPr>
            <p:cNvPr id="71" name="Google Shape;71;p3"/>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2" name="Google Shape;72;p3"/>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3" name="Google Shape;73;p3"/>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4" name="Google Shape;74;p3"/>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75" name="Google Shape;75;p3"/>
          <p:cNvSpPr/>
          <p:nvPr/>
        </p:nvSpPr>
        <p:spPr>
          <a:xfrm rot="10800000" flipH="1">
            <a:off x="977899" y="5248033"/>
            <a:ext cx="1093200" cy="9468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6" name="Google Shape;76;p3"/>
          <p:cNvSpPr/>
          <p:nvPr/>
        </p:nvSpPr>
        <p:spPr>
          <a:xfrm rot="10800000" flipH="1">
            <a:off x="984700" y="134467"/>
            <a:ext cx="571600" cy="4948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7" name="Google Shape;77;p3"/>
          <p:cNvSpPr/>
          <p:nvPr/>
        </p:nvSpPr>
        <p:spPr>
          <a:xfrm rot="10800000" flipH="1">
            <a:off x="-388433" y="5531300"/>
            <a:ext cx="1576400" cy="136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8" name="Google Shape;78;p3"/>
          <p:cNvSpPr/>
          <p:nvPr/>
        </p:nvSpPr>
        <p:spPr>
          <a:xfrm rot="10800000" flipH="1">
            <a:off x="560967" y="-86967"/>
            <a:ext cx="478400" cy="4140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9" name="Google Shape;79;p3"/>
          <p:cNvSpPr/>
          <p:nvPr/>
        </p:nvSpPr>
        <p:spPr>
          <a:xfrm>
            <a:off x="1359118" y="5556077"/>
            <a:ext cx="330764" cy="330744"/>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80" name="Google Shape;80;p3"/>
          <p:cNvGrpSpPr/>
          <p:nvPr/>
        </p:nvGrpSpPr>
        <p:grpSpPr>
          <a:xfrm>
            <a:off x="-67047" y="1937059"/>
            <a:ext cx="833125" cy="799168"/>
            <a:chOff x="5241175" y="4959100"/>
            <a:chExt cx="539775" cy="517775"/>
          </a:xfrm>
        </p:grpSpPr>
        <p:sp>
          <p:nvSpPr>
            <p:cNvPr id="81" name="Google Shape;81;p3"/>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2" name="Google Shape;82;p3"/>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3" name="Google Shape;83;p3"/>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4" name="Google Shape;84;p3"/>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5" name="Google Shape;85;p3"/>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6" name="Google Shape;86;p3"/>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87" name="Google Shape;87;p3"/>
          <p:cNvSpPr/>
          <p:nvPr/>
        </p:nvSpPr>
        <p:spPr>
          <a:xfrm>
            <a:off x="62933" y="5907294"/>
            <a:ext cx="673641" cy="612749"/>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733131438"/>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88"/>
        <p:cNvGrpSpPr/>
        <p:nvPr/>
      </p:nvGrpSpPr>
      <p:grpSpPr>
        <a:xfrm>
          <a:off x="0" y="0"/>
          <a:ext cx="0" cy="0"/>
          <a:chOff x="0" y="0"/>
          <a:chExt cx="0" cy="0"/>
        </a:xfrm>
      </p:grpSpPr>
      <p:sp>
        <p:nvSpPr>
          <p:cNvPr id="89" name="Google Shape;89;p4"/>
          <p:cNvSpPr/>
          <p:nvPr/>
        </p:nvSpPr>
        <p:spPr>
          <a:xfrm rot="10800000" flipH="1">
            <a:off x="-126625" y="825559"/>
            <a:ext cx="1379600" cy="119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90" name="Google Shape;90;p4"/>
          <p:cNvSpPr/>
          <p:nvPr/>
        </p:nvSpPr>
        <p:spPr>
          <a:xfrm rot="5400000">
            <a:off x="666132" y="2540316"/>
            <a:ext cx="1528000" cy="17644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91" name="Google Shape;91;p4"/>
          <p:cNvSpPr txBox="1">
            <a:spLocks noGrp="1"/>
          </p:cNvSpPr>
          <p:nvPr>
            <p:ph type="body" idx="1"/>
          </p:nvPr>
        </p:nvSpPr>
        <p:spPr>
          <a:xfrm>
            <a:off x="2734933" y="2780800"/>
            <a:ext cx="8376400" cy="1093200"/>
          </a:xfrm>
          <a:prstGeom prst="rect">
            <a:avLst/>
          </a:prstGeom>
        </p:spPr>
        <p:txBody>
          <a:bodyPr spcFirstLastPara="1" wrap="square" lIns="91425" tIns="91425" rIns="91425" bIns="91425" anchor="ctr" anchorCtr="0">
            <a:noAutofit/>
          </a:bodyPr>
          <a:lstStyle>
            <a:lvl1pPr marL="609585" lvl="0" indent="-507987" rtl="0">
              <a:spcBef>
                <a:spcPts val="800"/>
              </a:spcBef>
              <a:spcAft>
                <a:spcPts val="0"/>
              </a:spcAft>
              <a:buSzPts val="2400"/>
              <a:buFont typeface="Nixie One"/>
              <a:buChar char="◇"/>
              <a:defRPr sz="3200">
                <a:latin typeface="Nixie One"/>
                <a:ea typeface="Nixie One"/>
                <a:cs typeface="Nixie One"/>
                <a:sym typeface="Nixie One"/>
              </a:defRPr>
            </a:lvl1pPr>
            <a:lvl2pPr marL="1219170" lvl="1" indent="-507987" rtl="0">
              <a:spcBef>
                <a:spcPts val="0"/>
              </a:spcBef>
              <a:spcAft>
                <a:spcPts val="0"/>
              </a:spcAft>
              <a:buSzPts val="2400"/>
              <a:buFont typeface="Nixie One"/>
              <a:buChar char="￭"/>
              <a:defRPr sz="3200">
                <a:latin typeface="Nixie One"/>
                <a:ea typeface="Nixie One"/>
                <a:cs typeface="Nixie One"/>
                <a:sym typeface="Nixie One"/>
              </a:defRPr>
            </a:lvl2pPr>
            <a:lvl3pPr marL="1828754" lvl="2" indent="-507987" rtl="0">
              <a:spcBef>
                <a:spcPts val="0"/>
              </a:spcBef>
              <a:spcAft>
                <a:spcPts val="0"/>
              </a:spcAft>
              <a:buSzPts val="2400"/>
              <a:buFont typeface="Nixie One"/>
              <a:buChar char="￮"/>
              <a:defRPr sz="3200">
                <a:latin typeface="Nixie One"/>
                <a:ea typeface="Nixie One"/>
                <a:cs typeface="Nixie One"/>
                <a:sym typeface="Nixie One"/>
              </a:defRPr>
            </a:lvl3pPr>
            <a:lvl4pPr marL="2438339" lvl="3" indent="-507987" rtl="0">
              <a:spcBef>
                <a:spcPts val="0"/>
              </a:spcBef>
              <a:spcAft>
                <a:spcPts val="0"/>
              </a:spcAft>
              <a:buSzPts val="2400"/>
              <a:buFont typeface="Nixie One"/>
              <a:buChar char="●"/>
              <a:defRPr sz="3200">
                <a:latin typeface="Nixie One"/>
                <a:ea typeface="Nixie One"/>
                <a:cs typeface="Nixie One"/>
                <a:sym typeface="Nixie One"/>
              </a:defRPr>
            </a:lvl4pPr>
            <a:lvl5pPr marL="3047924" lvl="4" indent="-507987" rtl="0">
              <a:spcBef>
                <a:spcPts val="0"/>
              </a:spcBef>
              <a:spcAft>
                <a:spcPts val="0"/>
              </a:spcAft>
              <a:buSzPts val="2400"/>
              <a:buFont typeface="Nixie One"/>
              <a:buChar char="○"/>
              <a:defRPr sz="3200">
                <a:latin typeface="Nixie One"/>
                <a:ea typeface="Nixie One"/>
                <a:cs typeface="Nixie One"/>
                <a:sym typeface="Nixie One"/>
              </a:defRPr>
            </a:lvl5pPr>
            <a:lvl6pPr marL="3657509" lvl="5" indent="-507987" rtl="0">
              <a:spcBef>
                <a:spcPts val="0"/>
              </a:spcBef>
              <a:spcAft>
                <a:spcPts val="0"/>
              </a:spcAft>
              <a:buSzPts val="2400"/>
              <a:buFont typeface="Nixie One"/>
              <a:buChar char="■"/>
              <a:defRPr sz="3200">
                <a:latin typeface="Nixie One"/>
                <a:ea typeface="Nixie One"/>
                <a:cs typeface="Nixie One"/>
                <a:sym typeface="Nixie One"/>
              </a:defRPr>
            </a:lvl6pPr>
            <a:lvl7pPr marL="4267093" lvl="6" indent="-507987" rtl="0">
              <a:spcBef>
                <a:spcPts val="0"/>
              </a:spcBef>
              <a:spcAft>
                <a:spcPts val="0"/>
              </a:spcAft>
              <a:buSzPts val="2400"/>
              <a:buFont typeface="Nixie One"/>
              <a:buChar char="●"/>
              <a:defRPr sz="3200">
                <a:latin typeface="Nixie One"/>
                <a:ea typeface="Nixie One"/>
                <a:cs typeface="Nixie One"/>
                <a:sym typeface="Nixie One"/>
              </a:defRPr>
            </a:lvl7pPr>
            <a:lvl8pPr marL="4876678" lvl="7" indent="-507987" rtl="0">
              <a:spcBef>
                <a:spcPts val="0"/>
              </a:spcBef>
              <a:spcAft>
                <a:spcPts val="0"/>
              </a:spcAft>
              <a:buSzPts val="2400"/>
              <a:buFont typeface="Nixie One"/>
              <a:buChar char="○"/>
              <a:defRPr sz="3200">
                <a:latin typeface="Nixie One"/>
                <a:ea typeface="Nixie One"/>
                <a:cs typeface="Nixie One"/>
                <a:sym typeface="Nixie One"/>
              </a:defRPr>
            </a:lvl8pPr>
            <a:lvl9pPr marL="5486263" lvl="8" indent="-507987">
              <a:spcBef>
                <a:spcPts val="0"/>
              </a:spcBef>
              <a:spcAft>
                <a:spcPts val="0"/>
              </a:spcAft>
              <a:buSzPts val="2400"/>
              <a:buFont typeface="Nixie One"/>
              <a:buChar char="■"/>
              <a:defRPr sz="3200">
                <a:latin typeface="Nixie One"/>
                <a:ea typeface="Nixie One"/>
                <a:cs typeface="Nixie One"/>
                <a:sym typeface="Nixie One"/>
              </a:defRPr>
            </a:lvl9pPr>
          </a:lstStyle>
          <a:p>
            <a:endParaRPr/>
          </a:p>
        </p:txBody>
      </p:sp>
      <p:sp>
        <p:nvSpPr>
          <p:cNvPr id="92" name="Google Shape;92;p4"/>
          <p:cNvSpPr/>
          <p:nvPr/>
        </p:nvSpPr>
        <p:spPr>
          <a:xfrm rot="10800000" flipH="1">
            <a:off x="-165101" y="37487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3" name="Google Shape;93;p4"/>
          <p:cNvSpPr/>
          <p:nvPr/>
        </p:nvSpPr>
        <p:spPr>
          <a:xfrm rot="10800000" flipH="1">
            <a:off x="850900" y="42569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4" name="Google Shape;94;p4"/>
          <p:cNvSpPr/>
          <p:nvPr/>
        </p:nvSpPr>
        <p:spPr>
          <a:xfrm rot="10800000" flipH="1">
            <a:off x="1003299" y="1602400"/>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5" name="Google Shape;95;p4"/>
          <p:cNvSpPr/>
          <p:nvPr/>
        </p:nvSpPr>
        <p:spPr>
          <a:xfrm rot="10800000" flipH="1">
            <a:off x="876300" y="5840233"/>
            <a:ext cx="478400" cy="4140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96" name="Google Shape;96;p4"/>
          <p:cNvGrpSpPr/>
          <p:nvPr/>
        </p:nvGrpSpPr>
        <p:grpSpPr>
          <a:xfrm>
            <a:off x="1315779" y="1859358"/>
            <a:ext cx="468272" cy="432881"/>
            <a:chOff x="5975075" y="2327500"/>
            <a:chExt cx="420100" cy="388350"/>
          </a:xfrm>
        </p:grpSpPr>
        <p:sp>
          <p:nvSpPr>
            <p:cNvPr id="97" name="Google Shape;97;p4"/>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8" name="Google Shape;98;p4"/>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99" name="Google Shape;99;p4"/>
          <p:cNvSpPr/>
          <p:nvPr/>
        </p:nvSpPr>
        <p:spPr>
          <a:xfrm>
            <a:off x="270801" y="40303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00" name="Google Shape;100;p4"/>
          <p:cNvGrpSpPr/>
          <p:nvPr/>
        </p:nvGrpSpPr>
        <p:grpSpPr>
          <a:xfrm>
            <a:off x="394305" y="1170275"/>
            <a:ext cx="329959" cy="523069"/>
            <a:chOff x="6718575" y="2318625"/>
            <a:chExt cx="256950" cy="407375"/>
          </a:xfrm>
        </p:grpSpPr>
        <p:sp>
          <p:nvSpPr>
            <p:cNvPr id="101" name="Google Shape;101;p4"/>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2" name="Google Shape;102;p4"/>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3" name="Google Shape;103;p4"/>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4" name="Google Shape;104;p4"/>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5" name="Google Shape;105;p4"/>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6" name="Google Shape;106;p4"/>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7" name="Google Shape;107;p4"/>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8" name="Google Shape;108;p4"/>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109" name="Google Shape;109;p4"/>
          <p:cNvGrpSpPr/>
          <p:nvPr/>
        </p:nvGrpSpPr>
        <p:grpSpPr>
          <a:xfrm>
            <a:off x="1639312" y="4413975"/>
            <a:ext cx="457176" cy="466757"/>
            <a:chOff x="3951850" y="2985350"/>
            <a:chExt cx="407950" cy="416500"/>
          </a:xfrm>
        </p:grpSpPr>
        <p:sp>
          <p:nvSpPr>
            <p:cNvPr id="110" name="Google Shape;110;p4"/>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1" name="Google Shape;111;p4"/>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2" name="Google Shape;112;p4"/>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3" name="Google Shape;113;p4"/>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14" name="Google Shape;114;p4"/>
          <p:cNvSpPr/>
          <p:nvPr/>
        </p:nvSpPr>
        <p:spPr>
          <a:xfrm rot="10800000" flipH="1">
            <a:off x="723899" y="4816233"/>
            <a:ext cx="1093200" cy="9468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5" name="Google Shape;115;p4"/>
          <p:cNvSpPr/>
          <p:nvPr/>
        </p:nvSpPr>
        <p:spPr>
          <a:xfrm rot="10800000" flipH="1">
            <a:off x="972000" y="566267"/>
            <a:ext cx="571600" cy="4948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6" name="Google Shape;116;p4"/>
          <p:cNvSpPr/>
          <p:nvPr/>
        </p:nvSpPr>
        <p:spPr>
          <a:xfrm rot="10800000" flipH="1">
            <a:off x="-153403" y="5328033"/>
            <a:ext cx="1093200" cy="9464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7" name="Google Shape;117;p4"/>
          <p:cNvSpPr/>
          <p:nvPr/>
        </p:nvSpPr>
        <p:spPr>
          <a:xfrm rot="10800000" flipH="1">
            <a:off x="548267" y="344833"/>
            <a:ext cx="478400" cy="4140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8" name="Google Shape;118;p4"/>
          <p:cNvSpPr/>
          <p:nvPr/>
        </p:nvSpPr>
        <p:spPr>
          <a:xfrm>
            <a:off x="1105118" y="5124277"/>
            <a:ext cx="330764" cy="330744"/>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19" name="Google Shape;119;p4"/>
          <p:cNvGrpSpPr/>
          <p:nvPr/>
        </p:nvGrpSpPr>
        <p:grpSpPr>
          <a:xfrm>
            <a:off x="89456" y="2242253"/>
            <a:ext cx="607499" cy="582739"/>
            <a:chOff x="5241175" y="4959100"/>
            <a:chExt cx="539775" cy="517775"/>
          </a:xfrm>
        </p:grpSpPr>
        <p:sp>
          <p:nvSpPr>
            <p:cNvPr id="120" name="Google Shape;120;p4"/>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1" name="Google Shape;121;p4"/>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2" name="Google Shape;122;p4"/>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3" name="Google Shape;123;p4"/>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4" name="Google Shape;124;p4"/>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5" name="Google Shape;125;p4"/>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26" name="Google Shape;126;p4"/>
          <p:cNvSpPr/>
          <p:nvPr/>
        </p:nvSpPr>
        <p:spPr>
          <a:xfrm>
            <a:off x="193235" y="5619333"/>
            <a:ext cx="399936" cy="363784"/>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7" name="Google Shape;127;p4"/>
          <p:cNvSpPr txBox="1"/>
          <p:nvPr/>
        </p:nvSpPr>
        <p:spPr>
          <a:xfrm>
            <a:off x="125333" y="2572775"/>
            <a:ext cx="2609600" cy="87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Font typeface="Arial"/>
              <a:buNone/>
            </a:pPr>
            <a:r>
              <a:rPr lang="en" sz="16000" kern="0">
                <a:solidFill>
                  <a:srgbClr val="FFFFFF"/>
                </a:solidFill>
                <a:latin typeface="Nixie One"/>
                <a:ea typeface="Nixie One"/>
                <a:cs typeface="Nixie One"/>
                <a:sym typeface="Nixie One"/>
              </a:rPr>
              <a:t>“</a:t>
            </a:r>
            <a:endParaRPr sz="16000" kern="0">
              <a:solidFill>
                <a:srgbClr val="FFFFFF"/>
              </a:solidFill>
              <a:latin typeface="Nixie One"/>
              <a:ea typeface="Nixie One"/>
              <a:cs typeface="Nixie One"/>
              <a:sym typeface="Nixie One"/>
            </a:endParaRPr>
          </a:p>
        </p:txBody>
      </p:sp>
      <p:sp>
        <p:nvSpPr>
          <p:cNvPr id="128" name="Google Shape;128;p4"/>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atin typeface="Nixie One"/>
                <a:ea typeface="Nixie One"/>
                <a:cs typeface="Nixie One"/>
                <a:sym typeface="Nixie One"/>
              </a:defRPr>
            </a:lvl1pPr>
            <a:lvl2pPr lvl="1">
              <a:buNone/>
              <a:defRPr>
                <a:latin typeface="Nixie One"/>
                <a:ea typeface="Nixie One"/>
                <a:cs typeface="Nixie One"/>
                <a:sym typeface="Nixie One"/>
              </a:defRPr>
            </a:lvl2pPr>
            <a:lvl3pPr lvl="2">
              <a:buNone/>
              <a:defRPr>
                <a:latin typeface="Nixie One"/>
                <a:ea typeface="Nixie One"/>
                <a:cs typeface="Nixie One"/>
                <a:sym typeface="Nixie One"/>
              </a:defRPr>
            </a:lvl3pPr>
            <a:lvl4pPr lvl="3">
              <a:buNone/>
              <a:defRPr>
                <a:latin typeface="Nixie One"/>
                <a:ea typeface="Nixie One"/>
                <a:cs typeface="Nixie One"/>
                <a:sym typeface="Nixie One"/>
              </a:defRPr>
            </a:lvl4pPr>
            <a:lvl5pPr lvl="4">
              <a:buNone/>
              <a:defRPr>
                <a:latin typeface="Nixie One"/>
                <a:ea typeface="Nixie One"/>
                <a:cs typeface="Nixie One"/>
                <a:sym typeface="Nixie One"/>
              </a:defRPr>
            </a:lvl5pPr>
            <a:lvl6pPr lvl="5">
              <a:buNone/>
              <a:defRPr>
                <a:latin typeface="Nixie One"/>
                <a:ea typeface="Nixie One"/>
                <a:cs typeface="Nixie One"/>
                <a:sym typeface="Nixie One"/>
              </a:defRPr>
            </a:lvl6pPr>
            <a:lvl7pPr lvl="6">
              <a:buNone/>
              <a:defRPr>
                <a:latin typeface="Nixie One"/>
                <a:ea typeface="Nixie One"/>
                <a:cs typeface="Nixie One"/>
                <a:sym typeface="Nixie One"/>
              </a:defRPr>
            </a:lvl7pPr>
            <a:lvl8pPr lvl="7">
              <a:buNone/>
              <a:defRPr>
                <a:latin typeface="Nixie One"/>
                <a:ea typeface="Nixie One"/>
                <a:cs typeface="Nixie One"/>
                <a:sym typeface="Nixie One"/>
              </a:defRPr>
            </a:lvl8pPr>
            <a:lvl9pPr lvl="8">
              <a:buNone/>
              <a:defRPr>
                <a:latin typeface="Nixie One"/>
                <a:ea typeface="Nixie One"/>
                <a:cs typeface="Nixie One"/>
                <a:sym typeface="Nixie One"/>
              </a:defRPr>
            </a:lvl9pPr>
          </a:lstStyle>
          <a:p>
            <a:fld id="{00000000-1234-1234-1234-123412341234}" type="slidenum">
              <a:rPr lang="en"/>
              <a:pPr/>
              <a:t>‹#›</a:t>
            </a:fld>
            <a:endParaRPr/>
          </a:p>
        </p:txBody>
      </p:sp>
    </p:spTree>
    <p:extLst>
      <p:ext uri="{BB962C8B-B14F-4D97-AF65-F5344CB8AC3E}">
        <p14:creationId xmlns:p14="http://schemas.microsoft.com/office/powerpoint/2010/main" val="523046478"/>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29"/>
        <p:cNvGrpSpPr/>
        <p:nvPr/>
      </p:nvGrpSpPr>
      <p:grpSpPr>
        <a:xfrm>
          <a:off x="0" y="0"/>
          <a:ext cx="0" cy="0"/>
          <a:chOff x="0" y="0"/>
          <a:chExt cx="0" cy="0"/>
        </a:xfrm>
      </p:grpSpPr>
      <p:sp>
        <p:nvSpPr>
          <p:cNvPr id="130" name="Google Shape;130;p5"/>
          <p:cNvSpPr/>
          <p:nvPr/>
        </p:nvSpPr>
        <p:spPr>
          <a:xfrm rot="10800000" flipH="1">
            <a:off x="10218233" y="4913077"/>
            <a:ext cx="1379600" cy="119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131" name="Google Shape;131;p5"/>
          <p:cNvSpPr/>
          <p:nvPr/>
        </p:nvSpPr>
        <p:spPr>
          <a:xfrm rot="5400000">
            <a:off x="666132" y="209467"/>
            <a:ext cx="1528000" cy="17644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132" name="Google Shape;132;p5"/>
          <p:cNvSpPr txBox="1">
            <a:spLocks noGrp="1"/>
          </p:cNvSpPr>
          <p:nvPr>
            <p:ph type="title"/>
          </p:nvPr>
        </p:nvSpPr>
        <p:spPr>
          <a:xfrm>
            <a:off x="2310267" y="2314133"/>
            <a:ext cx="6592400" cy="860400"/>
          </a:xfrm>
          <a:prstGeom prst="rect">
            <a:avLst/>
          </a:prstGeom>
        </p:spPr>
        <p:txBody>
          <a:bodyPr spcFirstLastPara="1" wrap="square" lIns="91425" tIns="91425" rIns="91425" bIns="91425" anchor="b" anchorCtr="0">
            <a:no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133" name="Google Shape;133;p5"/>
          <p:cNvSpPr txBox="1">
            <a:spLocks noGrp="1"/>
          </p:cNvSpPr>
          <p:nvPr>
            <p:ph type="body" idx="1"/>
          </p:nvPr>
        </p:nvSpPr>
        <p:spPr>
          <a:xfrm>
            <a:off x="2310267" y="3006833"/>
            <a:ext cx="6592400" cy="2213200"/>
          </a:xfrm>
          <a:prstGeom prst="rect">
            <a:avLst/>
          </a:prstGeom>
        </p:spPr>
        <p:txBody>
          <a:bodyPr spcFirstLastPara="1" wrap="square" lIns="91425" tIns="91425" rIns="91425" bIns="91425" anchor="t" anchorCtr="0">
            <a:noAutofit/>
          </a:bodyPr>
          <a:lstStyle>
            <a:lvl1pPr marL="609585" lvl="0" indent="-423323">
              <a:spcBef>
                <a:spcPts val="800"/>
              </a:spcBef>
              <a:spcAft>
                <a:spcPts val="0"/>
              </a:spcAft>
              <a:buSzPts val="1400"/>
              <a:buFont typeface="Muli"/>
              <a:buChar char="◇"/>
              <a:defRPr>
                <a:latin typeface="Muli"/>
                <a:ea typeface="Muli"/>
                <a:cs typeface="Muli"/>
                <a:sym typeface="Muli"/>
              </a:defRPr>
            </a:lvl1pPr>
            <a:lvl2pPr marL="1219170" lvl="1" indent="-423323">
              <a:spcBef>
                <a:spcPts val="0"/>
              </a:spcBef>
              <a:spcAft>
                <a:spcPts val="0"/>
              </a:spcAft>
              <a:buSzPts val="1400"/>
              <a:buFont typeface="Muli"/>
              <a:buChar char="￭"/>
              <a:defRPr>
                <a:latin typeface="Muli"/>
                <a:ea typeface="Muli"/>
                <a:cs typeface="Muli"/>
                <a:sym typeface="Muli"/>
              </a:defRPr>
            </a:lvl2pPr>
            <a:lvl3pPr marL="1828754" lvl="2" indent="-423323">
              <a:spcBef>
                <a:spcPts val="0"/>
              </a:spcBef>
              <a:spcAft>
                <a:spcPts val="0"/>
              </a:spcAft>
              <a:buSzPts val="1400"/>
              <a:buFont typeface="Muli"/>
              <a:buChar char="￮"/>
              <a:defRPr>
                <a:latin typeface="Muli"/>
                <a:ea typeface="Muli"/>
                <a:cs typeface="Muli"/>
                <a:sym typeface="Muli"/>
              </a:defRPr>
            </a:lvl3pPr>
            <a:lvl4pPr marL="2438339" lvl="3" indent="-423323">
              <a:spcBef>
                <a:spcPts val="0"/>
              </a:spcBef>
              <a:spcAft>
                <a:spcPts val="0"/>
              </a:spcAft>
              <a:buSzPts val="1400"/>
              <a:buFont typeface="Muli"/>
              <a:buChar char="●"/>
              <a:defRPr>
                <a:latin typeface="Muli"/>
                <a:ea typeface="Muli"/>
                <a:cs typeface="Muli"/>
                <a:sym typeface="Muli"/>
              </a:defRPr>
            </a:lvl4pPr>
            <a:lvl5pPr marL="3047924" lvl="4" indent="-423323">
              <a:spcBef>
                <a:spcPts val="0"/>
              </a:spcBef>
              <a:spcAft>
                <a:spcPts val="0"/>
              </a:spcAft>
              <a:buSzPts val="1400"/>
              <a:buFont typeface="Muli"/>
              <a:buChar char="○"/>
              <a:defRPr>
                <a:latin typeface="Muli"/>
                <a:ea typeface="Muli"/>
                <a:cs typeface="Muli"/>
                <a:sym typeface="Muli"/>
              </a:defRPr>
            </a:lvl5pPr>
            <a:lvl6pPr marL="3657509" lvl="5" indent="-423323">
              <a:spcBef>
                <a:spcPts val="0"/>
              </a:spcBef>
              <a:spcAft>
                <a:spcPts val="0"/>
              </a:spcAft>
              <a:buSzPts val="1400"/>
              <a:buFont typeface="Muli"/>
              <a:buChar char="■"/>
              <a:defRPr>
                <a:latin typeface="Muli"/>
                <a:ea typeface="Muli"/>
                <a:cs typeface="Muli"/>
                <a:sym typeface="Muli"/>
              </a:defRPr>
            </a:lvl6pPr>
            <a:lvl7pPr marL="4267093" lvl="6" indent="-423323">
              <a:spcBef>
                <a:spcPts val="0"/>
              </a:spcBef>
              <a:spcAft>
                <a:spcPts val="0"/>
              </a:spcAft>
              <a:buSzPts val="1400"/>
              <a:buFont typeface="Muli"/>
              <a:buChar char="●"/>
              <a:defRPr>
                <a:latin typeface="Muli"/>
                <a:ea typeface="Muli"/>
                <a:cs typeface="Muli"/>
                <a:sym typeface="Muli"/>
              </a:defRPr>
            </a:lvl7pPr>
            <a:lvl8pPr marL="4876678" lvl="7" indent="-423323">
              <a:spcBef>
                <a:spcPts val="0"/>
              </a:spcBef>
              <a:spcAft>
                <a:spcPts val="0"/>
              </a:spcAft>
              <a:buSzPts val="1400"/>
              <a:buFont typeface="Muli"/>
              <a:buChar char="○"/>
              <a:defRPr>
                <a:latin typeface="Muli"/>
                <a:ea typeface="Muli"/>
                <a:cs typeface="Muli"/>
                <a:sym typeface="Muli"/>
              </a:defRPr>
            </a:lvl8pPr>
            <a:lvl9pPr marL="5486263" lvl="8" indent="-423323">
              <a:spcBef>
                <a:spcPts val="0"/>
              </a:spcBef>
              <a:spcAft>
                <a:spcPts val="0"/>
              </a:spcAft>
              <a:buSzPts val="1400"/>
              <a:buFont typeface="Muli"/>
              <a:buChar char="■"/>
              <a:defRPr>
                <a:latin typeface="Muli"/>
                <a:ea typeface="Muli"/>
                <a:cs typeface="Muli"/>
                <a:sym typeface="Muli"/>
              </a:defRPr>
            </a:lvl9pPr>
          </a:lstStyle>
          <a:p>
            <a:endParaRPr/>
          </a:p>
        </p:txBody>
      </p:sp>
      <p:sp>
        <p:nvSpPr>
          <p:cNvPr id="134" name="Google Shape;134;p5"/>
          <p:cNvSpPr/>
          <p:nvPr/>
        </p:nvSpPr>
        <p:spPr>
          <a:xfrm rot="10800000" flipH="1">
            <a:off x="-165101" y="14119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5" name="Google Shape;135;p5"/>
          <p:cNvSpPr/>
          <p:nvPr/>
        </p:nvSpPr>
        <p:spPr>
          <a:xfrm rot="10800000" flipH="1">
            <a:off x="850900" y="19201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6" name="Google Shape;136;p5"/>
          <p:cNvSpPr/>
          <p:nvPr/>
        </p:nvSpPr>
        <p:spPr>
          <a:xfrm rot="10800000" flipH="1">
            <a:off x="1993899" y="-175533"/>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7" name="Google Shape;137;p5"/>
          <p:cNvSpPr/>
          <p:nvPr/>
        </p:nvSpPr>
        <p:spPr>
          <a:xfrm rot="10800000" flipH="1">
            <a:off x="437067" y="118567"/>
            <a:ext cx="478400" cy="4140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8" name="Google Shape;138;p5"/>
          <p:cNvSpPr/>
          <p:nvPr/>
        </p:nvSpPr>
        <p:spPr>
          <a:xfrm rot="10800000" flipH="1">
            <a:off x="11315699" y="5641033"/>
            <a:ext cx="1093200" cy="9468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9" name="Google Shape;139;p5"/>
          <p:cNvSpPr/>
          <p:nvPr/>
        </p:nvSpPr>
        <p:spPr>
          <a:xfrm rot="10800000" flipH="1">
            <a:off x="10833099" y="6154267"/>
            <a:ext cx="571600" cy="4948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0" name="Google Shape;140;p5"/>
          <p:cNvSpPr/>
          <p:nvPr/>
        </p:nvSpPr>
        <p:spPr>
          <a:xfrm rot="10800000" flipH="1">
            <a:off x="10428464" y="3913867"/>
            <a:ext cx="1093200" cy="9464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1" name="Google Shape;141;p5"/>
          <p:cNvSpPr/>
          <p:nvPr/>
        </p:nvSpPr>
        <p:spPr>
          <a:xfrm rot="10800000" flipH="1">
            <a:off x="11315700" y="4682900"/>
            <a:ext cx="478400" cy="4140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42" name="Google Shape;142;p5"/>
          <p:cNvGrpSpPr/>
          <p:nvPr/>
        </p:nvGrpSpPr>
        <p:grpSpPr>
          <a:xfrm>
            <a:off x="2306379" y="81425"/>
            <a:ext cx="468272" cy="432881"/>
            <a:chOff x="5975075" y="2327500"/>
            <a:chExt cx="420100" cy="388350"/>
          </a:xfrm>
        </p:grpSpPr>
        <p:sp>
          <p:nvSpPr>
            <p:cNvPr id="143" name="Google Shape;143;p5"/>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4" name="Google Shape;144;p5"/>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45" name="Google Shape;145;p5"/>
          <p:cNvSpPr/>
          <p:nvPr/>
        </p:nvSpPr>
        <p:spPr>
          <a:xfrm>
            <a:off x="270801" y="16935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6" name="Google Shape;146;p5"/>
          <p:cNvSpPr/>
          <p:nvPr/>
        </p:nvSpPr>
        <p:spPr>
          <a:xfrm>
            <a:off x="11696918" y="5949077"/>
            <a:ext cx="330764" cy="330744"/>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47" name="Google Shape;147;p5"/>
          <p:cNvGrpSpPr/>
          <p:nvPr/>
        </p:nvGrpSpPr>
        <p:grpSpPr>
          <a:xfrm>
            <a:off x="9805423" y="4568953"/>
            <a:ext cx="607499" cy="582739"/>
            <a:chOff x="5241175" y="4959100"/>
            <a:chExt cx="539775" cy="517775"/>
          </a:xfrm>
        </p:grpSpPr>
        <p:sp>
          <p:nvSpPr>
            <p:cNvPr id="148" name="Google Shape;148;p5"/>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9" name="Google Shape;149;p5"/>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0" name="Google Shape;150;p5"/>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1" name="Google Shape;151;p5"/>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2" name="Google Shape;152;p5"/>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3" name="Google Shape;153;p5"/>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54" name="Google Shape;154;p5"/>
          <p:cNvSpPr/>
          <p:nvPr/>
        </p:nvSpPr>
        <p:spPr>
          <a:xfrm>
            <a:off x="10775101" y="4205167"/>
            <a:ext cx="399936" cy="363784"/>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55" name="Google Shape;155;p5"/>
          <p:cNvGrpSpPr/>
          <p:nvPr/>
        </p:nvGrpSpPr>
        <p:grpSpPr>
          <a:xfrm>
            <a:off x="1205701" y="686924"/>
            <a:ext cx="510611" cy="809481"/>
            <a:chOff x="6718575" y="2318625"/>
            <a:chExt cx="256950" cy="407375"/>
          </a:xfrm>
        </p:grpSpPr>
        <p:sp>
          <p:nvSpPr>
            <p:cNvPr id="156" name="Google Shape;156;p5"/>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7" name="Google Shape;157;p5"/>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8" name="Google Shape;158;p5"/>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9" name="Google Shape;159;p5"/>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0" name="Google Shape;160;p5"/>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1" name="Google Shape;161;p5"/>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2" name="Google Shape;162;p5"/>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3" name="Google Shape;163;p5"/>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164" name="Google Shape;164;p5"/>
          <p:cNvGrpSpPr/>
          <p:nvPr/>
        </p:nvGrpSpPr>
        <p:grpSpPr>
          <a:xfrm>
            <a:off x="447679" y="2454042"/>
            <a:ext cx="457176" cy="466757"/>
            <a:chOff x="3951850" y="2985350"/>
            <a:chExt cx="407950" cy="416500"/>
          </a:xfrm>
        </p:grpSpPr>
        <p:sp>
          <p:nvSpPr>
            <p:cNvPr id="165" name="Google Shape;165;p5"/>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6" name="Google Shape;166;p5"/>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7" name="Google Shape;167;p5"/>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8" name="Google Shape;168;p5"/>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69" name="Google Shape;169;p5"/>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pPr/>
              <a:t>‹#›</a:t>
            </a:fld>
            <a:endParaRPr/>
          </a:p>
        </p:txBody>
      </p:sp>
    </p:spTree>
    <p:extLst>
      <p:ext uri="{BB962C8B-B14F-4D97-AF65-F5344CB8AC3E}">
        <p14:creationId xmlns:p14="http://schemas.microsoft.com/office/powerpoint/2010/main" val="1867543140"/>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70"/>
        <p:cNvGrpSpPr/>
        <p:nvPr/>
      </p:nvGrpSpPr>
      <p:grpSpPr>
        <a:xfrm>
          <a:off x="0" y="0"/>
          <a:ext cx="0" cy="0"/>
          <a:chOff x="0" y="0"/>
          <a:chExt cx="0" cy="0"/>
        </a:xfrm>
      </p:grpSpPr>
      <p:sp>
        <p:nvSpPr>
          <p:cNvPr id="171" name="Google Shape;171;p6"/>
          <p:cNvSpPr/>
          <p:nvPr/>
        </p:nvSpPr>
        <p:spPr>
          <a:xfrm rot="10800000" flipH="1">
            <a:off x="10218233" y="4913077"/>
            <a:ext cx="1379600" cy="119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172" name="Google Shape;172;p6"/>
          <p:cNvSpPr/>
          <p:nvPr/>
        </p:nvSpPr>
        <p:spPr>
          <a:xfrm rot="5400000">
            <a:off x="666132" y="209467"/>
            <a:ext cx="1528000" cy="17644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173" name="Google Shape;173;p6"/>
          <p:cNvSpPr txBox="1">
            <a:spLocks noGrp="1"/>
          </p:cNvSpPr>
          <p:nvPr>
            <p:ph type="title"/>
          </p:nvPr>
        </p:nvSpPr>
        <p:spPr>
          <a:xfrm>
            <a:off x="2310267" y="2314133"/>
            <a:ext cx="6592400" cy="860400"/>
          </a:xfrm>
          <a:prstGeom prst="rect">
            <a:avLst/>
          </a:prstGeom>
        </p:spPr>
        <p:txBody>
          <a:bodyPr spcFirstLastPara="1" wrap="square" lIns="91425" tIns="91425" rIns="91425" bIns="91425" anchor="b" anchorCtr="0">
            <a:no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174" name="Google Shape;174;p6"/>
          <p:cNvSpPr txBox="1">
            <a:spLocks noGrp="1"/>
          </p:cNvSpPr>
          <p:nvPr>
            <p:ph type="body" idx="1"/>
          </p:nvPr>
        </p:nvSpPr>
        <p:spPr>
          <a:xfrm>
            <a:off x="2312000" y="3219267"/>
            <a:ext cx="3556400" cy="3551600"/>
          </a:xfrm>
          <a:prstGeom prst="rect">
            <a:avLst/>
          </a:prstGeom>
        </p:spPr>
        <p:txBody>
          <a:bodyPr spcFirstLastPara="1" wrap="square" lIns="91425" tIns="91425" rIns="91425" bIns="91425" anchor="t" anchorCtr="0">
            <a:noAutofit/>
          </a:bodyPr>
          <a:lstStyle>
            <a:lvl1pPr marL="609585" lvl="0" indent="-423323">
              <a:spcBef>
                <a:spcPts val="800"/>
              </a:spcBef>
              <a:spcAft>
                <a:spcPts val="0"/>
              </a:spcAft>
              <a:buSzPts val="14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175" name="Google Shape;175;p6"/>
          <p:cNvSpPr txBox="1">
            <a:spLocks noGrp="1"/>
          </p:cNvSpPr>
          <p:nvPr>
            <p:ph type="body" idx="2"/>
          </p:nvPr>
        </p:nvSpPr>
        <p:spPr>
          <a:xfrm>
            <a:off x="6082784" y="3219267"/>
            <a:ext cx="3556400" cy="3551600"/>
          </a:xfrm>
          <a:prstGeom prst="rect">
            <a:avLst/>
          </a:prstGeom>
        </p:spPr>
        <p:txBody>
          <a:bodyPr spcFirstLastPara="1" wrap="square" lIns="91425" tIns="91425" rIns="91425" bIns="91425" anchor="t" anchorCtr="0">
            <a:noAutofit/>
          </a:bodyPr>
          <a:lstStyle>
            <a:lvl1pPr marL="609585" lvl="0" indent="-423323">
              <a:spcBef>
                <a:spcPts val="800"/>
              </a:spcBef>
              <a:spcAft>
                <a:spcPts val="0"/>
              </a:spcAft>
              <a:buSzPts val="14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176" name="Google Shape;176;p6"/>
          <p:cNvSpPr/>
          <p:nvPr/>
        </p:nvSpPr>
        <p:spPr>
          <a:xfrm rot="10800000" flipH="1">
            <a:off x="-165101" y="14119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7" name="Google Shape;177;p6"/>
          <p:cNvSpPr/>
          <p:nvPr/>
        </p:nvSpPr>
        <p:spPr>
          <a:xfrm rot="10800000" flipH="1">
            <a:off x="850900" y="19201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8" name="Google Shape;178;p6"/>
          <p:cNvSpPr/>
          <p:nvPr/>
        </p:nvSpPr>
        <p:spPr>
          <a:xfrm rot="10800000" flipH="1">
            <a:off x="1993899" y="-175533"/>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9" name="Google Shape;179;p6"/>
          <p:cNvSpPr/>
          <p:nvPr/>
        </p:nvSpPr>
        <p:spPr>
          <a:xfrm rot="10800000" flipH="1">
            <a:off x="437067" y="118567"/>
            <a:ext cx="478400" cy="4140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80" name="Google Shape;180;p6"/>
          <p:cNvGrpSpPr/>
          <p:nvPr/>
        </p:nvGrpSpPr>
        <p:grpSpPr>
          <a:xfrm>
            <a:off x="2306379" y="81425"/>
            <a:ext cx="468272" cy="432881"/>
            <a:chOff x="5975075" y="2327500"/>
            <a:chExt cx="420100" cy="388350"/>
          </a:xfrm>
        </p:grpSpPr>
        <p:sp>
          <p:nvSpPr>
            <p:cNvPr id="181" name="Google Shape;181;p6"/>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2" name="Google Shape;182;p6"/>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83" name="Google Shape;183;p6"/>
          <p:cNvSpPr/>
          <p:nvPr/>
        </p:nvSpPr>
        <p:spPr>
          <a:xfrm>
            <a:off x="270801" y="16935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84" name="Google Shape;184;p6"/>
          <p:cNvGrpSpPr/>
          <p:nvPr/>
        </p:nvGrpSpPr>
        <p:grpSpPr>
          <a:xfrm>
            <a:off x="1205701" y="686924"/>
            <a:ext cx="510611" cy="809481"/>
            <a:chOff x="6718575" y="2318625"/>
            <a:chExt cx="256950" cy="407375"/>
          </a:xfrm>
        </p:grpSpPr>
        <p:sp>
          <p:nvSpPr>
            <p:cNvPr id="185" name="Google Shape;185;p6"/>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6" name="Google Shape;186;p6"/>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7" name="Google Shape;187;p6"/>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8" name="Google Shape;188;p6"/>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9" name="Google Shape;189;p6"/>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0" name="Google Shape;190;p6"/>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1" name="Google Shape;191;p6"/>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2" name="Google Shape;192;p6"/>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193" name="Google Shape;193;p6"/>
          <p:cNvGrpSpPr/>
          <p:nvPr/>
        </p:nvGrpSpPr>
        <p:grpSpPr>
          <a:xfrm>
            <a:off x="447679" y="2454042"/>
            <a:ext cx="457176" cy="466757"/>
            <a:chOff x="3951850" y="2985350"/>
            <a:chExt cx="407950" cy="416500"/>
          </a:xfrm>
        </p:grpSpPr>
        <p:sp>
          <p:nvSpPr>
            <p:cNvPr id="194" name="Google Shape;194;p6"/>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5" name="Google Shape;195;p6"/>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6" name="Google Shape;196;p6"/>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7" name="Google Shape;197;p6"/>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98" name="Google Shape;198;p6"/>
          <p:cNvSpPr/>
          <p:nvPr/>
        </p:nvSpPr>
        <p:spPr>
          <a:xfrm rot="10800000" flipH="1">
            <a:off x="11315699" y="5641033"/>
            <a:ext cx="1093200" cy="9468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9" name="Google Shape;199;p6"/>
          <p:cNvSpPr/>
          <p:nvPr/>
        </p:nvSpPr>
        <p:spPr>
          <a:xfrm rot="10800000" flipH="1">
            <a:off x="10833099" y="6154267"/>
            <a:ext cx="571600" cy="4948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0" name="Google Shape;200;p6"/>
          <p:cNvSpPr/>
          <p:nvPr/>
        </p:nvSpPr>
        <p:spPr>
          <a:xfrm rot="10800000" flipH="1">
            <a:off x="10428464" y="3913867"/>
            <a:ext cx="1093200" cy="9464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1" name="Google Shape;201;p6"/>
          <p:cNvSpPr/>
          <p:nvPr/>
        </p:nvSpPr>
        <p:spPr>
          <a:xfrm rot="10800000" flipH="1">
            <a:off x="11315700" y="4682900"/>
            <a:ext cx="478400" cy="4140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2" name="Google Shape;202;p6"/>
          <p:cNvSpPr/>
          <p:nvPr/>
        </p:nvSpPr>
        <p:spPr>
          <a:xfrm>
            <a:off x="11696918" y="5949077"/>
            <a:ext cx="330764" cy="330744"/>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03" name="Google Shape;203;p6"/>
          <p:cNvGrpSpPr/>
          <p:nvPr/>
        </p:nvGrpSpPr>
        <p:grpSpPr>
          <a:xfrm>
            <a:off x="9805423" y="4568953"/>
            <a:ext cx="607499" cy="582739"/>
            <a:chOff x="5241175" y="4959100"/>
            <a:chExt cx="539775" cy="517775"/>
          </a:xfrm>
        </p:grpSpPr>
        <p:sp>
          <p:nvSpPr>
            <p:cNvPr id="204" name="Google Shape;204;p6"/>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5" name="Google Shape;205;p6"/>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6" name="Google Shape;206;p6"/>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7" name="Google Shape;207;p6"/>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8" name="Google Shape;208;p6"/>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9" name="Google Shape;209;p6"/>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10" name="Google Shape;210;p6"/>
          <p:cNvSpPr/>
          <p:nvPr/>
        </p:nvSpPr>
        <p:spPr>
          <a:xfrm>
            <a:off x="10775101" y="4205167"/>
            <a:ext cx="399936" cy="363784"/>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11" name="Google Shape;211;p6"/>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pPr/>
              <a:t>‹#›</a:t>
            </a:fld>
            <a:endParaRPr/>
          </a:p>
        </p:txBody>
      </p:sp>
    </p:spTree>
    <p:extLst>
      <p:ext uri="{BB962C8B-B14F-4D97-AF65-F5344CB8AC3E}">
        <p14:creationId xmlns:p14="http://schemas.microsoft.com/office/powerpoint/2010/main" val="2437656100"/>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212"/>
        <p:cNvGrpSpPr/>
        <p:nvPr/>
      </p:nvGrpSpPr>
      <p:grpSpPr>
        <a:xfrm>
          <a:off x="0" y="0"/>
          <a:ext cx="0" cy="0"/>
          <a:chOff x="0" y="0"/>
          <a:chExt cx="0" cy="0"/>
        </a:xfrm>
      </p:grpSpPr>
      <p:sp>
        <p:nvSpPr>
          <p:cNvPr id="213" name="Google Shape;213;p7"/>
          <p:cNvSpPr/>
          <p:nvPr/>
        </p:nvSpPr>
        <p:spPr>
          <a:xfrm rot="5400000">
            <a:off x="666132" y="209467"/>
            <a:ext cx="1528000" cy="17644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214" name="Google Shape;214;p7"/>
          <p:cNvSpPr txBox="1">
            <a:spLocks noGrp="1"/>
          </p:cNvSpPr>
          <p:nvPr>
            <p:ph type="title"/>
          </p:nvPr>
        </p:nvSpPr>
        <p:spPr>
          <a:xfrm>
            <a:off x="2310267" y="2314133"/>
            <a:ext cx="6592400" cy="860400"/>
          </a:xfrm>
          <a:prstGeom prst="rect">
            <a:avLst/>
          </a:prstGeom>
        </p:spPr>
        <p:txBody>
          <a:bodyPr spcFirstLastPara="1" wrap="square" lIns="91425" tIns="91425" rIns="91425" bIns="91425" anchor="b" anchorCtr="0">
            <a:noAutofit/>
          </a:bodyPr>
          <a:lstStyle>
            <a:lvl1pPr lvl="0" rtl="0">
              <a:spcBef>
                <a:spcPts val="0"/>
              </a:spcBef>
              <a:spcAft>
                <a:spcPts val="0"/>
              </a:spcAft>
              <a:buSzPts val="4000"/>
              <a:buNone/>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a:endParaRPr/>
          </a:p>
        </p:txBody>
      </p:sp>
      <p:sp>
        <p:nvSpPr>
          <p:cNvPr id="215" name="Google Shape;215;p7"/>
          <p:cNvSpPr txBox="1">
            <a:spLocks noGrp="1"/>
          </p:cNvSpPr>
          <p:nvPr>
            <p:ph type="body" idx="1"/>
          </p:nvPr>
        </p:nvSpPr>
        <p:spPr>
          <a:xfrm>
            <a:off x="2310267" y="3174533"/>
            <a:ext cx="2902400" cy="33932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a:lvl1pPr>
            <a:lvl2pPr marL="1219170" lvl="1" indent="-423323" rtl="0">
              <a:spcBef>
                <a:spcPts val="0"/>
              </a:spcBef>
              <a:spcAft>
                <a:spcPts val="0"/>
              </a:spcAft>
              <a:buSzPts val="1400"/>
              <a:buChar char="￭"/>
              <a:defRPr/>
            </a:lvl2pPr>
            <a:lvl3pPr marL="1828754" lvl="2" indent="-423323" rtl="0">
              <a:spcBef>
                <a:spcPts val="0"/>
              </a:spcBef>
              <a:spcAft>
                <a:spcPts val="0"/>
              </a:spcAft>
              <a:buSzPts val="1400"/>
              <a:buChar char="￮"/>
              <a:defRPr/>
            </a:lvl3pPr>
            <a:lvl4pPr marL="2438339" lvl="3" indent="-423323" rtl="0">
              <a:spcBef>
                <a:spcPts val="0"/>
              </a:spcBef>
              <a:spcAft>
                <a:spcPts val="0"/>
              </a:spcAft>
              <a:buSzPts val="1400"/>
              <a:buChar char="●"/>
              <a:defRPr/>
            </a:lvl4pPr>
            <a:lvl5pPr marL="3047924" lvl="4" indent="-423323" rtl="0">
              <a:spcBef>
                <a:spcPts val="0"/>
              </a:spcBef>
              <a:spcAft>
                <a:spcPts val="0"/>
              </a:spcAft>
              <a:buSzPts val="1400"/>
              <a:buChar char="○"/>
              <a:defRPr/>
            </a:lvl5pPr>
            <a:lvl6pPr marL="3657509" lvl="5" indent="-423323" rtl="0">
              <a:spcBef>
                <a:spcPts val="0"/>
              </a:spcBef>
              <a:spcAft>
                <a:spcPts val="0"/>
              </a:spcAft>
              <a:buSzPts val="1400"/>
              <a:buChar char="■"/>
              <a:defRPr/>
            </a:lvl6pPr>
            <a:lvl7pPr marL="4267093" lvl="6" indent="-423323" rtl="0">
              <a:spcBef>
                <a:spcPts val="0"/>
              </a:spcBef>
              <a:spcAft>
                <a:spcPts val="0"/>
              </a:spcAft>
              <a:buSzPts val="1400"/>
              <a:buChar char="●"/>
              <a:defRPr/>
            </a:lvl7pPr>
            <a:lvl8pPr marL="4876678" lvl="7" indent="-423323" rtl="0">
              <a:spcBef>
                <a:spcPts val="0"/>
              </a:spcBef>
              <a:spcAft>
                <a:spcPts val="0"/>
              </a:spcAft>
              <a:buSzPts val="1400"/>
              <a:buChar char="○"/>
              <a:defRPr/>
            </a:lvl8pPr>
            <a:lvl9pPr marL="5486263" lvl="8" indent="-423323" rtl="0">
              <a:spcBef>
                <a:spcPts val="0"/>
              </a:spcBef>
              <a:spcAft>
                <a:spcPts val="0"/>
              </a:spcAft>
              <a:buSzPts val="1400"/>
              <a:buChar char="■"/>
              <a:defRPr/>
            </a:lvl9pPr>
          </a:lstStyle>
          <a:p>
            <a:endParaRPr/>
          </a:p>
        </p:txBody>
      </p:sp>
      <p:sp>
        <p:nvSpPr>
          <p:cNvPr id="216" name="Google Shape;216;p7"/>
          <p:cNvSpPr txBox="1">
            <a:spLocks noGrp="1"/>
          </p:cNvSpPr>
          <p:nvPr>
            <p:ph type="body" idx="2"/>
          </p:nvPr>
        </p:nvSpPr>
        <p:spPr>
          <a:xfrm>
            <a:off x="5361296" y="3174533"/>
            <a:ext cx="2902400" cy="33932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a:lvl1pPr>
            <a:lvl2pPr marL="1219170" lvl="1" indent="-423323" rtl="0">
              <a:spcBef>
                <a:spcPts val="0"/>
              </a:spcBef>
              <a:spcAft>
                <a:spcPts val="0"/>
              </a:spcAft>
              <a:buSzPts val="1400"/>
              <a:buChar char="￭"/>
              <a:defRPr/>
            </a:lvl2pPr>
            <a:lvl3pPr marL="1828754" lvl="2" indent="-423323" rtl="0">
              <a:spcBef>
                <a:spcPts val="0"/>
              </a:spcBef>
              <a:spcAft>
                <a:spcPts val="0"/>
              </a:spcAft>
              <a:buSzPts val="1400"/>
              <a:buChar char="￮"/>
              <a:defRPr/>
            </a:lvl3pPr>
            <a:lvl4pPr marL="2438339" lvl="3" indent="-423323" rtl="0">
              <a:spcBef>
                <a:spcPts val="0"/>
              </a:spcBef>
              <a:spcAft>
                <a:spcPts val="0"/>
              </a:spcAft>
              <a:buSzPts val="1400"/>
              <a:buChar char="●"/>
              <a:defRPr/>
            </a:lvl4pPr>
            <a:lvl5pPr marL="3047924" lvl="4" indent="-423323" rtl="0">
              <a:spcBef>
                <a:spcPts val="0"/>
              </a:spcBef>
              <a:spcAft>
                <a:spcPts val="0"/>
              </a:spcAft>
              <a:buSzPts val="1400"/>
              <a:buChar char="○"/>
              <a:defRPr/>
            </a:lvl5pPr>
            <a:lvl6pPr marL="3657509" lvl="5" indent="-423323" rtl="0">
              <a:spcBef>
                <a:spcPts val="0"/>
              </a:spcBef>
              <a:spcAft>
                <a:spcPts val="0"/>
              </a:spcAft>
              <a:buSzPts val="1400"/>
              <a:buChar char="■"/>
              <a:defRPr/>
            </a:lvl6pPr>
            <a:lvl7pPr marL="4267093" lvl="6" indent="-423323" rtl="0">
              <a:spcBef>
                <a:spcPts val="0"/>
              </a:spcBef>
              <a:spcAft>
                <a:spcPts val="0"/>
              </a:spcAft>
              <a:buSzPts val="1400"/>
              <a:buChar char="●"/>
              <a:defRPr/>
            </a:lvl7pPr>
            <a:lvl8pPr marL="4876678" lvl="7" indent="-423323" rtl="0">
              <a:spcBef>
                <a:spcPts val="0"/>
              </a:spcBef>
              <a:spcAft>
                <a:spcPts val="0"/>
              </a:spcAft>
              <a:buSzPts val="1400"/>
              <a:buChar char="○"/>
              <a:defRPr/>
            </a:lvl8pPr>
            <a:lvl9pPr marL="5486263" lvl="8" indent="-423323" rtl="0">
              <a:spcBef>
                <a:spcPts val="0"/>
              </a:spcBef>
              <a:spcAft>
                <a:spcPts val="0"/>
              </a:spcAft>
              <a:buSzPts val="1400"/>
              <a:buChar char="■"/>
              <a:defRPr/>
            </a:lvl9pPr>
          </a:lstStyle>
          <a:p>
            <a:endParaRPr/>
          </a:p>
        </p:txBody>
      </p:sp>
      <p:sp>
        <p:nvSpPr>
          <p:cNvPr id="217" name="Google Shape;217;p7"/>
          <p:cNvSpPr txBox="1">
            <a:spLocks noGrp="1"/>
          </p:cNvSpPr>
          <p:nvPr>
            <p:ph type="body" idx="3"/>
          </p:nvPr>
        </p:nvSpPr>
        <p:spPr>
          <a:xfrm>
            <a:off x="8412327" y="3174533"/>
            <a:ext cx="2902400" cy="33932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a:lvl1pPr>
            <a:lvl2pPr marL="1219170" lvl="1" indent="-423323" rtl="0">
              <a:spcBef>
                <a:spcPts val="0"/>
              </a:spcBef>
              <a:spcAft>
                <a:spcPts val="0"/>
              </a:spcAft>
              <a:buSzPts val="1400"/>
              <a:buChar char="￭"/>
              <a:defRPr/>
            </a:lvl2pPr>
            <a:lvl3pPr marL="1828754" lvl="2" indent="-423323" rtl="0">
              <a:spcBef>
                <a:spcPts val="0"/>
              </a:spcBef>
              <a:spcAft>
                <a:spcPts val="0"/>
              </a:spcAft>
              <a:buSzPts val="1400"/>
              <a:buChar char="￮"/>
              <a:defRPr/>
            </a:lvl3pPr>
            <a:lvl4pPr marL="2438339" lvl="3" indent="-423323" rtl="0">
              <a:spcBef>
                <a:spcPts val="0"/>
              </a:spcBef>
              <a:spcAft>
                <a:spcPts val="0"/>
              </a:spcAft>
              <a:buSzPts val="1400"/>
              <a:buChar char="●"/>
              <a:defRPr/>
            </a:lvl4pPr>
            <a:lvl5pPr marL="3047924" lvl="4" indent="-423323" rtl="0">
              <a:spcBef>
                <a:spcPts val="0"/>
              </a:spcBef>
              <a:spcAft>
                <a:spcPts val="0"/>
              </a:spcAft>
              <a:buSzPts val="1400"/>
              <a:buChar char="○"/>
              <a:defRPr/>
            </a:lvl5pPr>
            <a:lvl6pPr marL="3657509" lvl="5" indent="-423323" rtl="0">
              <a:spcBef>
                <a:spcPts val="0"/>
              </a:spcBef>
              <a:spcAft>
                <a:spcPts val="0"/>
              </a:spcAft>
              <a:buSzPts val="1400"/>
              <a:buChar char="■"/>
              <a:defRPr/>
            </a:lvl6pPr>
            <a:lvl7pPr marL="4267093" lvl="6" indent="-423323" rtl="0">
              <a:spcBef>
                <a:spcPts val="0"/>
              </a:spcBef>
              <a:spcAft>
                <a:spcPts val="0"/>
              </a:spcAft>
              <a:buSzPts val="1400"/>
              <a:buChar char="●"/>
              <a:defRPr/>
            </a:lvl7pPr>
            <a:lvl8pPr marL="4876678" lvl="7" indent="-423323" rtl="0">
              <a:spcBef>
                <a:spcPts val="0"/>
              </a:spcBef>
              <a:spcAft>
                <a:spcPts val="0"/>
              </a:spcAft>
              <a:buSzPts val="1400"/>
              <a:buChar char="○"/>
              <a:defRPr/>
            </a:lvl8pPr>
            <a:lvl9pPr marL="5486263" lvl="8" indent="-423323" rtl="0">
              <a:spcBef>
                <a:spcPts val="0"/>
              </a:spcBef>
              <a:spcAft>
                <a:spcPts val="0"/>
              </a:spcAft>
              <a:buSzPts val="1400"/>
              <a:buChar char="■"/>
              <a:defRPr/>
            </a:lvl9pPr>
          </a:lstStyle>
          <a:p>
            <a:endParaRPr/>
          </a:p>
        </p:txBody>
      </p:sp>
      <p:sp>
        <p:nvSpPr>
          <p:cNvPr id="218" name="Google Shape;218;p7"/>
          <p:cNvSpPr/>
          <p:nvPr/>
        </p:nvSpPr>
        <p:spPr>
          <a:xfrm rot="10800000" flipH="1">
            <a:off x="-165101" y="14119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19" name="Google Shape;219;p7"/>
          <p:cNvSpPr/>
          <p:nvPr/>
        </p:nvSpPr>
        <p:spPr>
          <a:xfrm rot="10800000" flipH="1">
            <a:off x="850900" y="19201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0" name="Google Shape;220;p7"/>
          <p:cNvSpPr/>
          <p:nvPr/>
        </p:nvSpPr>
        <p:spPr>
          <a:xfrm rot="10800000" flipH="1">
            <a:off x="1993899" y="-175533"/>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1" name="Google Shape;221;p7"/>
          <p:cNvSpPr/>
          <p:nvPr/>
        </p:nvSpPr>
        <p:spPr>
          <a:xfrm rot="10800000" flipH="1">
            <a:off x="437067" y="118567"/>
            <a:ext cx="478400" cy="4140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22" name="Google Shape;222;p7"/>
          <p:cNvGrpSpPr/>
          <p:nvPr/>
        </p:nvGrpSpPr>
        <p:grpSpPr>
          <a:xfrm>
            <a:off x="2306379" y="81425"/>
            <a:ext cx="468272" cy="432881"/>
            <a:chOff x="5975075" y="2327500"/>
            <a:chExt cx="420100" cy="388350"/>
          </a:xfrm>
        </p:grpSpPr>
        <p:sp>
          <p:nvSpPr>
            <p:cNvPr id="223" name="Google Shape;223;p7"/>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4" name="Google Shape;224;p7"/>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25" name="Google Shape;225;p7"/>
          <p:cNvSpPr/>
          <p:nvPr/>
        </p:nvSpPr>
        <p:spPr>
          <a:xfrm>
            <a:off x="270801" y="16935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26" name="Google Shape;226;p7"/>
          <p:cNvGrpSpPr/>
          <p:nvPr/>
        </p:nvGrpSpPr>
        <p:grpSpPr>
          <a:xfrm>
            <a:off x="1205701" y="686924"/>
            <a:ext cx="510611" cy="809481"/>
            <a:chOff x="6718575" y="2318625"/>
            <a:chExt cx="256950" cy="407375"/>
          </a:xfrm>
        </p:grpSpPr>
        <p:sp>
          <p:nvSpPr>
            <p:cNvPr id="227" name="Google Shape;227;p7"/>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8" name="Google Shape;228;p7"/>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9" name="Google Shape;229;p7"/>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0" name="Google Shape;230;p7"/>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1" name="Google Shape;231;p7"/>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2" name="Google Shape;232;p7"/>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3" name="Google Shape;233;p7"/>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4" name="Google Shape;234;p7"/>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235" name="Google Shape;235;p7"/>
          <p:cNvGrpSpPr/>
          <p:nvPr/>
        </p:nvGrpSpPr>
        <p:grpSpPr>
          <a:xfrm>
            <a:off x="447679" y="2454042"/>
            <a:ext cx="457176" cy="466757"/>
            <a:chOff x="3951850" y="2985350"/>
            <a:chExt cx="407950" cy="416500"/>
          </a:xfrm>
        </p:grpSpPr>
        <p:sp>
          <p:nvSpPr>
            <p:cNvPr id="236" name="Google Shape;236;p7"/>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7" name="Google Shape;237;p7"/>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8" name="Google Shape;238;p7"/>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9" name="Google Shape;239;p7"/>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40" name="Google Shape;240;p7"/>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pPr/>
              <a:t>‹#›</a:t>
            </a:fld>
            <a:endParaRPr/>
          </a:p>
        </p:txBody>
      </p:sp>
    </p:spTree>
    <p:extLst>
      <p:ext uri="{BB962C8B-B14F-4D97-AF65-F5344CB8AC3E}">
        <p14:creationId xmlns:p14="http://schemas.microsoft.com/office/powerpoint/2010/main" val="3816743120"/>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1"/>
        <p:cNvGrpSpPr/>
        <p:nvPr/>
      </p:nvGrpSpPr>
      <p:grpSpPr>
        <a:xfrm>
          <a:off x="0" y="0"/>
          <a:ext cx="0" cy="0"/>
          <a:chOff x="0" y="0"/>
          <a:chExt cx="0" cy="0"/>
        </a:xfrm>
      </p:grpSpPr>
      <p:sp>
        <p:nvSpPr>
          <p:cNvPr id="242" name="Google Shape;242;p8"/>
          <p:cNvSpPr/>
          <p:nvPr/>
        </p:nvSpPr>
        <p:spPr>
          <a:xfrm rot="10800000" flipH="1">
            <a:off x="10218233" y="4913077"/>
            <a:ext cx="1379600" cy="119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243" name="Google Shape;243;p8"/>
          <p:cNvSpPr/>
          <p:nvPr/>
        </p:nvSpPr>
        <p:spPr>
          <a:xfrm rot="5400000">
            <a:off x="666132" y="209467"/>
            <a:ext cx="1528000" cy="17644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244" name="Google Shape;244;p8"/>
          <p:cNvSpPr txBox="1">
            <a:spLocks noGrp="1"/>
          </p:cNvSpPr>
          <p:nvPr>
            <p:ph type="title"/>
          </p:nvPr>
        </p:nvSpPr>
        <p:spPr>
          <a:xfrm>
            <a:off x="2310267" y="1094933"/>
            <a:ext cx="6592400" cy="8604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245" name="Google Shape;245;p8"/>
          <p:cNvSpPr/>
          <p:nvPr/>
        </p:nvSpPr>
        <p:spPr>
          <a:xfrm rot="10800000" flipH="1">
            <a:off x="-165101" y="14119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6" name="Google Shape;246;p8"/>
          <p:cNvSpPr/>
          <p:nvPr/>
        </p:nvSpPr>
        <p:spPr>
          <a:xfrm rot="10800000" flipH="1">
            <a:off x="850900" y="19201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7" name="Google Shape;247;p8"/>
          <p:cNvSpPr/>
          <p:nvPr/>
        </p:nvSpPr>
        <p:spPr>
          <a:xfrm rot="10800000" flipH="1">
            <a:off x="1993899" y="-175533"/>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8" name="Google Shape;248;p8"/>
          <p:cNvSpPr/>
          <p:nvPr/>
        </p:nvSpPr>
        <p:spPr>
          <a:xfrm rot="10800000" flipH="1">
            <a:off x="437067" y="118567"/>
            <a:ext cx="478400" cy="4140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49" name="Google Shape;249;p8"/>
          <p:cNvGrpSpPr/>
          <p:nvPr/>
        </p:nvGrpSpPr>
        <p:grpSpPr>
          <a:xfrm>
            <a:off x="2306379" y="81425"/>
            <a:ext cx="468272" cy="432881"/>
            <a:chOff x="5975075" y="2327500"/>
            <a:chExt cx="420100" cy="388350"/>
          </a:xfrm>
        </p:grpSpPr>
        <p:sp>
          <p:nvSpPr>
            <p:cNvPr id="250" name="Google Shape;250;p8"/>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1" name="Google Shape;251;p8"/>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52" name="Google Shape;252;p8"/>
          <p:cNvSpPr/>
          <p:nvPr/>
        </p:nvSpPr>
        <p:spPr>
          <a:xfrm>
            <a:off x="270801" y="16935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53" name="Google Shape;253;p8"/>
          <p:cNvGrpSpPr/>
          <p:nvPr/>
        </p:nvGrpSpPr>
        <p:grpSpPr>
          <a:xfrm>
            <a:off x="1205701" y="686924"/>
            <a:ext cx="510611" cy="809481"/>
            <a:chOff x="6718575" y="2318625"/>
            <a:chExt cx="256950" cy="407375"/>
          </a:xfrm>
        </p:grpSpPr>
        <p:sp>
          <p:nvSpPr>
            <p:cNvPr id="254" name="Google Shape;254;p8"/>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5" name="Google Shape;255;p8"/>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6" name="Google Shape;256;p8"/>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7" name="Google Shape;257;p8"/>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8" name="Google Shape;258;p8"/>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9" name="Google Shape;259;p8"/>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0" name="Google Shape;260;p8"/>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1" name="Google Shape;261;p8"/>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262" name="Google Shape;262;p8"/>
          <p:cNvGrpSpPr/>
          <p:nvPr/>
        </p:nvGrpSpPr>
        <p:grpSpPr>
          <a:xfrm>
            <a:off x="447679" y="2454042"/>
            <a:ext cx="457176" cy="466757"/>
            <a:chOff x="3951850" y="2985350"/>
            <a:chExt cx="407950" cy="416500"/>
          </a:xfrm>
        </p:grpSpPr>
        <p:sp>
          <p:nvSpPr>
            <p:cNvPr id="263" name="Google Shape;263;p8"/>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4" name="Google Shape;264;p8"/>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5" name="Google Shape;265;p8"/>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6" name="Google Shape;266;p8"/>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67" name="Google Shape;267;p8"/>
          <p:cNvSpPr/>
          <p:nvPr/>
        </p:nvSpPr>
        <p:spPr>
          <a:xfrm rot="10800000" flipH="1">
            <a:off x="11315699" y="5641033"/>
            <a:ext cx="1093200" cy="9468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8" name="Google Shape;268;p8"/>
          <p:cNvSpPr/>
          <p:nvPr/>
        </p:nvSpPr>
        <p:spPr>
          <a:xfrm rot="10800000" flipH="1">
            <a:off x="10833099" y="6154267"/>
            <a:ext cx="571600" cy="4948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9" name="Google Shape;269;p8"/>
          <p:cNvSpPr/>
          <p:nvPr/>
        </p:nvSpPr>
        <p:spPr>
          <a:xfrm rot="10800000" flipH="1">
            <a:off x="10428464" y="3913867"/>
            <a:ext cx="1093200" cy="9464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0" name="Google Shape;270;p8"/>
          <p:cNvSpPr/>
          <p:nvPr/>
        </p:nvSpPr>
        <p:spPr>
          <a:xfrm rot="10800000" flipH="1">
            <a:off x="11315700" y="4682900"/>
            <a:ext cx="478400" cy="4140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1" name="Google Shape;271;p8"/>
          <p:cNvSpPr/>
          <p:nvPr/>
        </p:nvSpPr>
        <p:spPr>
          <a:xfrm>
            <a:off x="11696918" y="5949077"/>
            <a:ext cx="330764" cy="330744"/>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72" name="Google Shape;272;p8"/>
          <p:cNvGrpSpPr/>
          <p:nvPr/>
        </p:nvGrpSpPr>
        <p:grpSpPr>
          <a:xfrm>
            <a:off x="9805423" y="4568953"/>
            <a:ext cx="607499" cy="582739"/>
            <a:chOff x="5241175" y="4959100"/>
            <a:chExt cx="539775" cy="517775"/>
          </a:xfrm>
        </p:grpSpPr>
        <p:sp>
          <p:nvSpPr>
            <p:cNvPr id="273" name="Google Shape;273;p8"/>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4" name="Google Shape;274;p8"/>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5" name="Google Shape;275;p8"/>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6" name="Google Shape;276;p8"/>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7" name="Google Shape;277;p8"/>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8" name="Google Shape;278;p8"/>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79" name="Google Shape;279;p8"/>
          <p:cNvSpPr/>
          <p:nvPr/>
        </p:nvSpPr>
        <p:spPr>
          <a:xfrm>
            <a:off x="10775101" y="4205167"/>
            <a:ext cx="399936" cy="363784"/>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0" name="Google Shape;280;p8"/>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pPr/>
              <a:t>‹#›</a:t>
            </a:fld>
            <a:endParaRPr/>
          </a:p>
        </p:txBody>
      </p:sp>
    </p:spTree>
    <p:extLst>
      <p:ext uri="{BB962C8B-B14F-4D97-AF65-F5344CB8AC3E}">
        <p14:creationId xmlns:p14="http://schemas.microsoft.com/office/powerpoint/2010/main" val="1714678128"/>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81"/>
        <p:cNvGrpSpPr/>
        <p:nvPr/>
      </p:nvGrpSpPr>
      <p:grpSpPr>
        <a:xfrm>
          <a:off x="0" y="0"/>
          <a:ext cx="0" cy="0"/>
          <a:chOff x="0" y="0"/>
          <a:chExt cx="0" cy="0"/>
        </a:xfrm>
      </p:grpSpPr>
      <p:sp>
        <p:nvSpPr>
          <p:cNvPr id="282" name="Google Shape;282;p9"/>
          <p:cNvSpPr/>
          <p:nvPr/>
        </p:nvSpPr>
        <p:spPr>
          <a:xfrm rot="10800000" flipH="1">
            <a:off x="10218233" y="4913077"/>
            <a:ext cx="1379600" cy="119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283" name="Google Shape;283;p9"/>
          <p:cNvSpPr/>
          <p:nvPr/>
        </p:nvSpPr>
        <p:spPr>
          <a:xfrm rot="5400000">
            <a:off x="666132" y="209467"/>
            <a:ext cx="1528000" cy="17644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284" name="Google Shape;284;p9"/>
          <p:cNvSpPr txBox="1">
            <a:spLocks noGrp="1"/>
          </p:cNvSpPr>
          <p:nvPr>
            <p:ph type="body" idx="1"/>
          </p:nvPr>
        </p:nvSpPr>
        <p:spPr>
          <a:xfrm>
            <a:off x="609600" y="5875079"/>
            <a:ext cx="10972800" cy="692800"/>
          </a:xfrm>
          <a:prstGeom prst="rect">
            <a:avLst/>
          </a:prstGeom>
        </p:spPr>
        <p:txBody>
          <a:bodyPr spcFirstLastPara="1" wrap="square" lIns="91425" tIns="91425" rIns="91425" bIns="91425" anchor="t" anchorCtr="0">
            <a:noAutofit/>
          </a:bodyPr>
          <a:lstStyle>
            <a:lvl1pPr marL="609585" lvl="0" indent="-304792" algn="ctr">
              <a:spcBef>
                <a:spcPts val="480"/>
              </a:spcBef>
              <a:spcAft>
                <a:spcPts val="0"/>
              </a:spcAft>
              <a:buSzPts val="1400"/>
              <a:buNone/>
              <a:defRPr/>
            </a:lvl1pPr>
          </a:lstStyle>
          <a:p>
            <a:endParaRPr/>
          </a:p>
        </p:txBody>
      </p:sp>
      <p:sp>
        <p:nvSpPr>
          <p:cNvPr id="285" name="Google Shape;285;p9"/>
          <p:cNvSpPr/>
          <p:nvPr/>
        </p:nvSpPr>
        <p:spPr>
          <a:xfrm rot="10800000" flipH="1">
            <a:off x="-165101" y="14119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6" name="Google Shape;286;p9"/>
          <p:cNvSpPr/>
          <p:nvPr/>
        </p:nvSpPr>
        <p:spPr>
          <a:xfrm rot="10800000" flipH="1">
            <a:off x="850900" y="19201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7" name="Google Shape;287;p9"/>
          <p:cNvSpPr/>
          <p:nvPr/>
        </p:nvSpPr>
        <p:spPr>
          <a:xfrm rot="10800000" flipH="1">
            <a:off x="1993899" y="-175533"/>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8" name="Google Shape;288;p9"/>
          <p:cNvSpPr/>
          <p:nvPr/>
        </p:nvSpPr>
        <p:spPr>
          <a:xfrm rot="10800000" flipH="1">
            <a:off x="437067" y="118567"/>
            <a:ext cx="478400" cy="4140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89" name="Google Shape;289;p9"/>
          <p:cNvGrpSpPr/>
          <p:nvPr/>
        </p:nvGrpSpPr>
        <p:grpSpPr>
          <a:xfrm>
            <a:off x="2306379" y="81425"/>
            <a:ext cx="468272" cy="432881"/>
            <a:chOff x="5975075" y="2327500"/>
            <a:chExt cx="420100" cy="388350"/>
          </a:xfrm>
        </p:grpSpPr>
        <p:sp>
          <p:nvSpPr>
            <p:cNvPr id="290" name="Google Shape;290;p9"/>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1" name="Google Shape;291;p9"/>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92" name="Google Shape;292;p9"/>
          <p:cNvSpPr/>
          <p:nvPr/>
        </p:nvSpPr>
        <p:spPr>
          <a:xfrm>
            <a:off x="270801" y="16935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93" name="Google Shape;293;p9"/>
          <p:cNvGrpSpPr/>
          <p:nvPr/>
        </p:nvGrpSpPr>
        <p:grpSpPr>
          <a:xfrm>
            <a:off x="1205701" y="686924"/>
            <a:ext cx="510611" cy="809481"/>
            <a:chOff x="6718575" y="2318625"/>
            <a:chExt cx="256950" cy="407375"/>
          </a:xfrm>
        </p:grpSpPr>
        <p:sp>
          <p:nvSpPr>
            <p:cNvPr id="294" name="Google Shape;294;p9"/>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5" name="Google Shape;295;p9"/>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6" name="Google Shape;296;p9"/>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7" name="Google Shape;297;p9"/>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8" name="Google Shape;298;p9"/>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9" name="Google Shape;299;p9"/>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0" name="Google Shape;300;p9"/>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1" name="Google Shape;301;p9"/>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302" name="Google Shape;302;p9"/>
          <p:cNvGrpSpPr/>
          <p:nvPr/>
        </p:nvGrpSpPr>
        <p:grpSpPr>
          <a:xfrm>
            <a:off x="447679" y="2454042"/>
            <a:ext cx="457176" cy="466757"/>
            <a:chOff x="3951850" y="2985350"/>
            <a:chExt cx="407950" cy="416500"/>
          </a:xfrm>
        </p:grpSpPr>
        <p:sp>
          <p:nvSpPr>
            <p:cNvPr id="303" name="Google Shape;303;p9"/>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4" name="Google Shape;304;p9"/>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5" name="Google Shape;305;p9"/>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6" name="Google Shape;306;p9"/>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307" name="Google Shape;307;p9"/>
          <p:cNvSpPr/>
          <p:nvPr/>
        </p:nvSpPr>
        <p:spPr>
          <a:xfrm rot="10800000" flipH="1">
            <a:off x="11315699" y="5641033"/>
            <a:ext cx="1093200" cy="9468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8" name="Google Shape;308;p9"/>
          <p:cNvSpPr/>
          <p:nvPr/>
        </p:nvSpPr>
        <p:spPr>
          <a:xfrm rot="10800000" flipH="1">
            <a:off x="10833099" y="6154267"/>
            <a:ext cx="571600" cy="4948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9" name="Google Shape;309;p9"/>
          <p:cNvSpPr/>
          <p:nvPr/>
        </p:nvSpPr>
        <p:spPr>
          <a:xfrm rot="10800000" flipH="1">
            <a:off x="10428464" y="3913867"/>
            <a:ext cx="1093200" cy="9464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0" name="Google Shape;310;p9"/>
          <p:cNvSpPr/>
          <p:nvPr/>
        </p:nvSpPr>
        <p:spPr>
          <a:xfrm rot="10800000" flipH="1">
            <a:off x="11315700" y="4682900"/>
            <a:ext cx="478400" cy="4140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1" name="Google Shape;311;p9"/>
          <p:cNvSpPr/>
          <p:nvPr/>
        </p:nvSpPr>
        <p:spPr>
          <a:xfrm>
            <a:off x="11696918" y="5949077"/>
            <a:ext cx="330764" cy="330744"/>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312" name="Google Shape;312;p9"/>
          <p:cNvGrpSpPr/>
          <p:nvPr/>
        </p:nvGrpSpPr>
        <p:grpSpPr>
          <a:xfrm>
            <a:off x="9805423" y="4568953"/>
            <a:ext cx="607499" cy="582739"/>
            <a:chOff x="5241175" y="4959100"/>
            <a:chExt cx="539775" cy="517775"/>
          </a:xfrm>
        </p:grpSpPr>
        <p:sp>
          <p:nvSpPr>
            <p:cNvPr id="313" name="Google Shape;313;p9"/>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4" name="Google Shape;314;p9"/>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5" name="Google Shape;315;p9"/>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6" name="Google Shape;316;p9"/>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7" name="Google Shape;317;p9"/>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8" name="Google Shape;318;p9"/>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319" name="Google Shape;319;p9"/>
          <p:cNvSpPr/>
          <p:nvPr/>
        </p:nvSpPr>
        <p:spPr>
          <a:xfrm>
            <a:off x="10775101" y="4205167"/>
            <a:ext cx="399936" cy="363784"/>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0" name="Google Shape;320;p9"/>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pPr/>
              <a:t>‹#›</a:t>
            </a:fld>
            <a:endParaRPr/>
          </a:p>
        </p:txBody>
      </p:sp>
    </p:spTree>
    <p:extLst>
      <p:ext uri="{BB962C8B-B14F-4D97-AF65-F5344CB8AC3E}">
        <p14:creationId xmlns:p14="http://schemas.microsoft.com/office/powerpoint/2010/main" val="2150344914"/>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1"/>
        <p:cNvGrpSpPr/>
        <p:nvPr/>
      </p:nvGrpSpPr>
      <p:grpSpPr>
        <a:xfrm>
          <a:off x="0" y="0"/>
          <a:ext cx="0" cy="0"/>
          <a:chOff x="0" y="0"/>
          <a:chExt cx="0" cy="0"/>
        </a:xfrm>
      </p:grpSpPr>
      <p:sp>
        <p:nvSpPr>
          <p:cNvPr id="322" name="Google Shape;322;p10"/>
          <p:cNvSpPr/>
          <p:nvPr/>
        </p:nvSpPr>
        <p:spPr>
          <a:xfrm rot="10800000" flipH="1">
            <a:off x="10957803" y="5495279"/>
            <a:ext cx="913600" cy="7912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323" name="Google Shape;323;p10"/>
          <p:cNvSpPr/>
          <p:nvPr/>
        </p:nvSpPr>
        <p:spPr>
          <a:xfrm rot="5400000">
            <a:off x="517983" y="140283"/>
            <a:ext cx="1258800" cy="14536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324" name="Google Shape;324;p10"/>
          <p:cNvSpPr/>
          <p:nvPr/>
        </p:nvSpPr>
        <p:spPr>
          <a:xfrm rot="10800000" flipH="1">
            <a:off x="-165100" y="1130388"/>
            <a:ext cx="899200" cy="7792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5" name="Google Shape;325;p10"/>
          <p:cNvSpPr/>
          <p:nvPr/>
        </p:nvSpPr>
        <p:spPr>
          <a:xfrm rot="10800000" flipH="1">
            <a:off x="670821" y="1548600"/>
            <a:ext cx="470400" cy="4072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6" name="Google Shape;326;p10"/>
          <p:cNvSpPr/>
          <p:nvPr/>
        </p:nvSpPr>
        <p:spPr>
          <a:xfrm rot="10800000" flipH="1">
            <a:off x="1611232" y="-175749"/>
            <a:ext cx="899200" cy="7792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7" name="Google Shape;327;p10"/>
          <p:cNvSpPr/>
          <p:nvPr/>
        </p:nvSpPr>
        <p:spPr>
          <a:xfrm rot="10800000" flipH="1">
            <a:off x="330337" y="66257"/>
            <a:ext cx="393600" cy="3408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8" name="Google Shape;328;p10"/>
          <p:cNvSpPr/>
          <p:nvPr/>
        </p:nvSpPr>
        <p:spPr>
          <a:xfrm rot="10800000" flipH="1">
            <a:off x="11684757" y="5981305"/>
            <a:ext cx="724000" cy="6272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9" name="Google Shape;329;p10"/>
          <p:cNvSpPr/>
          <p:nvPr/>
        </p:nvSpPr>
        <p:spPr>
          <a:xfrm rot="10800000" flipH="1">
            <a:off x="11365080" y="6321467"/>
            <a:ext cx="378800" cy="3276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30" name="Google Shape;330;p10"/>
          <p:cNvSpPr/>
          <p:nvPr/>
        </p:nvSpPr>
        <p:spPr>
          <a:xfrm rot="10800000" flipH="1">
            <a:off x="11097047" y="4837364"/>
            <a:ext cx="724000" cy="626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31" name="Google Shape;331;p10"/>
          <p:cNvSpPr/>
          <p:nvPr/>
        </p:nvSpPr>
        <p:spPr>
          <a:xfrm rot="10800000" flipH="1">
            <a:off x="11684759" y="5346509"/>
            <a:ext cx="316800" cy="2744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32" name="Google Shape;332;p10"/>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pPr/>
              <a:t>‹#›</a:t>
            </a:fld>
            <a:endParaRPr/>
          </a:p>
        </p:txBody>
      </p:sp>
    </p:spTree>
    <p:extLst>
      <p:ext uri="{BB962C8B-B14F-4D97-AF65-F5344CB8AC3E}">
        <p14:creationId xmlns:p14="http://schemas.microsoft.com/office/powerpoint/2010/main" val="1182604475"/>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705B3D5C-B2B5-483C-9B4F-5CE86033C969}"/>
              </a:ext>
            </a:extLst>
          </p:cNvPr>
          <p:cNvSpPr>
            <a:spLocks noChangeArrowheads="1"/>
          </p:cNvSpPr>
          <p:nvPr/>
        </p:nvSpPr>
        <p:spPr bwMode="gray">
          <a:xfrm>
            <a:off x="0" y="2514600"/>
            <a:ext cx="12192000" cy="1066800"/>
          </a:xfrm>
          <a:prstGeom prst="rect">
            <a:avLst/>
          </a:prstGeom>
          <a:gradFill rotWithShape="1">
            <a:gsLst>
              <a:gs pos="0">
                <a:schemeClr val="bg1">
                  <a:gamma/>
                  <a:tint val="0"/>
                  <a:invGamma/>
                </a:schemeClr>
              </a:gs>
              <a:gs pos="100000">
                <a:schemeClr val="bg1"/>
              </a:gs>
            </a:gsLst>
            <a:lin ang="0" scaled="1"/>
          </a:gradFill>
          <a:ln w="9525">
            <a:noFill/>
            <a:miter lim="800000"/>
            <a:headEnd/>
            <a:tailEnd/>
          </a:ln>
          <a:effectLst/>
        </p:spPr>
        <p:txBody>
          <a:bodyPr wrap="none" anchor="ctr"/>
          <a:lstStyle/>
          <a:p>
            <a:pPr eaLnBrk="1" hangingPunct="1">
              <a:defRPr/>
            </a:pPr>
            <a:endParaRPr lang="en-US" sz="1800">
              <a:solidFill>
                <a:srgbClr val="000000"/>
              </a:solidFill>
              <a:latin typeface="Arial" charset="0"/>
            </a:endParaRPr>
          </a:p>
        </p:txBody>
      </p:sp>
      <p:sp>
        <p:nvSpPr>
          <p:cNvPr id="5" name="Rectangle 2">
            <a:extLst>
              <a:ext uri="{FF2B5EF4-FFF2-40B4-BE49-F238E27FC236}">
                <a16:creationId xmlns:a16="http://schemas.microsoft.com/office/drawing/2014/main" xmlns="" id="{924CD9E5-094B-48D9-A705-E7A6E7C2926F}"/>
              </a:ext>
            </a:extLst>
          </p:cNvPr>
          <p:cNvSpPr>
            <a:spLocks noChangeArrowheads="1"/>
          </p:cNvSpPr>
          <p:nvPr/>
        </p:nvSpPr>
        <p:spPr bwMode="gray">
          <a:xfrm>
            <a:off x="0" y="0"/>
            <a:ext cx="12192000" cy="25146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1800">
              <a:solidFill>
                <a:srgbClr val="000000"/>
              </a:solidFill>
            </a:endParaRPr>
          </a:p>
        </p:txBody>
      </p:sp>
      <p:pic>
        <p:nvPicPr>
          <p:cNvPr id="6" name="Picture 24" descr="02">
            <a:extLst>
              <a:ext uri="{FF2B5EF4-FFF2-40B4-BE49-F238E27FC236}">
                <a16:creationId xmlns:a16="http://schemas.microsoft.com/office/drawing/2014/main" xmlns="" id="{0D61A795-0EE1-4227-B830-CF6D156E59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1" y="103188"/>
            <a:ext cx="5549900" cy="408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4">
            <a:extLst>
              <a:ext uri="{FF2B5EF4-FFF2-40B4-BE49-F238E27FC236}">
                <a16:creationId xmlns:a16="http://schemas.microsoft.com/office/drawing/2014/main" xmlns="" id="{F39B8072-EE49-4F76-93F6-9ABF4C27159A}"/>
              </a:ext>
            </a:extLst>
          </p:cNvPr>
          <p:cNvSpPr>
            <a:spLocks noChangeArrowheads="1"/>
          </p:cNvSpPr>
          <p:nvPr/>
        </p:nvSpPr>
        <p:spPr bwMode="gray">
          <a:xfrm>
            <a:off x="0" y="3200400"/>
            <a:ext cx="12192000" cy="36576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1800">
              <a:solidFill>
                <a:srgbClr val="000000"/>
              </a:solidFill>
            </a:endParaRPr>
          </a:p>
        </p:txBody>
      </p:sp>
      <p:pic>
        <p:nvPicPr>
          <p:cNvPr id="8" name="Picture 25" descr="02">
            <a:extLst>
              <a:ext uri="{FF2B5EF4-FFF2-40B4-BE49-F238E27FC236}">
                <a16:creationId xmlns:a16="http://schemas.microsoft.com/office/drawing/2014/main" xmlns="" id="{248FA2BE-566A-4580-970B-719C6DE7B2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2400" y="3048001"/>
            <a:ext cx="2641600" cy="194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2">
            <a:extLst>
              <a:ext uri="{FF2B5EF4-FFF2-40B4-BE49-F238E27FC236}">
                <a16:creationId xmlns:a16="http://schemas.microsoft.com/office/drawing/2014/main" xmlns="" id="{E2DA4E38-5736-4665-8061-AF81FB70C9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8662"/>
          <a:stretch>
            <a:fillRect/>
          </a:stretch>
        </p:blipFill>
        <p:spPr bwMode="auto">
          <a:xfrm>
            <a:off x="9042400" y="1538288"/>
            <a:ext cx="2743200" cy="189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1">
            <a:extLst>
              <a:ext uri="{FF2B5EF4-FFF2-40B4-BE49-F238E27FC236}">
                <a16:creationId xmlns:a16="http://schemas.microsoft.com/office/drawing/2014/main" xmlns="" id="{C87C6C1A-0D07-4B7C-B9B1-2BD7C91B125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r="1010"/>
          <a:stretch>
            <a:fillRect/>
          </a:stretch>
        </p:blipFill>
        <p:spPr bwMode="auto">
          <a:xfrm>
            <a:off x="5892800" y="2439988"/>
            <a:ext cx="5994400" cy="380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6" descr="03">
            <a:extLst>
              <a:ext uri="{FF2B5EF4-FFF2-40B4-BE49-F238E27FC236}">
                <a16:creationId xmlns:a16="http://schemas.microsoft.com/office/drawing/2014/main" xmlns="" id="{7DD17EAE-0C01-4623-9832-EDD22C7A95A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 y="4876800"/>
            <a:ext cx="1843617"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7">
            <a:extLst>
              <a:ext uri="{FF2B5EF4-FFF2-40B4-BE49-F238E27FC236}">
                <a16:creationId xmlns:a16="http://schemas.microsoft.com/office/drawing/2014/main" xmlns="" id="{5F9EBD35-73B6-45D4-853D-B15D4EBE8706}"/>
              </a:ext>
            </a:extLst>
          </p:cNvPr>
          <p:cNvSpPr txBox="1">
            <a:spLocks noChangeArrowheads="1"/>
          </p:cNvSpPr>
          <p:nvPr/>
        </p:nvSpPr>
        <p:spPr bwMode="auto">
          <a:xfrm>
            <a:off x="10668000" y="6415088"/>
            <a:ext cx="1056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800" b="1">
                <a:solidFill>
                  <a:srgbClr val="FFFFFF"/>
                </a:solidFill>
              </a:rPr>
              <a:t>L/O/G/O</a:t>
            </a:r>
          </a:p>
        </p:txBody>
      </p:sp>
      <p:sp>
        <p:nvSpPr>
          <p:cNvPr id="13" name="TextBox 23">
            <a:extLst>
              <a:ext uri="{FF2B5EF4-FFF2-40B4-BE49-F238E27FC236}">
                <a16:creationId xmlns:a16="http://schemas.microsoft.com/office/drawing/2014/main" xmlns="" id="{FA66166B-87AF-4E32-8142-FF36DE241E30}"/>
              </a:ext>
            </a:extLst>
          </p:cNvPr>
          <p:cNvSpPr txBox="1">
            <a:spLocks noChangeArrowheads="1"/>
          </p:cNvSpPr>
          <p:nvPr userDrawn="1"/>
        </p:nvSpPr>
        <p:spPr bwMode="auto">
          <a:xfrm>
            <a:off x="10513212" y="6657976"/>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r>
              <a:rPr lang="en-US" altLang="en-US" sz="900">
                <a:solidFill>
                  <a:srgbClr val="000000"/>
                </a:solidFill>
              </a:rPr>
              <a:t>http://dichvudanhvanban.com</a:t>
            </a:r>
          </a:p>
        </p:txBody>
      </p:sp>
      <p:sp>
        <p:nvSpPr>
          <p:cNvPr id="4101" name="Rectangle 5"/>
          <p:cNvSpPr>
            <a:spLocks noGrp="1" noChangeArrowheads="1"/>
          </p:cNvSpPr>
          <p:nvPr>
            <p:ph type="ctrTitle"/>
          </p:nvPr>
        </p:nvSpPr>
        <p:spPr>
          <a:xfrm>
            <a:off x="609600" y="685800"/>
            <a:ext cx="10972800" cy="1524000"/>
          </a:xfrm>
        </p:spPr>
        <p:txBody>
          <a:bodyPr/>
          <a:lstStyle>
            <a:lvl1pPr>
              <a:defRPr sz="5500"/>
            </a:lvl1pPr>
          </a:lstStyle>
          <a:p>
            <a:r>
              <a:rPr lang="en-US"/>
              <a:t>Click to edit Master title style</a:t>
            </a:r>
          </a:p>
        </p:txBody>
      </p:sp>
      <p:sp>
        <p:nvSpPr>
          <p:cNvPr id="4102" name="Rectangle 6"/>
          <p:cNvSpPr>
            <a:spLocks noGrp="1" noChangeArrowheads="1"/>
          </p:cNvSpPr>
          <p:nvPr>
            <p:ph type="subTitle" idx="1"/>
          </p:nvPr>
        </p:nvSpPr>
        <p:spPr>
          <a:xfrm>
            <a:off x="609600" y="2590800"/>
            <a:ext cx="7620000" cy="533400"/>
          </a:xfrm>
        </p:spPr>
        <p:txBody>
          <a:bodyPr/>
          <a:lstStyle>
            <a:lvl1pPr marL="0" indent="0">
              <a:buFontTx/>
              <a:buNone/>
              <a:defRPr sz="2000">
                <a:solidFill>
                  <a:schemeClr val="tx2"/>
                </a:solidFill>
              </a:defRPr>
            </a:lvl1pPr>
          </a:lstStyle>
          <a:p>
            <a:r>
              <a:rPr lang="en-US"/>
              <a:t>Click to edit Master subtitle style</a:t>
            </a:r>
          </a:p>
        </p:txBody>
      </p:sp>
      <p:sp>
        <p:nvSpPr>
          <p:cNvPr id="14" name="Rectangle 7">
            <a:extLst>
              <a:ext uri="{FF2B5EF4-FFF2-40B4-BE49-F238E27FC236}">
                <a16:creationId xmlns:a16="http://schemas.microsoft.com/office/drawing/2014/main" xmlns="" id="{AF6E31F3-FF73-4FA7-9938-734F723B39B2}"/>
              </a:ext>
            </a:extLst>
          </p:cNvPr>
          <p:cNvSpPr>
            <a:spLocks noGrp="1" noChangeArrowheads="1"/>
          </p:cNvSpPr>
          <p:nvPr>
            <p:ph type="dt" sz="half" idx="10"/>
          </p:nvPr>
        </p:nvSpPr>
        <p:spPr bwMode="white">
          <a:xfrm>
            <a:off x="1727200" y="6553201"/>
            <a:ext cx="2844800" cy="168275"/>
          </a:xfrm>
        </p:spPr>
        <p:txBody>
          <a:bodyPr/>
          <a:lstStyle>
            <a:lvl1pPr eaLnBrk="0" hangingPunct="0">
              <a:defRPr sz="1400">
                <a:solidFill>
                  <a:srgbClr val="FFFFFF"/>
                </a:solidFill>
                <a:latin typeface="Arial" panose="020B0604020202020204" pitchFamily="34" charset="0"/>
              </a:defRPr>
            </a:lvl1pPr>
          </a:lstStyle>
          <a:p>
            <a:pPr>
              <a:defRPr/>
            </a:pPr>
            <a:endParaRPr lang="en-US"/>
          </a:p>
        </p:txBody>
      </p:sp>
      <p:sp>
        <p:nvSpPr>
          <p:cNvPr id="15" name="Rectangle 8">
            <a:extLst>
              <a:ext uri="{FF2B5EF4-FFF2-40B4-BE49-F238E27FC236}">
                <a16:creationId xmlns:a16="http://schemas.microsoft.com/office/drawing/2014/main" xmlns="" id="{DEC24607-7B9A-4213-AB21-291D93F43AB6}"/>
              </a:ext>
            </a:extLst>
          </p:cNvPr>
          <p:cNvSpPr>
            <a:spLocks noGrp="1" noChangeArrowheads="1"/>
          </p:cNvSpPr>
          <p:nvPr>
            <p:ph type="ftr" sz="quarter" idx="11"/>
          </p:nvPr>
        </p:nvSpPr>
        <p:spPr bwMode="white">
          <a:xfrm>
            <a:off x="4876800" y="6553201"/>
            <a:ext cx="3860800" cy="168275"/>
          </a:xfrm>
        </p:spPr>
        <p:txBody>
          <a:bodyPr/>
          <a:lstStyle>
            <a:lvl1pPr eaLnBrk="0" hangingPunct="0">
              <a:defRPr sz="1400">
                <a:solidFill>
                  <a:srgbClr val="FFFFFF"/>
                </a:solidFill>
                <a:latin typeface="Arial" panose="020B0604020202020204" pitchFamily="34" charset="0"/>
              </a:defRPr>
            </a:lvl1pPr>
          </a:lstStyle>
          <a:p>
            <a:pPr>
              <a:defRPr/>
            </a:pPr>
            <a:endParaRPr lang="en-US"/>
          </a:p>
        </p:txBody>
      </p:sp>
      <p:sp>
        <p:nvSpPr>
          <p:cNvPr id="16" name="Rectangle 9">
            <a:extLst>
              <a:ext uri="{FF2B5EF4-FFF2-40B4-BE49-F238E27FC236}">
                <a16:creationId xmlns:a16="http://schemas.microsoft.com/office/drawing/2014/main" xmlns="" id="{88958079-E141-4D42-8F1C-352BED77F6A5}"/>
              </a:ext>
            </a:extLst>
          </p:cNvPr>
          <p:cNvSpPr>
            <a:spLocks noGrp="1" noChangeArrowheads="1"/>
          </p:cNvSpPr>
          <p:nvPr>
            <p:ph type="sldNum" sz="quarter" idx="12"/>
          </p:nvPr>
        </p:nvSpPr>
        <p:spPr bwMode="white">
          <a:xfrm>
            <a:off x="9042400" y="6553201"/>
            <a:ext cx="1422400" cy="168275"/>
          </a:xfrm>
        </p:spPr>
        <p:txBody>
          <a:bodyPr/>
          <a:lstStyle>
            <a:lvl1pPr eaLnBrk="0" hangingPunct="0">
              <a:defRPr sz="1400">
                <a:solidFill>
                  <a:srgbClr val="FFFFFF"/>
                </a:solidFill>
              </a:defRPr>
            </a:lvl1pPr>
          </a:lstStyle>
          <a:p>
            <a:fld id="{4D8D8D94-D58F-4AB9-B394-60413360D134}" type="slidenum">
              <a:rPr lang="en-US" altLang="en-US"/>
              <a:pPr/>
              <a:t>‹#›</a:t>
            </a:fld>
            <a:endParaRPr lang="en-US" altLang="en-US"/>
          </a:p>
        </p:txBody>
      </p:sp>
    </p:spTree>
    <p:extLst>
      <p:ext uri="{BB962C8B-B14F-4D97-AF65-F5344CB8AC3E}">
        <p14:creationId xmlns:p14="http://schemas.microsoft.com/office/powerpoint/2010/main" val="1211871551"/>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C0C92FED-3EB3-454B-8130-08F849B8EF5F}"/>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5" name="Slide Number Placeholder 4">
            <a:extLst>
              <a:ext uri="{FF2B5EF4-FFF2-40B4-BE49-F238E27FC236}">
                <a16:creationId xmlns:a16="http://schemas.microsoft.com/office/drawing/2014/main" xmlns="" id="{B81B7269-93F0-444F-AE8B-B415B1011A02}"/>
              </a:ext>
            </a:extLst>
          </p:cNvPr>
          <p:cNvSpPr>
            <a:spLocks noGrp="1"/>
          </p:cNvSpPr>
          <p:nvPr>
            <p:ph type="sldNum" sz="quarter" idx="11"/>
          </p:nvPr>
        </p:nvSpPr>
        <p:spPr/>
        <p:txBody>
          <a:bodyPr/>
          <a:lstStyle>
            <a:lvl1pPr eaLnBrk="0" hangingPunct="0">
              <a:defRPr/>
            </a:lvl1pPr>
          </a:lstStyle>
          <a:p>
            <a:fld id="{3113A3FA-202B-4074-A931-7D047A3E87CC}" type="slidenum">
              <a:rPr lang="en-US" altLang="en-US"/>
              <a:pPr/>
              <a:t>‹#›</a:t>
            </a:fld>
            <a:endParaRPr lang="en-US" altLang="en-US"/>
          </a:p>
        </p:txBody>
      </p:sp>
      <p:sp>
        <p:nvSpPr>
          <p:cNvPr id="6" name="Footer Placeholder 5">
            <a:extLst>
              <a:ext uri="{FF2B5EF4-FFF2-40B4-BE49-F238E27FC236}">
                <a16:creationId xmlns:a16="http://schemas.microsoft.com/office/drawing/2014/main" xmlns="" id="{FF880400-6374-4FC9-8D51-ED5EAB085A48}"/>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912173616"/>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a:extLst>
              <a:ext uri="{FF2B5EF4-FFF2-40B4-BE49-F238E27FC236}">
                <a16:creationId xmlns:a16="http://schemas.microsoft.com/office/drawing/2014/main" xmlns="" id="{B5AA8ABE-4A0A-456E-8A56-F793BEB0406C}"/>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5" name="Slide Number Placeholder 4">
            <a:extLst>
              <a:ext uri="{FF2B5EF4-FFF2-40B4-BE49-F238E27FC236}">
                <a16:creationId xmlns:a16="http://schemas.microsoft.com/office/drawing/2014/main" xmlns="" id="{6BBBC3A5-196D-40E9-9A83-F571871D64A8}"/>
              </a:ext>
            </a:extLst>
          </p:cNvPr>
          <p:cNvSpPr>
            <a:spLocks noGrp="1"/>
          </p:cNvSpPr>
          <p:nvPr>
            <p:ph type="sldNum" sz="quarter" idx="11"/>
          </p:nvPr>
        </p:nvSpPr>
        <p:spPr/>
        <p:txBody>
          <a:bodyPr/>
          <a:lstStyle>
            <a:lvl1pPr eaLnBrk="0" hangingPunct="0">
              <a:defRPr/>
            </a:lvl1pPr>
          </a:lstStyle>
          <a:p>
            <a:fld id="{677C8DF2-6E83-4028-B4F0-C49934C2EC8B}" type="slidenum">
              <a:rPr lang="en-US" altLang="en-US"/>
              <a:pPr/>
              <a:t>‹#›</a:t>
            </a:fld>
            <a:endParaRPr lang="en-US" altLang="en-US"/>
          </a:p>
        </p:txBody>
      </p:sp>
      <p:sp>
        <p:nvSpPr>
          <p:cNvPr id="6" name="Footer Placeholder 5">
            <a:extLst>
              <a:ext uri="{FF2B5EF4-FFF2-40B4-BE49-F238E27FC236}">
                <a16:creationId xmlns:a16="http://schemas.microsoft.com/office/drawing/2014/main" xmlns="" id="{3FD03A16-403A-4B64-A350-EA80486C62FD}"/>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585850983"/>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533526"/>
            <a:ext cx="5384800" cy="5019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533526"/>
            <a:ext cx="5384800" cy="5019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BD35B573-CAF7-4A79-8392-066F2FC7DC4B}"/>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6" name="Slide Number Placeholder 5">
            <a:extLst>
              <a:ext uri="{FF2B5EF4-FFF2-40B4-BE49-F238E27FC236}">
                <a16:creationId xmlns:a16="http://schemas.microsoft.com/office/drawing/2014/main" xmlns="" id="{716E85B4-C83E-4FAD-8E0A-0B7A61936CFA}"/>
              </a:ext>
            </a:extLst>
          </p:cNvPr>
          <p:cNvSpPr>
            <a:spLocks noGrp="1"/>
          </p:cNvSpPr>
          <p:nvPr>
            <p:ph type="sldNum" sz="quarter" idx="11"/>
          </p:nvPr>
        </p:nvSpPr>
        <p:spPr/>
        <p:txBody>
          <a:bodyPr/>
          <a:lstStyle>
            <a:lvl1pPr eaLnBrk="0" hangingPunct="0">
              <a:defRPr/>
            </a:lvl1pPr>
          </a:lstStyle>
          <a:p>
            <a:fld id="{72D406CB-CC21-4C34-8174-6A60E7279108}" type="slidenum">
              <a:rPr lang="en-US" altLang="en-US"/>
              <a:pPr/>
              <a:t>‹#›</a:t>
            </a:fld>
            <a:endParaRPr lang="en-US" altLang="en-US"/>
          </a:p>
        </p:txBody>
      </p:sp>
      <p:sp>
        <p:nvSpPr>
          <p:cNvPr id="7" name="Footer Placeholder 6">
            <a:extLst>
              <a:ext uri="{FF2B5EF4-FFF2-40B4-BE49-F238E27FC236}">
                <a16:creationId xmlns:a16="http://schemas.microsoft.com/office/drawing/2014/main" xmlns="" id="{CA2AB9C4-1006-4317-ABA0-C1C90D9EC3C0}"/>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1768175350"/>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33CAB281-B452-408A-B626-C134352A8D26}"/>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8" name="Slide Number Placeholder 7">
            <a:extLst>
              <a:ext uri="{FF2B5EF4-FFF2-40B4-BE49-F238E27FC236}">
                <a16:creationId xmlns:a16="http://schemas.microsoft.com/office/drawing/2014/main" xmlns="" id="{29AC0DFB-F6ED-449B-B15C-D09C7644FFDD}"/>
              </a:ext>
            </a:extLst>
          </p:cNvPr>
          <p:cNvSpPr>
            <a:spLocks noGrp="1"/>
          </p:cNvSpPr>
          <p:nvPr>
            <p:ph type="sldNum" sz="quarter" idx="11"/>
          </p:nvPr>
        </p:nvSpPr>
        <p:spPr/>
        <p:txBody>
          <a:bodyPr/>
          <a:lstStyle>
            <a:lvl1pPr eaLnBrk="0" hangingPunct="0">
              <a:defRPr/>
            </a:lvl1pPr>
          </a:lstStyle>
          <a:p>
            <a:fld id="{FEFFCA8D-F36E-4A3F-8548-A374F3956012}" type="slidenum">
              <a:rPr lang="en-US" altLang="en-US"/>
              <a:pPr/>
              <a:t>‹#›</a:t>
            </a:fld>
            <a:endParaRPr lang="en-US" altLang="en-US"/>
          </a:p>
        </p:txBody>
      </p:sp>
      <p:sp>
        <p:nvSpPr>
          <p:cNvPr id="9" name="Footer Placeholder 8">
            <a:extLst>
              <a:ext uri="{FF2B5EF4-FFF2-40B4-BE49-F238E27FC236}">
                <a16:creationId xmlns:a16="http://schemas.microsoft.com/office/drawing/2014/main" xmlns="" id="{817C3E0F-37D6-4435-A682-FC07EF3DEDF2}"/>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380797922"/>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49028D16-A246-4F0F-AAAA-86229CE72353}"/>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4" name="Slide Number Placeholder 3">
            <a:extLst>
              <a:ext uri="{FF2B5EF4-FFF2-40B4-BE49-F238E27FC236}">
                <a16:creationId xmlns:a16="http://schemas.microsoft.com/office/drawing/2014/main" xmlns="" id="{A7C1CD98-368E-43CE-BEC2-C994DD372925}"/>
              </a:ext>
            </a:extLst>
          </p:cNvPr>
          <p:cNvSpPr>
            <a:spLocks noGrp="1"/>
          </p:cNvSpPr>
          <p:nvPr>
            <p:ph type="sldNum" sz="quarter" idx="11"/>
          </p:nvPr>
        </p:nvSpPr>
        <p:spPr/>
        <p:txBody>
          <a:bodyPr/>
          <a:lstStyle>
            <a:lvl1pPr eaLnBrk="0" hangingPunct="0">
              <a:defRPr/>
            </a:lvl1pPr>
          </a:lstStyle>
          <a:p>
            <a:fld id="{E52AD96E-168A-4A54-9DA6-42515ACD6360}" type="slidenum">
              <a:rPr lang="en-US" altLang="en-US"/>
              <a:pPr/>
              <a:t>‹#›</a:t>
            </a:fld>
            <a:endParaRPr lang="en-US" altLang="en-US"/>
          </a:p>
        </p:txBody>
      </p:sp>
      <p:sp>
        <p:nvSpPr>
          <p:cNvPr id="5" name="Footer Placeholder 4">
            <a:extLst>
              <a:ext uri="{FF2B5EF4-FFF2-40B4-BE49-F238E27FC236}">
                <a16:creationId xmlns:a16="http://schemas.microsoft.com/office/drawing/2014/main" xmlns="" id="{4D57948B-8B03-40AA-BA84-32B5D4BCA663}"/>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3672086374"/>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20B1BA89-A382-4289-84A9-3CAE36D1956C}"/>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3" name="Slide Number Placeholder 2">
            <a:extLst>
              <a:ext uri="{FF2B5EF4-FFF2-40B4-BE49-F238E27FC236}">
                <a16:creationId xmlns:a16="http://schemas.microsoft.com/office/drawing/2014/main" xmlns="" id="{2F4B4388-9369-4AC9-BA02-AC77DE90B4CE}"/>
              </a:ext>
            </a:extLst>
          </p:cNvPr>
          <p:cNvSpPr>
            <a:spLocks noGrp="1"/>
          </p:cNvSpPr>
          <p:nvPr>
            <p:ph type="sldNum" sz="quarter" idx="11"/>
          </p:nvPr>
        </p:nvSpPr>
        <p:spPr/>
        <p:txBody>
          <a:bodyPr/>
          <a:lstStyle>
            <a:lvl1pPr eaLnBrk="0" hangingPunct="0">
              <a:defRPr/>
            </a:lvl1pPr>
          </a:lstStyle>
          <a:p>
            <a:fld id="{CB8227D2-5828-40A9-BB88-D62B18BA78F8}" type="slidenum">
              <a:rPr lang="en-US" altLang="en-US"/>
              <a:pPr/>
              <a:t>‹#›</a:t>
            </a:fld>
            <a:endParaRPr lang="en-US" altLang="en-US"/>
          </a:p>
        </p:txBody>
      </p:sp>
      <p:sp>
        <p:nvSpPr>
          <p:cNvPr id="4" name="Footer Placeholder 3">
            <a:extLst>
              <a:ext uri="{FF2B5EF4-FFF2-40B4-BE49-F238E27FC236}">
                <a16:creationId xmlns:a16="http://schemas.microsoft.com/office/drawing/2014/main" xmlns="" id="{23619B78-1012-406D-9850-38A913E625D2}"/>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713759770"/>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xmlns="" id="{2FAD7408-46E0-49FE-8023-A7CE8300EEF3}"/>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6" name="Slide Number Placeholder 5">
            <a:extLst>
              <a:ext uri="{FF2B5EF4-FFF2-40B4-BE49-F238E27FC236}">
                <a16:creationId xmlns:a16="http://schemas.microsoft.com/office/drawing/2014/main" xmlns="" id="{3BA2ACA8-3675-4D58-B2E6-6E585C695FB6}"/>
              </a:ext>
            </a:extLst>
          </p:cNvPr>
          <p:cNvSpPr>
            <a:spLocks noGrp="1"/>
          </p:cNvSpPr>
          <p:nvPr>
            <p:ph type="sldNum" sz="quarter" idx="11"/>
          </p:nvPr>
        </p:nvSpPr>
        <p:spPr/>
        <p:txBody>
          <a:bodyPr/>
          <a:lstStyle>
            <a:lvl1pPr eaLnBrk="0" hangingPunct="0">
              <a:defRPr/>
            </a:lvl1pPr>
          </a:lstStyle>
          <a:p>
            <a:fld id="{902C188A-62B3-4462-B538-5B3FB9A989C3}" type="slidenum">
              <a:rPr lang="en-US" altLang="en-US"/>
              <a:pPr/>
              <a:t>‹#›</a:t>
            </a:fld>
            <a:endParaRPr lang="en-US" altLang="en-US"/>
          </a:p>
        </p:txBody>
      </p:sp>
      <p:sp>
        <p:nvSpPr>
          <p:cNvPr id="7" name="Footer Placeholder 6">
            <a:extLst>
              <a:ext uri="{FF2B5EF4-FFF2-40B4-BE49-F238E27FC236}">
                <a16:creationId xmlns:a16="http://schemas.microsoft.com/office/drawing/2014/main" xmlns="" id="{BF74AC6E-D4FD-4F0C-B1C1-255018C7CF2B}"/>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3358503117"/>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xmlns="" id="{0F3B3CA8-E010-45C0-A567-D29AECEF6FC7}"/>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6" name="Slide Number Placeholder 5">
            <a:extLst>
              <a:ext uri="{FF2B5EF4-FFF2-40B4-BE49-F238E27FC236}">
                <a16:creationId xmlns:a16="http://schemas.microsoft.com/office/drawing/2014/main" xmlns="" id="{5746ACCD-46B3-4BAD-85EF-6C722EAD10CB}"/>
              </a:ext>
            </a:extLst>
          </p:cNvPr>
          <p:cNvSpPr>
            <a:spLocks noGrp="1"/>
          </p:cNvSpPr>
          <p:nvPr>
            <p:ph type="sldNum" sz="quarter" idx="11"/>
          </p:nvPr>
        </p:nvSpPr>
        <p:spPr/>
        <p:txBody>
          <a:bodyPr/>
          <a:lstStyle>
            <a:lvl1pPr eaLnBrk="0" hangingPunct="0">
              <a:defRPr/>
            </a:lvl1pPr>
          </a:lstStyle>
          <a:p>
            <a:fld id="{AE5F4E42-580D-4624-B4BF-C29EF2C707F0}" type="slidenum">
              <a:rPr lang="en-US" altLang="en-US"/>
              <a:pPr/>
              <a:t>‹#›</a:t>
            </a:fld>
            <a:endParaRPr lang="en-US" altLang="en-US"/>
          </a:p>
        </p:txBody>
      </p:sp>
      <p:sp>
        <p:nvSpPr>
          <p:cNvPr id="7" name="Footer Placeholder 6">
            <a:extLst>
              <a:ext uri="{FF2B5EF4-FFF2-40B4-BE49-F238E27FC236}">
                <a16:creationId xmlns:a16="http://schemas.microsoft.com/office/drawing/2014/main" xmlns="" id="{175BDA94-EEA4-4DFE-845B-7B4870BEBA60}"/>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3919031051"/>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E156843-73DD-4EB6-A91D-9CBDDCC6E600}"/>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5" name="Slide Number Placeholder 4">
            <a:extLst>
              <a:ext uri="{FF2B5EF4-FFF2-40B4-BE49-F238E27FC236}">
                <a16:creationId xmlns:a16="http://schemas.microsoft.com/office/drawing/2014/main" xmlns="" id="{83D2DEA8-6003-4918-BAC9-FD8138C805E4}"/>
              </a:ext>
            </a:extLst>
          </p:cNvPr>
          <p:cNvSpPr>
            <a:spLocks noGrp="1"/>
          </p:cNvSpPr>
          <p:nvPr>
            <p:ph type="sldNum" sz="quarter" idx="11"/>
          </p:nvPr>
        </p:nvSpPr>
        <p:spPr/>
        <p:txBody>
          <a:bodyPr/>
          <a:lstStyle>
            <a:lvl1pPr eaLnBrk="0" hangingPunct="0">
              <a:defRPr/>
            </a:lvl1pPr>
          </a:lstStyle>
          <a:p>
            <a:fld id="{F44E3DF7-085F-4884-81E7-D1FBCAC9249F}" type="slidenum">
              <a:rPr lang="en-US" altLang="en-US"/>
              <a:pPr/>
              <a:t>‹#›</a:t>
            </a:fld>
            <a:endParaRPr lang="en-US" altLang="en-US"/>
          </a:p>
        </p:txBody>
      </p:sp>
      <p:sp>
        <p:nvSpPr>
          <p:cNvPr id="6" name="Footer Placeholder 5">
            <a:extLst>
              <a:ext uri="{FF2B5EF4-FFF2-40B4-BE49-F238E27FC236}">
                <a16:creationId xmlns:a16="http://schemas.microsoft.com/office/drawing/2014/main" xmlns="" id="{61F52EE4-01BD-41F1-83D0-A9F46FF1DE45}"/>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310402120"/>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81000"/>
            <a:ext cx="2743200" cy="6172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381000"/>
            <a:ext cx="8026400" cy="6172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241AACF-BDB2-45C3-9F5F-42F8CA627213}"/>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5" name="Slide Number Placeholder 4">
            <a:extLst>
              <a:ext uri="{FF2B5EF4-FFF2-40B4-BE49-F238E27FC236}">
                <a16:creationId xmlns:a16="http://schemas.microsoft.com/office/drawing/2014/main" xmlns="" id="{AB553879-4AC1-4FF2-923C-25B1AD7E0C52}"/>
              </a:ext>
            </a:extLst>
          </p:cNvPr>
          <p:cNvSpPr>
            <a:spLocks noGrp="1"/>
          </p:cNvSpPr>
          <p:nvPr>
            <p:ph type="sldNum" sz="quarter" idx="11"/>
          </p:nvPr>
        </p:nvSpPr>
        <p:spPr/>
        <p:txBody>
          <a:bodyPr/>
          <a:lstStyle>
            <a:lvl1pPr eaLnBrk="0" hangingPunct="0">
              <a:defRPr/>
            </a:lvl1pPr>
          </a:lstStyle>
          <a:p>
            <a:fld id="{C0EE563B-D859-470A-9F04-1CA8848964A8}" type="slidenum">
              <a:rPr lang="en-US" altLang="en-US"/>
              <a:pPr/>
              <a:t>‹#›</a:t>
            </a:fld>
            <a:endParaRPr lang="en-US" altLang="en-US"/>
          </a:p>
        </p:txBody>
      </p:sp>
      <p:sp>
        <p:nvSpPr>
          <p:cNvPr id="6" name="Footer Placeholder 5">
            <a:extLst>
              <a:ext uri="{FF2B5EF4-FFF2-40B4-BE49-F238E27FC236}">
                <a16:creationId xmlns:a16="http://schemas.microsoft.com/office/drawing/2014/main" xmlns="" id="{3E33DC3B-1871-4142-8C7E-8CA064AC44CF}"/>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2291205992"/>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1"/>
            <a:ext cx="10972800" cy="746125"/>
          </a:xfrm>
        </p:spPr>
        <p:txBody>
          <a:bodyPr/>
          <a:lstStyle/>
          <a:p>
            <a:r>
              <a:rPr lang="en-US"/>
              <a:t>Click to edit Master title style</a:t>
            </a:r>
          </a:p>
        </p:txBody>
      </p:sp>
      <p:sp>
        <p:nvSpPr>
          <p:cNvPr id="3" name="Text Placeholder 2"/>
          <p:cNvSpPr>
            <a:spLocks noGrp="1"/>
          </p:cNvSpPr>
          <p:nvPr>
            <p:ph type="body" sz="half" idx="1"/>
          </p:nvPr>
        </p:nvSpPr>
        <p:spPr>
          <a:xfrm>
            <a:off x="609600" y="1533526"/>
            <a:ext cx="5384800" cy="50196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533526"/>
            <a:ext cx="5384800" cy="50196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4A2B7D7F-8275-493A-94CC-F8CD1EE7DB02}"/>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6" name="Slide Number Placeholder 5">
            <a:extLst>
              <a:ext uri="{FF2B5EF4-FFF2-40B4-BE49-F238E27FC236}">
                <a16:creationId xmlns:a16="http://schemas.microsoft.com/office/drawing/2014/main" xmlns="" id="{6353F7CE-9215-47B0-AE89-68B9FC24F262}"/>
              </a:ext>
            </a:extLst>
          </p:cNvPr>
          <p:cNvSpPr>
            <a:spLocks noGrp="1"/>
          </p:cNvSpPr>
          <p:nvPr>
            <p:ph type="sldNum" sz="quarter" idx="11"/>
          </p:nvPr>
        </p:nvSpPr>
        <p:spPr/>
        <p:txBody>
          <a:bodyPr/>
          <a:lstStyle>
            <a:lvl1pPr eaLnBrk="0" hangingPunct="0">
              <a:defRPr/>
            </a:lvl1pPr>
          </a:lstStyle>
          <a:p>
            <a:fld id="{A26D28BA-047B-4056-A2F6-4B873A9EBF0B}" type="slidenum">
              <a:rPr lang="en-US" altLang="en-US"/>
              <a:pPr/>
              <a:t>‹#›</a:t>
            </a:fld>
            <a:endParaRPr lang="en-US" altLang="en-US"/>
          </a:p>
        </p:txBody>
      </p:sp>
      <p:sp>
        <p:nvSpPr>
          <p:cNvPr id="7" name="Footer Placeholder 6">
            <a:extLst>
              <a:ext uri="{FF2B5EF4-FFF2-40B4-BE49-F238E27FC236}">
                <a16:creationId xmlns:a16="http://schemas.microsoft.com/office/drawing/2014/main" xmlns="" id="{8C3A441E-2E5B-4FD0-AD3E-E226914A4A0B}"/>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2843405660"/>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1"/>
            <a:ext cx="10972800" cy="746125"/>
          </a:xfrm>
        </p:spPr>
        <p:txBody>
          <a:bodyPr/>
          <a:lstStyle/>
          <a:p>
            <a:r>
              <a:rPr lang="en-US"/>
              <a:t>Click to edit Master title style</a:t>
            </a:r>
          </a:p>
        </p:txBody>
      </p:sp>
      <p:sp>
        <p:nvSpPr>
          <p:cNvPr id="3" name="Table Placeholder 2"/>
          <p:cNvSpPr>
            <a:spLocks noGrp="1"/>
          </p:cNvSpPr>
          <p:nvPr>
            <p:ph type="tbl" idx="1"/>
          </p:nvPr>
        </p:nvSpPr>
        <p:spPr>
          <a:xfrm>
            <a:off x="609600" y="1533526"/>
            <a:ext cx="10972800" cy="5019675"/>
          </a:xfrm>
        </p:spPr>
        <p:txBody>
          <a:bodyPr/>
          <a:lstStyle/>
          <a:p>
            <a:pPr lvl="0"/>
            <a:r>
              <a:rPr lang="en-US" noProof="0"/>
              <a:t>Click icon to add table</a:t>
            </a:r>
          </a:p>
        </p:txBody>
      </p:sp>
      <p:sp>
        <p:nvSpPr>
          <p:cNvPr id="4" name="Date Placeholder 3">
            <a:extLst>
              <a:ext uri="{FF2B5EF4-FFF2-40B4-BE49-F238E27FC236}">
                <a16:creationId xmlns:a16="http://schemas.microsoft.com/office/drawing/2014/main" xmlns="" id="{C8971255-5975-409E-A133-EB5E553BB073}"/>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5" name="Slide Number Placeholder 4">
            <a:extLst>
              <a:ext uri="{FF2B5EF4-FFF2-40B4-BE49-F238E27FC236}">
                <a16:creationId xmlns:a16="http://schemas.microsoft.com/office/drawing/2014/main" xmlns="" id="{9E915415-A342-436E-B873-982786FF49F3}"/>
              </a:ext>
            </a:extLst>
          </p:cNvPr>
          <p:cNvSpPr>
            <a:spLocks noGrp="1"/>
          </p:cNvSpPr>
          <p:nvPr>
            <p:ph type="sldNum" sz="quarter" idx="11"/>
          </p:nvPr>
        </p:nvSpPr>
        <p:spPr/>
        <p:txBody>
          <a:bodyPr/>
          <a:lstStyle>
            <a:lvl1pPr eaLnBrk="0" hangingPunct="0">
              <a:defRPr/>
            </a:lvl1pPr>
          </a:lstStyle>
          <a:p>
            <a:fld id="{386ECA5D-BDAB-4DC6-9D3D-7C313636C033}" type="slidenum">
              <a:rPr lang="en-US" altLang="en-US"/>
              <a:pPr/>
              <a:t>‹#›</a:t>
            </a:fld>
            <a:endParaRPr lang="en-US" altLang="en-US"/>
          </a:p>
        </p:txBody>
      </p:sp>
      <p:sp>
        <p:nvSpPr>
          <p:cNvPr id="6" name="Footer Placeholder 5">
            <a:extLst>
              <a:ext uri="{FF2B5EF4-FFF2-40B4-BE49-F238E27FC236}">
                <a16:creationId xmlns:a16="http://schemas.microsoft.com/office/drawing/2014/main" xmlns="" id="{B780C72F-9F53-462B-8AFD-67963DEFC9D2}"/>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3176809005"/>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1"/>
            <a:ext cx="10972800" cy="746125"/>
          </a:xfrm>
        </p:spPr>
        <p:txBody>
          <a:bodyPr/>
          <a:lstStyle/>
          <a:p>
            <a:r>
              <a:rPr lang="en-US"/>
              <a:t>Click to edit Master title style</a:t>
            </a:r>
          </a:p>
        </p:txBody>
      </p:sp>
      <p:sp>
        <p:nvSpPr>
          <p:cNvPr id="3" name="Chart Placeholder 2"/>
          <p:cNvSpPr>
            <a:spLocks noGrp="1"/>
          </p:cNvSpPr>
          <p:nvPr>
            <p:ph type="chart" idx="1"/>
          </p:nvPr>
        </p:nvSpPr>
        <p:spPr>
          <a:xfrm>
            <a:off x="609600" y="1533526"/>
            <a:ext cx="10972800" cy="5019675"/>
          </a:xfrm>
        </p:spPr>
        <p:txBody>
          <a:bodyPr/>
          <a:lstStyle/>
          <a:p>
            <a:pPr lvl="0"/>
            <a:r>
              <a:rPr lang="en-US" noProof="0"/>
              <a:t>Click icon to add chart</a:t>
            </a:r>
          </a:p>
        </p:txBody>
      </p:sp>
      <p:sp>
        <p:nvSpPr>
          <p:cNvPr id="4" name="Date Placeholder 3">
            <a:extLst>
              <a:ext uri="{FF2B5EF4-FFF2-40B4-BE49-F238E27FC236}">
                <a16:creationId xmlns:a16="http://schemas.microsoft.com/office/drawing/2014/main" xmlns="" id="{3AC2E6AF-6825-485D-B277-8D5B203DE063}"/>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5" name="Slide Number Placeholder 4">
            <a:extLst>
              <a:ext uri="{FF2B5EF4-FFF2-40B4-BE49-F238E27FC236}">
                <a16:creationId xmlns:a16="http://schemas.microsoft.com/office/drawing/2014/main" xmlns="" id="{9DAAA556-9338-4A20-8552-22D9BEDF81E6}"/>
              </a:ext>
            </a:extLst>
          </p:cNvPr>
          <p:cNvSpPr>
            <a:spLocks noGrp="1"/>
          </p:cNvSpPr>
          <p:nvPr>
            <p:ph type="sldNum" sz="quarter" idx="11"/>
          </p:nvPr>
        </p:nvSpPr>
        <p:spPr/>
        <p:txBody>
          <a:bodyPr/>
          <a:lstStyle>
            <a:lvl1pPr eaLnBrk="0" hangingPunct="0">
              <a:defRPr/>
            </a:lvl1pPr>
          </a:lstStyle>
          <a:p>
            <a:fld id="{BD2D74B0-D50B-4844-B2F4-5917262F028D}" type="slidenum">
              <a:rPr lang="en-US" altLang="en-US"/>
              <a:pPr/>
              <a:t>‹#›</a:t>
            </a:fld>
            <a:endParaRPr lang="en-US" altLang="en-US"/>
          </a:p>
        </p:txBody>
      </p:sp>
      <p:sp>
        <p:nvSpPr>
          <p:cNvPr id="6" name="Footer Placeholder 5">
            <a:extLst>
              <a:ext uri="{FF2B5EF4-FFF2-40B4-BE49-F238E27FC236}">
                <a16:creationId xmlns:a16="http://schemas.microsoft.com/office/drawing/2014/main" xmlns="" id="{D92AA498-B806-4819-B6E6-386756833442}"/>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926584462"/>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Text Box 48">
            <a:extLst>
              <a:ext uri="{FF2B5EF4-FFF2-40B4-BE49-F238E27FC236}">
                <a16:creationId xmlns:a16="http://schemas.microsoft.com/office/drawing/2014/main" xmlns="" id="{8F86A707-A694-4B9A-80FA-A92B28B81AF7}"/>
              </a:ext>
            </a:extLst>
          </p:cNvPr>
          <p:cNvSpPr txBox="1">
            <a:spLocks noChangeArrowheads="1"/>
          </p:cNvSpPr>
          <p:nvPr/>
        </p:nvSpPr>
        <p:spPr bwMode="gray">
          <a:xfrm>
            <a:off x="8026400" y="5934076"/>
            <a:ext cx="377613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defRPr/>
            </a:pPr>
            <a:r>
              <a:rPr lang="en-US" sz="2800" b="1" i="1">
                <a:solidFill>
                  <a:srgbClr val="6FB4E3"/>
                </a:solidFill>
              </a:rPr>
              <a:t>LOGO</a:t>
            </a:r>
          </a:p>
        </p:txBody>
      </p:sp>
      <p:sp>
        <p:nvSpPr>
          <p:cNvPr id="3075" name="Rectangle 3"/>
          <p:cNvSpPr>
            <a:spLocks noGrp="1" noChangeArrowheads="1"/>
          </p:cNvSpPr>
          <p:nvPr>
            <p:ph type="subTitle" idx="1"/>
          </p:nvPr>
        </p:nvSpPr>
        <p:spPr bwMode="gray">
          <a:xfrm>
            <a:off x="3048000" y="3962400"/>
            <a:ext cx="8229600" cy="381000"/>
          </a:xfrm>
        </p:spPr>
        <p:txBody>
          <a:bodyPr/>
          <a:lstStyle>
            <a:lvl1pPr marL="0" indent="0">
              <a:buFont typeface="Wingdings" panose="05000000000000000000" pitchFamily="2" charset="2"/>
              <a:buNone/>
              <a:defRPr sz="2000" b="1"/>
            </a:lvl1pPr>
          </a:lstStyle>
          <a:p>
            <a:pPr lvl="0"/>
            <a:r>
              <a:rPr lang="en-US" noProof="0"/>
              <a:t>Click to edit Master subtitle style</a:t>
            </a:r>
          </a:p>
        </p:txBody>
      </p:sp>
      <p:sp>
        <p:nvSpPr>
          <p:cNvPr id="3074" name="Rectangle 2"/>
          <p:cNvSpPr>
            <a:spLocks noGrp="1" noChangeArrowheads="1"/>
          </p:cNvSpPr>
          <p:nvPr>
            <p:ph type="ctrTitle"/>
          </p:nvPr>
        </p:nvSpPr>
        <p:spPr>
          <a:xfrm>
            <a:off x="2946400" y="3200401"/>
            <a:ext cx="8534400" cy="682625"/>
          </a:xfr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4800">
                <a:solidFill>
                  <a:schemeClr val="tx1"/>
                </a:solidFill>
              </a:defRPr>
            </a:lvl1pPr>
          </a:lstStyle>
          <a:p>
            <a:pPr lvl="0"/>
            <a:r>
              <a:rPr lang="en-US" noProof="0"/>
              <a:t>Click to edit Master title style</a:t>
            </a:r>
          </a:p>
        </p:txBody>
      </p:sp>
      <p:sp>
        <p:nvSpPr>
          <p:cNvPr id="5" name="Date Placeholder 4">
            <a:extLst>
              <a:ext uri="{FF2B5EF4-FFF2-40B4-BE49-F238E27FC236}">
                <a16:creationId xmlns:a16="http://schemas.microsoft.com/office/drawing/2014/main" xmlns="" id="{A9E6DB2C-7092-4BF3-8097-40632866517A}"/>
              </a:ext>
            </a:extLst>
          </p:cNvPr>
          <p:cNvSpPr>
            <a:spLocks noGrp="1" noChangeArrowheads="1"/>
          </p:cNvSpPr>
          <p:nvPr>
            <p:ph type="dt" sz="half" idx="10"/>
          </p:nvPr>
        </p:nvSpPr>
        <p:spPr>
          <a:xfrm>
            <a:off x="609600" y="6477001"/>
            <a:ext cx="2844800" cy="244475"/>
          </a:xfrm>
          <a:extLst>
            <a:ext uri="{909E8E84-426E-40DD-AFC4-6F175D3DCCD1}">
              <a14:hiddenFill xmlns:a14="http://schemas.microsoft.com/office/drawing/2010/main">
                <a:solidFill>
                  <a:schemeClr val="accent1"/>
                </a:solidFill>
              </a14:hiddenFill>
            </a:ext>
          </a:extLst>
        </p:spPr>
        <p:txBody>
          <a:bodyPr/>
          <a:lstStyle>
            <a:lvl1pPr>
              <a:defRPr/>
            </a:lvl1pPr>
          </a:lstStyle>
          <a:p>
            <a:pPr>
              <a:defRPr/>
            </a:pPr>
            <a:endParaRPr lang="en-US"/>
          </a:p>
        </p:txBody>
      </p:sp>
      <p:sp>
        <p:nvSpPr>
          <p:cNvPr id="6" name="Footer Placeholder 5">
            <a:extLst>
              <a:ext uri="{FF2B5EF4-FFF2-40B4-BE49-F238E27FC236}">
                <a16:creationId xmlns:a16="http://schemas.microsoft.com/office/drawing/2014/main" xmlns="" id="{CB2B7154-159C-4DE2-9CC8-87E0534D255D}"/>
              </a:ext>
            </a:extLst>
          </p:cNvPr>
          <p:cNvSpPr>
            <a:spLocks noGrp="1" noChangeArrowheads="1"/>
          </p:cNvSpPr>
          <p:nvPr>
            <p:ph type="ftr" sz="quarter" idx="11"/>
          </p:nvPr>
        </p:nvSpPr>
        <p:spPr>
          <a:xfrm>
            <a:off x="7907867" y="6384926"/>
            <a:ext cx="3860800" cy="244475"/>
          </a:xfrm>
          <a:extLst>
            <a:ext uri="{909E8E84-426E-40DD-AFC4-6F175D3DCCD1}">
              <a14:hiddenFill xmlns:a14="http://schemas.microsoft.com/office/drawing/2010/main">
                <a:solidFill>
                  <a:schemeClr val="accent1"/>
                </a:solidFill>
              </a14:hiddenFill>
            </a:ext>
          </a:extLst>
        </p:spPr>
        <p:txBody>
          <a:bodyPr/>
          <a:lstStyle>
            <a:lvl1pPr>
              <a:lnSpc>
                <a:spcPct val="90000"/>
              </a:lnSpc>
              <a:spcBef>
                <a:spcPct val="20000"/>
              </a:spcBef>
              <a:buClr>
                <a:srgbClr val="000066"/>
              </a:buClr>
              <a:buFont typeface="Wingdings" panose="05000000000000000000" pitchFamily="2" charset="2"/>
              <a:buNone/>
              <a:defRPr/>
            </a:lvl1pPr>
          </a:lstStyle>
          <a:p>
            <a:pPr>
              <a:defRPr/>
            </a:pPr>
            <a:r>
              <a:rPr lang="en-US"/>
              <a:t>Edit your company slogan</a:t>
            </a:r>
          </a:p>
        </p:txBody>
      </p:sp>
      <p:sp>
        <p:nvSpPr>
          <p:cNvPr id="7" name="Slide Number Placeholder 6">
            <a:extLst>
              <a:ext uri="{FF2B5EF4-FFF2-40B4-BE49-F238E27FC236}">
                <a16:creationId xmlns:a16="http://schemas.microsoft.com/office/drawing/2014/main" xmlns="" id="{C5CD017B-79B0-4A61-A267-880D582CA972}"/>
              </a:ext>
            </a:extLst>
          </p:cNvPr>
          <p:cNvSpPr>
            <a:spLocks noGrp="1" noChangeArrowheads="1"/>
          </p:cNvSpPr>
          <p:nvPr>
            <p:ph type="sldNum" sz="quarter" idx="12"/>
          </p:nvPr>
        </p:nvSpPr>
        <p:spPr>
          <a:xfrm>
            <a:off x="4165600" y="6477001"/>
            <a:ext cx="2438400" cy="244475"/>
          </a:xfrm>
          <a:extLst>
            <a:ext uri="{909E8E84-426E-40DD-AFC4-6F175D3DCCD1}">
              <a14:hiddenFill xmlns:a14="http://schemas.microsoft.com/office/drawing/2010/main">
                <a:solidFill>
                  <a:schemeClr val="accent1"/>
                </a:solidFill>
              </a14:hiddenFill>
            </a:ext>
          </a:extLst>
        </p:spPr>
        <p:txBody>
          <a:bodyPr/>
          <a:lstStyle>
            <a:lvl1pPr>
              <a:defRPr/>
            </a:lvl1pPr>
          </a:lstStyle>
          <a:p>
            <a:fld id="{426CA14E-33E9-427C-9F27-12A86486FE91}" type="slidenum">
              <a:rPr lang="en-US" altLang="en-US"/>
              <a:pPr/>
              <a:t>‹#›</a:t>
            </a:fld>
            <a:endParaRPr lang="en-US" altLang="en-US"/>
          </a:p>
        </p:txBody>
      </p:sp>
    </p:spTree>
    <p:extLst>
      <p:ext uri="{BB962C8B-B14F-4D97-AF65-F5344CB8AC3E}">
        <p14:creationId xmlns:p14="http://schemas.microsoft.com/office/powerpoint/2010/main" val="3319867857"/>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3E95EC8B-9839-4F86-B3E5-70A80286C0F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C54ADEDC-BC86-4D13-BA20-E60C47C954BB}"/>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a:extLst>
              <a:ext uri="{FF2B5EF4-FFF2-40B4-BE49-F238E27FC236}">
                <a16:creationId xmlns:a16="http://schemas.microsoft.com/office/drawing/2014/main" xmlns="" id="{B293A7CD-70A1-4299-B797-475687655F6A}"/>
              </a:ext>
            </a:extLst>
          </p:cNvPr>
          <p:cNvSpPr>
            <a:spLocks noGrp="1" noChangeArrowheads="1"/>
          </p:cNvSpPr>
          <p:nvPr>
            <p:ph type="sldNum" sz="quarter" idx="12"/>
          </p:nvPr>
        </p:nvSpPr>
        <p:spPr>
          <a:ln/>
        </p:spPr>
        <p:txBody>
          <a:bodyPr/>
          <a:lstStyle>
            <a:lvl1pPr>
              <a:defRPr/>
            </a:lvl1pPr>
          </a:lstStyle>
          <a:p>
            <a:fld id="{DFC0BE2A-62B4-4D62-A649-53AB4FC30FD6}" type="slidenum">
              <a:rPr lang="en-US" altLang="en-US"/>
              <a:pPr/>
              <a:t>‹#›</a:t>
            </a:fld>
            <a:endParaRPr lang="en-US" altLang="en-US"/>
          </a:p>
        </p:txBody>
      </p:sp>
    </p:spTree>
    <p:extLst>
      <p:ext uri="{BB962C8B-B14F-4D97-AF65-F5344CB8AC3E}">
        <p14:creationId xmlns:p14="http://schemas.microsoft.com/office/powerpoint/2010/main" val="4040317153"/>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a16="http://schemas.microsoft.com/office/drawing/2014/main" xmlns="" id="{477CBB4F-690A-4071-9EB6-014DE522A303}"/>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66FF84C3-5886-4562-865F-59086FD06BD6}"/>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a:extLst>
              <a:ext uri="{FF2B5EF4-FFF2-40B4-BE49-F238E27FC236}">
                <a16:creationId xmlns:a16="http://schemas.microsoft.com/office/drawing/2014/main" xmlns="" id="{6384B730-8A28-4022-A4C6-8459A46407ED}"/>
              </a:ext>
            </a:extLst>
          </p:cNvPr>
          <p:cNvSpPr>
            <a:spLocks noGrp="1" noChangeArrowheads="1"/>
          </p:cNvSpPr>
          <p:nvPr>
            <p:ph type="sldNum" sz="quarter" idx="12"/>
          </p:nvPr>
        </p:nvSpPr>
        <p:spPr>
          <a:ln/>
        </p:spPr>
        <p:txBody>
          <a:bodyPr/>
          <a:lstStyle>
            <a:lvl1pPr>
              <a:defRPr/>
            </a:lvl1pPr>
          </a:lstStyle>
          <a:p>
            <a:fld id="{72F579AE-429F-447F-896B-A07A772528B3}" type="slidenum">
              <a:rPr lang="en-US" altLang="en-US"/>
              <a:pPr/>
              <a:t>‹#›</a:t>
            </a:fld>
            <a:endParaRPr lang="en-US" altLang="en-US"/>
          </a:p>
        </p:txBody>
      </p:sp>
    </p:spTree>
    <p:extLst>
      <p:ext uri="{BB962C8B-B14F-4D97-AF65-F5344CB8AC3E}">
        <p14:creationId xmlns:p14="http://schemas.microsoft.com/office/powerpoint/2010/main" val="61266739"/>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11200" y="1219200"/>
            <a:ext cx="5435600" cy="472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50000" y="1219200"/>
            <a:ext cx="5435600" cy="472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xmlns="" id="{1DB07148-2E14-4060-860E-C0764A97C15D}"/>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35E95B4D-B462-4BC3-8432-D9B654559147}"/>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a:extLst>
              <a:ext uri="{FF2B5EF4-FFF2-40B4-BE49-F238E27FC236}">
                <a16:creationId xmlns:a16="http://schemas.microsoft.com/office/drawing/2014/main" xmlns="" id="{BA9C7017-DB4E-4C97-AD18-332314246C80}"/>
              </a:ext>
            </a:extLst>
          </p:cNvPr>
          <p:cNvSpPr>
            <a:spLocks noGrp="1" noChangeArrowheads="1"/>
          </p:cNvSpPr>
          <p:nvPr>
            <p:ph type="sldNum" sz="quarter" idx="12"/>
          </p:nvPr>
        </p:nvSpPr>
        <p:spPr>
          <a:ln/>
        </p:spPr>
        <p:txBody>
          <a:bodyPr/>
          <a:lstStyle>
            <a:lvl1pPr>
              <a:defRPr/>
            </a:lvl1pPr>
          </a:lstStyle>
          <a:p>
            <a:fld id="{4BA8C2FD-F16A-4347-AAB5-CAB450CEF6E7}" type="slidenum">
              <a:rPr lang="en-US" altLang="en-US"/>
              <a:pPr/>
              <a:t>‹#›</a:t>
            </a:fld>
            <a:endParaRPr lang="en-US" altLang="en-US"/>
          </a:p>
        </p:txBody>
      </p:sp>
    </p:spTree>
    <p:extLst>
      <p:ext uri="{BB962C8B-B14F-4D97-AF65-F5344CB8AC3E}">
        <p14:creationId xmlns:p14="http://schemas.microsoft.com/office/powerpoint/2010/main" val="2266084597"/>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xmlns="" id="{B7115167-7D28-4D69-A684-D5D57BDDD015}"/>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xmlns="" id="{B31CE5A3-DA23-447E-9CA8-B1358BFAA02B}"/>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9" name="Rectangle 6">
            <a:extLst>
              <a:ext uri="{FF2B5EF4-FFF2-40B4-BE49-F238E27FC236}">
                <a16:creationId xmlns:a16="http://schemas.microsoft.com/office/drawing/2014/main" xmlns="" id="{2F477E48-B5CE-42A6-8083-83910CE234AC}"/>
              </a:ext>
            </a:extLst>
          </p:cNvPr>
          <p:cNvSpPr>
            <a:spLocks noGrp="1" noChangeArrowheads="1"/>
          </p:cNvSpPr>
          <p:nvPr>
            <p:ph type="sldNum" sz="quarter" idx="12"/>
          </p:nvPr>
        </p:nvSpPr>
        <p:spPr>
          <a:ln/>
        </p:spPr>
        <p:txBody>
          <a:bodyPr/>
          <a:lstStyle>
            <a:lvl1pPr>
              <a:defRPr/>
            </a:lvl1pPr>
          </a:lstStyle>
          <a:p>
            <a:fld id="{C0098FD8-9FB8-49F9-A2D1-873086BAB1A3}" type="slidenum">
              <a:rPr lang="en-US" altLang="en-US"/>
              <a:pPr/>
              <a:t>‹#›</a:t>
            </a:fld>
            <a:endParaRPr lang="en-US" altLang="en-US"/>
          </a:p>
        </p:txBody>
      </p:sp>
    </p:spTree>
    <p:extLst>
      <p:ext uri="{BB962C8B-B14F-4D97-AF65-F5344CB8AC3E}">
        <p14:creationId xmlns:p14="http://schemas.microsoft.com/office/powerpoint/2010/main" val="3653016616"/>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xmlns="" id="{928566C6-6E97-4291-B2A7-C8F8115100A6}"/>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xmlns="" id="{4487C5CD-0BD8-4870-B8A3-DB33DCE4310D}"/>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5" name="Rectangle 6">
            <a:extLst>
              <a:ext uri="{FF2B5EF4-FFF2-40B4-BE49-F238E27FC236}">
                <a16:creationId xmlns:a16="http://schemas.microsoft.com/office/drawing/2014/main" xmlns="" id="{CF9C860E-5CB4-4186-BA50-CE72791C397D}"/>
              </a:ext>
            </a:extLst>
          </p:cNvPr>
          <p:cNvSpPr>
            <a:spLocks noGrp="1" noChangeArrowheads="1"/>
          </p:cNvSpPr>
          <p:nvPr>
            <p:ph type="sldNum" sz="quarter" idx="12"/>
          </p:nvPr>
        </p:nvSpPr>
        <p:spPr>
          <a:ln/>
        </p:spPr>
        <p:txBody>
          <a:bodyPr/>
          <a:lstStyle>
            <a:lvl1pPr>
              <a:defRPr/>
            </a:lvl1pPr>
          </a:lstStyle>
          <a:p>
            <a:fld id="{7E62569A-59FC-49D4-B19A-29F49ACC7080}" type="slidenum">
              <a:rPr lang="en-US" altLang="en-US"/>
              <a:pPr/>
              <a:t>‹#›</a:t>
            </a:fld>
            <a:endParaRPr lang="en-US" altLang="en-US"/>
          </a:p>
        </p:txBody>
      </p:sp>
    </p:spTree>
    <p:extLst>
      <p:ext uri="{BB962C8B-B14F-4D97-AF65-F5344CB8AC3E}">
        <p14:creationId xmlns:p14="http://schemas.microsoft.com/office/powerpoint/2010/main" val="834186881"/>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9ECCEC4C-2E2E-4F09-BF16-A55717D03416}"/>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xmlns="" id="{42962517-9A89-4C28-BD8B-419F2E250859}"/>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4" name="Rectangle 6">
            <a:extLst>
              <a:ext uri="{FF2B5EF4-FFF2-40B4-BE49-F238E27FC236}">
                <a16:creationId xmlns:a16="http://schemas.microsoft.com/office/drawing/2014/main" xmlns="" id="{405BE7B0-9D3E-4DB0-8167-9526B6BF8C99}"/>
              </a:ext>
            </a:extLst>
          </p:cNvPr>
          <p:cNvSpPr>
            <a:spLocks noGrp="1" noChangeArrowheads="1"/>
          </p:cNvSpPr>
          <p:nvPr>
            <p:ph type="sldNum" sz="quarter" idx="12"/>
          </p:nvPr>
        </p:nvSpPr>
        <p:spPr>
          <a:ln/>
        </p:spPr>
        <p:txBody>
          <a:bodyPr/>
          <a:lstStyle>
            <a:lvl1pPr>
              <a:defRPr/>
            </a:lvl1pPr>
          </a:lstStyle>
          <a:p>
            <a:fld id="{6308C66C-6A81-4012-BB28-E7E941C51821}" type="slidenum">
              <a:rPr lang="en-US" altLang="en-US"/>
              <a:pPr/>
              <a:t>‹#›</a:t>
            </a:fld>
            <a:endParaRPr lang="en-US" altLang="en-US"/>
          </a:p>
        </p:txBody>
      </p:sp>
    </p:spTree>
    <p:extLst>
      <p:ext uri="{BB962C8B-B14F-4D97-AF65-F5344CB8AC3E}">
        <p14:creationId xmlns:p14="http://schemas.microsoft.com/office/powerpoint/2010/main" val="561086349"/>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xmlns="" id="{34A4DC81-F68D-44D3-A667-634FA53E5D58}"/>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522CCF4B-A999-4C6A-B5C3-A5C0A93D61AC}"/>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a:extLst>
              <a:ext uri="{FF2B5EF4-FFF2-40B4-BE49-F238E27FC236}">
                <a16:creationId xmlns:a16="http://schemas.microsoft.com/office/drawing/2014/main" xmlns="" id="{10A5D097-C9BE-472C-9743-07D4B8664671}"/>
              </a:ext>
            </a:extLst>
          </p:cNvPr>
          <p:cNvSpPr>
            <a:spLocks noGrp="1" noChangeArrowheads="1"/>
          </p:cNvSpPr>
          <p:nvPr>
            <p:ph type="sldNum" sz="quarter" idx="12"/>
          </p:nvPr>
        </p:nvSpPr>
        <p:spPr>
          <a:ln/>
        </p:spPr>
        <p:txBody>
          <a:bodyPr/>
          <a:lstStyle>
            <a:lvl1pPr>
              <a:defRPr/>
            </a:lvl1pPr>
          </a:lstStyle>
          <a:p>
            <a:fld id="{CC08E734-C9C1-4FCA-AC7C-F4D3F5B27799}" type="slidenum">
              <a:rPr lang="en-US" altLang="en-US"/>
              <a:pPr/>
              <a:t>‹#›</a:t>
            </a:fld>
            <a:endParaRPr lang="en-US" altLang="en-US"/>
          </a:p>
        </p:txBody>
      </p:sp>
    </p:spTree>
    <p:extLst>
      <p:ext uri="{BB962C8B-B14F-4D97-AF65-F5344CB8AC3E}">
        <p14:creationId xmlns:p14="http://schemas.microsoft.com/office/powerpoint/2010/main" val="1528282893"/>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xmlns="" id="{042358D8-B674-4A80-B5A3-A75A4F9A078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9960769E-53F2-43C4-B701-F11B17D6A7C4}"/>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a:extLst>
              <a:ext uri="{FF2B5EF4-FFF2-40B4-BE49-F238E27FC236}">
                <a16:creationId xmlns:a16="http://schemas.microsoft.com/office/drawing/2014/main" xmlns="" id="{C6916A00-48CC-46C5-A9C5-836B0E8D289C}"/>
              </a:ext>
            </a:extLst>
          </p:cNvPr>
          <p:cNvSpPr>
            <a:spLocks noGrp="1" noChangeArrowheads="1"/>
          </p:cNvSpPr>
          <p:nvPr>
            <p:ph type="sldNum" sz="quarter" idx="12"/>
          </p:nvPr>
        </p:nvSpPr>
        <p:spPr>
          <a:ln/>
        </p:spPr>
        <p:txBody>
          <a:bodyPr/>
          <a:lstStyle>
            <a:lvl1pPr>
              <a:defRPr/>
            </a:lvl1pPr>
          </a:lstStyle>
          <a:p>
            <a:fld id="{0B575342-598E-478E-AB95-25B02D969474}" type="slidenum">
              <a:rPr lang="en-US" altLang="en-US"/>
              <a:pPr/>
              <a:t>‹#›</a:t>
            </a:fld>
            <a:endParaRPr lang="en-US" altLang="en-US"/>
          </a:p>
        </p:txBody>
      </p:sp>
    </p:spTree>
    <p:extLst>
      <p:ext uri="{BB962C8B-B14F-4D97-AF65-F5344CB8AC3E}">
        <p14:creationId xmlns:p14="http://schemas.microsoft.com/office/powerpoint/2010/main" val="3640181153"/>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13D2D56E-80A1-45BD-BA54-9FF46D4BED71}"/>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04A2B270-5BE4-4055-89D7-9EE1E62104D0}"/>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a:extLst>
              <a:ext uri="{FF2B5EF4-FFF2-40B4-BE49-F238E27FC236}">
                <a16:creationId xmlns:a16="http://schemas.microsoft.com/office/drawing/2014/main" xmlns="" id="{13C1755A-155E-40D6-B34A-6B5D4AFB989C}"/>
              </a:ext>
            </a:extLst>
          </p:cNvPr>
          <p:cNvSpPr>
            <a:spLocks noGrp="1" noChangeArrowheads="1"/>
          </p:cNvSpPr>
          <p:nvPr>
            <p:ph type="sldNum" sz="quarter" idx="12"/>
          </p:nvPr>
        </p:nvSpPr>
        <p:spPr>
          <a:ln/>
        </p:spPr>
        <p:txBody>
          <a:bodyPr/>
          <a:lstStyle>
            <a:lvl1pPr>
              <a:defRPr/>
            </a:lvl1pPr>
          </a:lstStyle>
          <a:p>
            <a:fld id="{A8596FBB-F30C-43BB-93BD-08CE8103DEA5}" type="slidenum">
              <a:rPr lang="en-US" altLang="en-US"/>
              <a:pPr/>
              <a:t>‹#›</a:t>
            </a:fld>
            <a:endParaRPr lang="en-US" altLang="en-US"/>
          </a:p>
        </p:txBody>
      </p:sp>
    </p:spTree>
    <p:extLst>
      <p:ext uri="{BB962C8B-B14F-4D97-AF65-F5344CB8AC3E}">
        <p14:creationId xmlns:p14="http://schemas.microsoft.com/office/powerpoint/2010/main" val="3995362821"/>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17000" y="350838"/>
            <a:ext cx="2768600" cy="55927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11200" y="350838"/>
            <a:ext cx="8102600" cy="55927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9D11D108-1206-4C81-89F3-78B0C295BD76}"/>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429A3C97-842D-4C5F-ADAB-4DC904CEE62B}"/>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a:extLst>
              <a:ext uri="{FF2B5EF4-FFF2-40B4-BE49-F238E27FC236}">
                <a16:creationId xmlns:a16="http://schemas.microsoft.com/office/drawing/2014/main" xmlns="" id="{94F93E46-3D94-47C7-9EE0-D02989ABC2DA}"/>
              </a:ext>
            </a:extLst>
          </p:cNvPr>
          <p:cNvSpPr>
            <a:spLocks noGrp="1" noChangeArrowheads="1"/>
          </p:cNvSpPr>
          <p:nvPr>
            <p:ph type="sldNum" sz="quarter" idx="12"/>
          </p:nvPr>
        </p:nvSpPr>
        <p:spPr>
          <a:ln/>
        </p:spPr>
        <p:txBody>
          <a:bodyPr/>
          <a:lstStyle>
            <a:lvl1pPr>
              <a:defRPr/>
            </a:lvl1pPr>
          </a:lstStyle>
          <a:p>
            <a:fld id="{403EE079-4FCA-4C6C-8148-DF02E473F818}" type="slidenum">
              <a:rPr lang="en-US" altLang="en-US"/>
              <a:pPr/>
              <a:t>‹#›</a:t>
            </a:fld>
            <a:endParaRPr lang="en-US" altLang="en-US"/>
          </a:p>
        </p:txBody>
      </p:sp>
    </p:spTree>
    <p:extLst>
      <p:ext uri="{BB962C8B-B14F-4D97-AF65-F5344CB8AC3E}">
        <p14:creationId xmlns:p14="http://schemas.microsoft.com/office/powerpoint/2010/main" val="4195103471"/>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438400" y="350838"/>
            <a:ext cx="9245600" cy="563562"/>
          </a:xfrm>
        </p:spPr>
        <p:txBody>
          <a:bodyPr/>
          <a:lstStyle/>
          <a:p>
            <a:r>
              <a:rPr lang="en-US"/>
              <a:t>Click to edit Master title style</a:t>
            </a:r>
          </a:p>
        </p:txBody>
      </p:sp>
      <p:sp>
        <p:nvSpPr>
          <p:cNvPr id="3" name="Table Placeholder 2"/>
          <p:cNvSpPr>
            <a:spLocks noGrp="1"/>
          </p:cNvSpPr>
          <p:nvPr>
            <p:ph type="tbl" idx="1"/>
          </p:nvPr>
        </p:nvSpPr>
        <p:spPr>
          <a:xfrm>
            <a:off x="711200" y="1219200"/>
            <a:ext cx="11074400" cy="4724400"/>
          </a:xfrm>
        </p:spPr>
        <p:txBody>
          <a:bodyPr/>
          <a:lstStyle/>
          <a:p>
            <a:pPr lvl="0"/>
            <a:r>
              <a:rPr lang="en-US" noProof="0"/>
              <a:t>Click icon to add table</a:t>
            </a:r>
          </a:p>
        </p:txBody>
      </p:sp>
      <p:sp>
        <p:nvSpPr>
          <p:cNvPr id="4" name="Rectangle 4">
            <a:extLst>
              <a:ext uri="{FF2B5EF4-FFF2-40B4-BE49-F238E27FC236}">
                <a16:creationId xmlns:a16="http://schemas.microsoft.com/office/drawing/2014/main" xmlns="" id="{80FAEC56-C84C-4643-A352-296356F8C934}"/>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8F228FC2-B919-4888-BC3F-9180727237FA}"/>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a:extLst>
              <a:ext uri="{FF2B5EF4-FFF2-40B4-BE49-F238E27FC236}">
                <a16:creationId xmlns:a16="http://schemas.microsoft.com/office/drawing/2014/main" xmlns="" id="{63457728-B81C-4901-863E-C6E0C303225C}"/>
              </a:ext>
            </a:extLst>
          </p:cNvPr>
          <p:cNvSpPr>
            <a:spLocks noGrp="1" noChangeArrowheads="1"/>
          </p:cNvSpPr>
          <p:nvPr>
            <p:ph type="sldNum" sz="quarter" idx="12"/>
          </p:nvPr>
        </p:nvSpPr>
        <p:spPr>
          <a:ln/>
        </p:spPr>
        <p:txBody>
          <a:bodyPr/>
          <a:lstStyle>
            <a:lvl1pPr>
              <a:defRPr/>
            </a:lvl1pPr>
          </a:lstStyle>
          <a:p>
            <a:fld id="{88589D95-75DE-450A-82F6-B7379DAD7DE9}" type="slidenum">
              <a:rPr lang="en-US" altLang="en-US"/>
              <a:pPr/>
              <a:t>‹#›</a:t>
            </a:fld>
            <a:endParaRPr lang="en-US" altLang="en-US"/>
          </a:p>
        </p:txBody>
      </p:sp>
    </p:spTree>
    <p:extLst>
      <p:ext uri="{BB962C8B-B14F-4D97-AF65-F5344CB8AC3E}">
        <p14:creationId xmlns:p14="http://schemas.microsoft.com/office/powerpoint/2010/main" val="2394111845"/>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title" preserve="1">
  <p:cSld name="Tiêu đề bản chiếu">
    <p:spTree>
      <p:nvGrpSpPr>
        <p:cNvPr id="1" name=""/>
        <p:cNvGrpSpPr/>
        <p:nvPr/>
      </p:nvGrpSpPr>
      <p:grpSpPr>
        <a:xfrm>
          <a:off x="0" y="0"/>
          <a:ext cx="0" cy="0"/>
          <a:chOff x="0" y="0"/>
          <a:chExt cx="0" cy="0"/>
        </a:xfrm>
      </p:grpSpPr>
      <p:sp>
        <p:nvSpPr>
          <p:cNvPr id="2" name="Tiêu đề 1"/>
          <p:cNvSpPr>
            <a:spLocks noGrp="1"/>
          </p:cNvSpPr>
          <p:nvPr>
            <p:ph type="ctrTitle"/>
          </p:nvPr>
        </p:nvSpPr>
        <p:spPr>
          <a:xfrm>
            <a:off x="914400" y="2130426"/>
            <a:ext cx="10363200" cy="1470025"/>
          </a:xfrm>
        </p:spPr>
        <p:txBody>
          <a:bodyPr/>
          <a:lstStyle/>
          <a:p>
            <a:r>
              <a:rPr lang="vi-VN"/>
              <a:t>Bấm &amp; sửa kiểu tiêu đề</a:t>
            </a:r>
            <a:endParaRPr lang="en-US"/>
          </a:p>
        </p:txBody>
      </p:sp>
      <p:sp>
        <p:nvSpPr>
          <p:cNvPr id="3" name="Tiêu đề phụ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vi-VN"/>
              <a:t>Bấm &amp; sửa kiểu phụ đề</a:t>
            </a:r>
            <a:endParaRPr lang="en-US"/>
          </a:p>
        </p:txBody>
      </p:sp>
      <p:sp>
        <p:nvSpPr>
          <p:cNvPr id="4" name="Chỗ dành sẵn cho Ngày tháng 3">
            <a:extLst>
              <a:ext uri="{FF2B5EF4-FFF2-40B4-BE49-F238E27FC236}">
                <a16:creationId xmlns:a16="http://schemas.microsoft.com/office/drawing/2014/main" xmlns="" id="{F7C3F203-178B-4AAD-8942-BF8CC9B180DD}"/>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5" name="Chỗ dành sẵn cho Chân trang 4">
            <a:extLst>
              <a:ext uri="{FF2B5EF4-FFF2-40B4-BE49-F238E27FC236}">
                <a16:creationId xmlns:a16="http://schemas.microsoft.com/office/drawing/2014/main" xmlns="" id="{519D8013-A5FF-4D90-8593-930E32A7C7AE}"/>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6" name="Chỗ dành sẵn cho Số hiệu Bản chiếu 5">
            <a:extLst>
              <a:ext uri="{FF2B5EF4-FFF2-40B4-BE49-F238E27FC236}">
                <a16:creationId xmlns:a16="http://schemas.microsoft.com/office/drawing/2014/main" xmlns="" id="{D73979C3-0475-4B55-96AA-828BDE0FCF4C}"/>
              </a:ext>
            </a:extLst>
          </p:cNvPr>
          <p:cNvSpPr>
            <a:spLocks noGrp="1"/>
          </p:cNvSpPr>
          <p:nvPr>
            <p:ph type="sldNum" sz="quarter" idx="12"/>
          </p:nvPr>
        </p:nvSpPr>
        <p:spPr/>
        <p:txBody>
          <a:bodyPr/>
          <a:lstStyle>
            <a:lvl1pPr>
              <a:defRPr/>
            </a:lvl1pPr>
          </a:lstStyle>
          <a:p>
            <a:fld id="{B500B0EB-57B1-4A1F-8020-5F22447CAA9E}" type="slidenum">
              <a:rPr lang="ru-RU" altLang="en-US"/>
              <a:pPr/>
              <a:t>‹#›</a:t>
            </a:fld>
            <a:endParaRPr lang="ru-RU" altLang="en-US"/>
          </a:p>
        </p:txBody>
      </p:sp>
    </p:spTree>
    <p:extLst>
      <p:ext uri="{BB962C8B-B14F-4D97-AF65-F5344CB8AC3E}">
        <p14:creationId xmlns:p14="http://schemas.microsoft.com/office/powerpoint/2010/main" val="96574315"/>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obj" preserve="1">
  <p:cSld name="Tiêu đề và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a:t>Bấm &amp; sửa kiểu tiêu đề</a:t>
            </a:r>
            <a:endParaRPr lang="en-US"/>
          </a:p>
        </p:txBody>
      </p:sp>
      <p:sp>
        <p:nvSpPr>
          <p:cNvPr id="3" name="Chỗ dành sẵn cho Nội dung 2"/>
          <p:cNvSpPr>
            <a:spLocks noGrp="1"/>
          </p:cNvSpPr>
          <p:nvPr>
            <p:ph idx="1"/>
          </p:nvPr>
        </p:nvSpPr>
        <p:spPr/>
        <p:txBody>
          <a:body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ày tháng 3">
            <a:extLst>
              <a:ext uri="{FF2B5EF4-FFF2-40B4-BE49-F238E27FC236}">
                <a16:creationId xmlns:a16="http://schemas.microsoft.com/office/drawing/2014/main" xmlns="" id="{08640DD4-BAB5-4D47-9024-D873EB5E1A46}"/>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5" name="Chỗ dành sẵn cho Chân trang 4">
            <a:extLst>
              <a:ext uri="{FF2B5EF4-FFF2-40B4-BE49-F238E27FC236}">
                <a16:creationId xmlns:a16="http://schemas.microsoft.com/office/drawing/2014/main" xmlns="" id="{41CF42F0-45ED-4658-AE55-A6CB9592C6F3}"/>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6" name="Chỗ dành sẵn cho Số hiệu Bản chiếu 5">
            <a:extLst>
              <a:ext uri="{FF2B5EF4-FFF2-40B4-BE49-F238E27FC236}">
                <a16:creationId xmlns:a16="http://schemas.microsoft.com/office/drawing/2014/main" xmlns="" id="{462EE8D4-F9B3-4040-8D50-B9F2CD9A4A62}"/>
              </a:ext>
            </a:extLst>
          </p:cNvPr>
          <p:cNvSpPr>
            <a:spLocks noGrp="1"/>
          </p:cNvSpPr>
          <p:nvPr>
            <p:ph type="sldNum" sz="quarter" idx="12"/>
          </p:nvPr>
        </p:nvSpPr>
        <p:spPr/>
        <p:txBody>
          <a:bodyPr/>
          <a:lstStyle>
            <a:lvl1pPr>
              <a:defRPr/>
            </a:lvl1pPr>
          </a:lstStyle>
          <a:p>
            <a:fld id="{72E523C6-B2B9-4062-ADD2-1F5F16AC8C92}" type="slidenum">
              <a:rPr lang="ru-RU" altLang="en-US"/>
              <a:pPr/>
              <a:t>‹#›</a:t>
            </a:fld>
            <a:endParaRPr lang="ru-RU" altLang="en-US"/>
          </a:p>
        </p:txBody>
      </p:sp>
    </p:spTree>
    <p:extLst>
      <p:ext uri="{BB962C8B-B14F-4D97-AF65-F5344CB8AC3E}">
        <p14:creationId xmlns:p14="http://schemas.microsoft.com/office/powerpoint/2010/main" val="1262540358"/>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secHead" preserve="1">
  <p:cSld name="Đầu trang của Phần">
    <p:spTree>
      <p:nvGrpSpPr>
        <p:cNvPr id="1" name=""/>
        <p:cNvGrpSpPr/>
        <p:nvPr/>
      </p:nvGrpSpPr>
      <p:grpSpPr>
        <a:xfrm>
          <a:off x="0" y="0"/>
          <a:ext cx="0" cy="0"/>
          <a:chOff x="0" y="0"/>
          <a:chExt cx="0" cy="0"/>
        </a:xfrm>
      </p:grpSpPr>
      <p:sp>
        <p:nvSpPr>
          <p:cNvPr id="2" name="Tiêu đề 1"/>
          <p:cNvSpPr>
            <a:spLocks noGrp="1"/>
          </p:cNvSpPr>
          <p:nvPr>
            <p:ph type="title"/>
          </p:nvPr>
        </p:nvSpPr>
        <p:spPr>
          <a:xfrm>
            <a:off x="963084" y="4406901"/>
            <a:ext cx="10363200" cy="1362075"/>
          </a:xfrm>
        </p:spPr>
        <p:txBody>
          <a:bodyPr anchor="t"/>
          <a:lstStyle>
            <a:lvl1pPr algn="l">
              <a:defRPr sz="4000" b="1" cap="all"/>
            </a:lvl1pPr>
          </a:lstStyle>
          <a:p>
            <a:r>
              <a:rPr lang="vi-VN"/>
              <a:t>Bấm &amp; sửa kiểu tiêu đề</a:t>
            </a:r>
            <a:endParaRPr lang="en-US"/>
          </a:p>
        </p:txBody>
      </p:sp>
      <p:sp>
        <p:nvSpPr>
          <p:cNvPr id="3" name="Chỗ dành sẵn cho Văn bản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vi-VN"/>
              <a:t>Bấm &amp; sửa kiểu tiêu đề</a:t>
            </a:r>
          </a:p>
        </p:txBody>
      </p:sp>
      <p:sp>
        <p:nvSpPr>
          <p:cNvPr id="4" name="Chỗ dành sẵn cho Ngày tháng 3">
            <a:extLst>
              <a:ext uri="{FF2B5EF4-FFF2-40B4-BE49-F238E27FC236}">
                <a16:creationId xmlns:a16="http://schemas.microsoft.com/office/drawing/2014/main" xmlns="" id="{B7F31A7B-1DEE-470D-8B59-E3E12F729833}"/>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5" name="Chỗ dành sẵn cho Chân trang 4">
            <a:extLst>
              <a:ext uri="{FF2B5EF4-FFF2-40B4-BE49-F238E27FC236}">
                <a16:creationId xmlns:a16="http://schemas.microsoft.com/office/drawing/2014/main" xmlns="" id="{C6F25B6E-10E0-40DC-AA8E-091939AF34D8}"/>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6" name="Chỗ dành sẵn cho Số hiệu Bản chiếu 5">
            <a:extLst>
              <a:ext uri="{FF2B5EF4-FFF2-40B4-BE49-F238E27FC236}">
                <a16:creationId xmlns:a16="http://schemas.microsoft.com/office/drawing/2014/main" xmlns="" id="{B8F264C6-4CA7-48BB-BFF8-BBED96BC919A}"/>
              </a:ext>
            </a:extLst>
          </p:cNvPr>
          <p:cNvSpPr>
            <a:spLocks noGrp="1"/>
          </p:cNvSpPr>
          <p:nvPr>
            <p:ph type="sldNum" sz="quarter" idx="12"/>
          </p:nvPr>
        </p:nvSpPr>
        <p:spPr/>
        <p:txBody>
          <a:bodyPr/>
          <a:lstStyle>
            <a:lvl1pPr>
              <a:defRPr/>
            </a:lvl1pPr>
          </a:lstStyle>
          <a:p>
            <a:fld id="{2A37FA17-4B85-48B5-A35C-94247280D4A4}" type="slidenum">
              <a:rPr lang="ru-RU" altLang="en-US"/>
              <a:pPr/>
              <a:t>‹#›</a:t>
            </a:fld>
            <a:endParaRPr lang="ru-RU" altLang="en-US"/>
          </a:p>
        </p:txBody>
      </p:sp>
    </p:spTree>
    <p:extLst>
      <p:ext uri="{BB962C8B-B14F-4D97-AF65-F5344CB8AC3E}">
        <p14:creationId xmlns:p14="http://schemas.microsoft.com/office/powerpoint/2010/main" val="3850563383"/>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twoObj" preserve="1">
  <p:cSld name="Hai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a:t>Bấm &amp; sửa kiểu tiêu đề</a:t>
            </a:r>
            <a:endParaRPr lang="en-US"/>
          </a:p>
        </p:txBody>
      </p:sp>
      <p:sp>
        <p:nvSpPr>
          <p:cNvPr id="3" name="Chỗ dành sẵn cho Nội dung 2"/>
          <p:cNvSpPr>
            <a:spLocks noGrp="1"/>
          </p:cNvSpPr>
          <p:nvPr>
            <p:ph sz="half" idx="1"/>
          </p:nvPr>
        </p:nvSpPr>
        <p:spPr>
          <a:xfrm>
            <a:off x="2544234" y="1600201"/>
            <a:ext cx="441748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ội dung 3"/>
          <p:cNvSpPr>
            <a:spLocks noGrp="1"/>
          </p:cNvSpPr>
          <p:nvPr>
            <p:ph sz="half" idx="2"/>
          </p:nvPr>
        </p:nvSpPr>
        <p:spPr>
          <a:xfrm>
            <a:off x="7164917" y="1600201"/>
            <a:ext cx="441748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Ngày tháng 4">
            <a:extLst>
              <a:ext uri="{FF2B5EF4-FFF2-40B4-BE49-F238E27FC236}">
                <a16:creationId xmlns:a16="http://schemas.microsoft.com/office/drawing/2014/main" xmlns="" id="{25F39EC9-8AE0-42C1-833C-A7D02944BCDB}"/>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6" name="Chỗ dành sẵn cho Chân trang 5">
            <a:extLst>
              <a:ext uri="{FF2B5EF4-FFF2-40B4-BE49-F238E27FC236}">
                <a16:creationId xmlns:a16="http://schemas.microsoft.com/office/drawing/2014/main" xmlns="" id="{7546B4D5-BE03-456D-B6EB-EDBFC0905001}"/>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7" name="Chỗ dành sẵn cho Số hiệu Bản chiếu 6">
            <a:extLst>
              <a:ext uri="{FF2B5EF4-FFF2-40B4-BE49-F238E27FC236}">
                <a16:creationId xmlns:a16="http://schemas.microsoft.com/office/drawing/2014/main" xmlns="" id="{F770C808-2F83-44A3-A1D2-88FD5DD97ACD}"/>
              </a:ext>
            </a:extLst>
          </p:cNvPr>
          <p:cNvSpPr>
            <a:spLocks noGrp="1"/>
          </p:cNvSpPr>
          <p:nvPr>
            <p:ph type="sldNum" sz="quarter" idx="12"/>
          </p:nvPr>
        </p:nvSpPr>
        <p:spPr/>
        <p:txBody>
          <a:bodyPr/>
          <a:lstStyle>
            <a:lvl1pPr>
              <a:defRPr/>
            </a:lvl1pPr>
          </a:lstStyle>
          <a:p>
            <a:fld id="{A373F432-035A-4AE5-971C-D647BA4162CA}" type="slidenum">
              <a:rPr lang="ru-RU" altLang="en-US"/>
              <a:pPr/>
              <a:t>‹#›</a:t>
            </a:fld>
            <a:endParaRPr lang="ru-RU" altLang="en-US"/>
          </a:p>
        </p:txBody>
      </p:sp>
    </p:spTree>
    <p:extLst>
      <p:ext uri="{BB962C8B-B14F-4D97-AF65-F5344CB8AC3E}">
        <p14:creationId xmlns:p14="http://schemas.microsoft.com/office/powerpoint/2010/main" val="2018265099"/>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twoTxTwoObj" preserve="1">
  <p:cSld name="Phép so sánh">
    <p:spTree>
      <p:nvGrpSpPr>
        <p:cNvPr id="1" name=""/>
        <p:cNvGrpSpPr/>
        <p:nvPr/>
      </p:nvGrpSpPr>
      <p:grpSpPr>
        <a:xfrm>
          <a:off x="0" y="0"/>
          <a:ext cx="0" cy="0"/>
          <a:chOff x="0" y="0"/>
          <a:chExt cx="0" cy="0"/>
        </a:xfrm>
      </p:grpSpPr>
      <p:sp>
        <p:nvSpPr>
          <p:cNvPr id="2" name="Tiêu đề 1"/>
          <p:cNvSpPr>
            <a:spLocks noGrp="1"/>
          </p:cNvSpPr>
          <p:nvPr>
            <p:ph type="title"/>
          </p:nvPr>
        </p:nvSpPr>
        <p:spPr>
          <a:xfrm>
            <a:off x="609600" y="274638"/>
            <a:ext cx="10972800" cy="1143000"/>
          </a:xfrm>
        </p:spPr>
        <p:txBody>
          <a:bodyPr/>
          <a:lstStyle>
            <a:lvl1pPr>
              <a:defRPr/>
            </a:lvl1pPr>
          </a:lstStyle>
          <a:p>
            <a:r>
              <a:rPr lang="vi-VN"/>
              <a:t>Bấm &amp; sửa kiểu tiêu đề</a:t>
            </a:r>
            <a:endParaRPr lang="en-US"/>
          </a:p>
        </p:txBody>
      </p:sp>
      <p:sp>
        <p:nvSpPr>
          <p:cNvPr id="3" name="Chỗ dành sẵn cho Văn bản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a:t>Bấm &amp; sửa kiểu tiêu đề</a:t>
            </a:r>
          </a:p>
        </p:txBody>
      </p:sp>
      <p:sp>
        <p:nvSpPr>
          <p:cNvPr id="4" name="Chỗ dành sẵn cho Nội dung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Văn bản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a:t>Bấm &amp; sửa kiểu tiêu đề</a:t>
            </a:r>
          </a:p>
        </p:txBody>
      </p:sp>
      <p:sp>
        <p:nvSpPr>
          <p:cNvPr id="6" name="Chỗ dành sẵn cho Nội dung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7" name="Chỗ dành sẵn cho Ngày tháng 6">
            <a:extLst>
              <a:ext uri="{FF2B5EF4-FFF2-40B4-BE49-F238E27FC236}">
                <a16:creationId xmlns:a16="http://schemas.microsoft.com/office/drawing/2014/main" xmlns="" id="{83EB0313-3E93-496F-9F45-154672E4C5AB}"/>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8" name="Chỗ dành sẵn cho Chân trang 7">
            <a:extLst>
              <a:ext uri="{FF2B5EF4-FFF2-40B4-BE49-F238E27FC236}">
                <a16:creationId xmlns:a16="http://schemas.microsoft.com/office/drawing/2014/main" xmlns="" id="{55709533-DFCB-4204-BE9A-973BB7C6A6C0}"/>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9" name="Chỗ dành sẵn cho Số hiệu Bản chiếu 8">
            <a:extLst>
              <a:ext uri="{FF2B5EF4-FFF2-40B4-BE49-F238E27FC236}">
                <a16:creationId xmlns:a16="http://schemas.microsoft.com/office/drawing/2014/main" xmlns="" id="{DE38058E-2692-4F3F-B21A-D1B81797773D}"/>
              </a:ext>
            </a:extLst>
          </p:cNvPr>
          <p:cNvSpPr>
            <a:spLocks noGrp="1"/>
          </p:cNvSpPr>
          <p:nvPr>
            <p:ph type="sldNum" sz="quarter" idx="12"/>
          </p:nvPr>
        </p:nvSpPr>
        <p:spPr/>
        <p:txBody>
          <a:bodyPr/>
          <a:lstStyle>
            <a:lvl1pPr>
              <a:defRPr/>
            </a:lvl1pPr>
          </a:lstStyle>
          <a:p>
            <a:fld id="{6F6FA638-A18F-430E-82F2-02F5DA80AF2A}" type="slidenum">
              <a:rPr lang="ru-RU" altLang="en-US"/>
              <a:pPr/>
              <a:t>‹#›</a:t>
            </a:fld>
            <a:endParaRPr lang="ru-RU" altLang="en-US"/>
          </a:p>
        </p:txBody>
      </p:sp>
    </p:spTree>
    <p:extLst>
      <p:ext uri="{BB962C8B-B14F-4D97-AF65-F5344CB8AC3E}">
        <p14:creationId xmlns:p14="http://schemas.microsoft.com/office/powerpoint/2010/main" val="3792801514"/>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titleOnly" preserve="1">
  <p:cSld name="Chỉ Tiêu đề">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a:t>Bấm &amp; sửa kiểu tiêu đề</a:t>
            </a:r>
            <a:endParaRPr lang="en-US"/>
          </a:p>
        </p:txBody>
      </p:sp>
      <p:sp>
        <p:nvSpPr>
          <p:cNvPr id="3" name="Chỗ dành sẵn cho Ngày tháng 2">
            <a:extLst>
              <a:ext uri="{FF2B5EF4-FFF2-40B4-BE49-F238E27FC236}">
                <a16:creationId xmlns:a16="http://schemas.microsoft.com/office/drawing/2014/main" xmlns="" id="{6E9F0FDF-6F4A-4396-813B-2BD8C53CF171}"/>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4" name="Chỗ dành sẵn cho Chân trang 3">
            <a:extLst>
              <a:ext uri="{FF2B5EF4-FFF2-40B4-BE49-F238E27FC236}">
                <a16:creationId xmlns:a16="http://schemas.microsoft.com/office/drawing/2014/main" xmlns="" id="{F92627DE-094F-404D-9782-29E3E8E2F3F2}"/>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5" name="Chỗ dành sẵn cho Số hiệu Bản chiếu 4">
            <a:extLst>
              <a:ext uri="{FF2B5EF4-FFF2-40B4-BE49-F238E27FC236}">
                <a16:creationId xmlns:a16="http://schemas.microsoft.com/office/drawing/2014/main" xmlns="" id="{B8999EF6-EE20-482A-84B5-2784E9A604B5}"/>
              </a:ext>
            </a:extLst>
          </p:cNvPr>
          <p:cNvSpPr>
            <a:spLocks noGrp="1"/>
          </p:cNvSpPr>
          <p:nvPr>
            <p:ph type="sldNum" sz="quarter" idx="12"/>
          </p:nvPr>
        </p:nvSpPr>
        <p:spPr/>
        <p:txBody>
          <a:bodyPr/>
          <a:lstStyle>
            <a:lvl1pPr>
              <a:defRPr/>
            </a:lvl1pPr>
          </a:lstStyle>
          <a:p>
            <a:fld id="{0C600D7B-163A-4092-AEC6-07931E5758FD}" type="slidenum">
              <a:rPr lang="ru-RU" altLang="en-US"/>
              <a:pPr/>
              <a:t>‹#›</a:t>
            </a:fld>
            <a:endParaRPr lang="ru-RU" altLang="en-US"/>
          </a:p>
        </p:txBody>
      </p:sp>
    </p:spTree>
    <p:extLst>
      <p:ext uri="{BB962C8B-B14F-4D97-AF65-F5344CB8AC3E}">
        <p14:creationId xmlns:p14="http://schemas.microsoft.com/office/powerpoint/2010/main" val="84883966"/>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blank" preserve="1">
  <p:cSld name="Trống">
    <p:spTree>
      <p:nvGrpSpPr>
        <p:cNvPr id="1" name=""/>
        <p:cNvGrpSpPr/>
        <p:nvPr/>
      </p:nvGrpSpPr>
      <p:grpSpPr>
        <a:xfrm>
          <a:off x="0" y="0"/>
          <a:ext cx="0" cy="0"/>
          <a:chOff x="0" y="0"/>
          <a:chExt cx="0" cy="0"/>
        </a:xfrm>
      </p:grpSpPr>
      <p:sp>
        <p:nvSpPr>
          <p:cNvPr id="2" name="Chỗ dành sẵn cho Ngày tháng 1">
            <a:extLst>
              <a:ext uri="{FF2B5EF4-FFF2-40B4-BE49-F238E27FC236}">
                <a16:creationId xmlns:a16="http://schemas.microsoft.com/office/drawing/2014/main" xmlns="" id="{52F83F2B-ACF1-404C-A421-D96E2222265D}"/>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3" name="Chỗ dành sẵn cho Chân trang 2">
            <a:extLst>
              <a:ext uri="{FF2B5EF4-FFF2-40B4-BE49-F238E27FC236}">
                <a16:creationId xmlns:a16="http://schemas.microsoft.com/office/drawing/2014/main" xmlns="" id="{1784B97B-9FEF-48CC-9589-9752287FCF87}"/>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4" name="Chỗ dành sẵn cho Số hiệu Bản chiếu 3">
            <a:extLst>
              <a:ext uri="{FF2B5EF4-FFF2-40B4-BE49-F238E27FC236}">
                <a16:creationId xmlns:a16="http://schemas.microsoft.com/office/drawing/2014/main" xmlns="" id="{80E3B5D0-6949-49F2-BFBC-5E4FB07F428B}"/>
              </a:ext>
            </a:extLst>
          </p:cNvPr>
          <p:cNvSpPr>
            <a:spLocks noGrp="1"/>
          </p:cNvSpPr>
          <p:nvPr>
            <p:ph type="sldNum" sz="quarter" idx="12"/>
          </p:nvPr>
        </p:nvSpPr>
        <p:spPr/>
        <p:txBody>
          <a:bodyPr/>
          <a:lstStyle>
            <a:lvl1pPr>
              <a:defRPr/>
            </a:lvl1pPr>
          </a:lstStyle>
          <a:p>
            <a:fld id="{DBD0CA9D-6F0F-4AE9-8073-55271A77BD02}" type="slidenum">
              <a:rPr lang="ru-RU" altLang="en-US"/>
              <a:pPr/>
              <a:t>‹#›</a:t>
            </a:fld>
            <a:endParaRPr lang="ru-RU" altLang="en-US"/>
          </a:p>
        </p:txBody>
      </p:sp>
    </p:spTree>
    <p:extLst>
      <p:ext uri="{BB962C8B-B14F-4D97-AF65-F5344CB8AC3E}">
        <p14:creationId xmlns:p14="http://schemas.microsoft.com/office/powerpoint/2010/main" val="1450428107"/>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type="objTx" preserve="1">
  <p:cSld name="Nội dung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609601" y="273050"/>
            <a:ext cx="4011084" cy="1162050"/>
          </a:xfrm>
        </p:spPr>
        <p:txBody>
          <a:bodyPr anchor="b"/>
          <a:lstStyle>
            <a:lvl1pPr algn="l">
              <a:defRPr sz="2000" b="1"/>
            </a:lvl1pPr>
          </a:lstStyle>
          <a:p>
            <a:r>
              <a:rPr lang="vi-VN"/>
              <a:t>Bấm &amp; sửa kiểu tiêu đề</a:t>
            </a:r>
            <a:endParaRPr lang="en-US"/>
          </a:p>
        </p:txBody>
      </p:sp>
      <p:sp>
        <p:nvSpPr>
          <p:cNvPr id="3" name="Chỗ dành sẵn cho Nội dung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Văn bản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a:t>Bấm &amp; sửa kiểu tiêu đề</a:t>
            </a:r>
          </a:p>
        </p:txBody>
      </p:sp>
      <p:sp>
        <p:nvSpPr>
          <p:cNvPr id="5" name="Chỗ dành sẵn cho Ngày tháng 4">
            <a:extLst>
              <a:ext uri="{FF2B5EF4-FFF2-40B4-BE49-F238E27FC236}">
                <a16:creationId xmlns:a16="http://schemas.microsoft.com/office/drawing/2014/main" xmlns="" id="{011F57F7-2823-443B-90DC-9C5D71065DBC}"/>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6" name="Chỗ dành sẵn cho Chân trang 5">
            <a:extLst>
              <a:ext uri="{FF2B5EF4-FFF2-40B4-BE49-F238E27FC236}">
                <a16:creationId xmlns:a16="http://schemas.microsoft.com/office/drawing/2014/main" xmlns="" id="{311B288F-5B47-416D-A305-0FCEE244CA58}"/>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7" name="Chỗ dành sẵn cho Số hiệu Bản chiếu 6">
            <a:extLst>
              <a:ext uri="{FF2B5EF4-FFF2-40B4-BE49-F238E27FC236}">
                <a16:creationId xmlns:a16="http://schemas.microsoft.com/office/drawing/2014/main" xmlns="" id="{8BDE4153-F5E6-4CB4-968A-1AF70CA51C02}"/>
              </a:ext>
            </a:extLst>
          </p:cNvPr>
          <p:cNvSpPr>
            <a:spLocks noGrp="1"/>
          </p:cNvSpPr>
          <p:nvPr>
            <p:ph type="sldNum" sz="quarter" idx="12"/>
          </p:nvPr>
        </p:nvSpPr>
        <p:spPr/>
        <p:txBody>
          <a:bodyPr/>
          <a:lstStyle>
            <a:lvl1pPr>
              <a:defRPr/>
            </a:lvl1pPr>
          </a:lstStyle>
          <a:p>
            <a:fld id="{215F0236-76DC-4ECA-8A56-8C3BB15D82B9}" type="slidenum">
              <a:rPr lang="ru-RU" altLang="en-US"/>
              <a:pPr/>
              <a:t>‹#›</a:t>
            </a:fld>
            <a:endParaRPr lang="ru-RU" altLang="en-US"/>
          </a:p>
        </p:txBody>
      </p:sp>
    </p:spTree>
    <p:extLst>
      <p:ext uri="{BB962C8B-B14F-4D97-AF65-F5344CB8AC3E}">
        <p14:creationId xmlns:p14="http://schemas.microsoft.com/office/powerpoint/2010/main" val="737869526"/>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picTx" preserve="1">
  <p:cSld name="Ảnh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2389717" y="4800600"/>
            <a:ext cx="7315200" cy="566738"/>
          </a:xfrm>
        </p:spPr>
        <p:txBody>
          <a:bodyPr anchor="b"/>
          <a:lstStyle>
            <a:lvl1pPr algn="l">
              <a:defRPr sz="2000" b="1"/>
            </a:lvl1pPr>
          </a:lstStyle>
          <a:p>
            <a:r>
              <a:rPr lang="vi-VN"/>
              <a:t>Bấm &amp; sửa kiểu tiêu đề</a:t>
            </a:r>
            <a:endParaRPr lang="en-US"/>
          </a:p>
        </p:txBody>
      </p:sp>
      <p:sp>
        <p:nvSpPr>
          <p:cNvPr id="3" name="Chỗ dành sẵn cho Hình ảnh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Chỗ dành sẵn cho Văn bản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a:t>Bấm &amp; sửa kiểu tiêu đề</a:t>
            </a:r>
          </a:p>
        </p:txBody>
      </p:sp>
      <p:sp>
        <p:nvSpPr>
          <p:cNvPr id="5" name="Chỗ dành sẵn cho Ngày tháng 4">
            <a:extLst>
              <a:ext uri="{FF2B5EF4-FFF2-40B4-BE49-F238E27FC236}">
                <a16:creationId xmlns:a16="http://schemas.microsoft.com/office/drawing/2014/main" xmlns="" id="{7989F170-FB21-41D0-9E11-BD2B44D119E3}"/>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6" name="Chỗ dành sẵn cho Chân trang 5">
            <a:extLst>
              <a:ext uri="{FF2B5EF4-FFF2-40B4-BE49-F238E27FC236}">
                <a16:creationId xmlns:a16="http://schemas.microsoft.com/office/drawing/2014/main" xmlns="" id="{81DC4394-F178-4E01-BB0E-A8D6FE96FEA6}"/>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7" name="Chỗ dành sẵn cho Số hiệu Bản chiếu 6">
            <a:extLst>
              <a:ext uri="{FF2B5EF4-FFF2-40B4-BE49-F238E27FC236}">
                <a16:creationId xmlns:a16="http://schemas.microsoft.com/office/drawing/2014/main" xmlns="" id="{6AAE2B15-1852-42CD-9170-DE0364E2F1F8}"/>
              </a:ext>
            </a:extLst>
          </p:cNvPr>
          <p:cNvSpPr>
            <a:spLocks noGrp="1"/>
          </p:cNvSpPr>
          <p:nvPr>
            <p:ph type="sldNum" sz="quarter" idx="12"/>
          </p:nvPr>
        </p:nvSpPr>
        <p:spPr/>
        <p:txBody>
          <a:bodyPr/>
          <a:lstStyle>
            <a:lvl1pPr>
              <a:defRPr/>
            </a:lvl1pPr>
          </a:lstStyle>
          <a:p>
            <a:fld id="{A0AA857F-C750-4A12-90D0-1AC181F5C0E9}" type="slidenum">
              <a:rPr lang="ru-RU" altLang="en-US"/>
              <a:pPr/>
              <a:t>‹#›</a:t>
            </a:fld>
            <a:endParaRPr lang="ru-RU" altLang="en-US"/>
          </a:p>
        </p:txBody>
      </p:sp>
    </p:spTree>
    <p:extLst>
      <p:ext uri="{BB962C8B-B14F-4D97-AF65-F5344CB8AC3E}">
        <p14:creationId xmlns:p14="http://schemas.microsoft.com/office/powerpoint/2010/main" val="2220370681"/>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a:t>Bấm &amp; sửa kiểu tiêu đề</a:t>
            </a:r>
            <a:endParaRPr lang="en-US"/>
          </a:p>
        </p:txBody>
      </p:sp>
      <p:sp>
        <p:nvSpPr>
          <p:cNvPr id="3" name="Chỗ dành sẵn cho Văn bản Dọc 2"/>
          <p:cNvSpPr>
            <a:spLocks noGrp="1"/>
          </p:cNvSpPr>
          <p:nvPr>
            <p:ph type="body" orient="vert" idx="1"/>
          </p:nvPr>
        </p:nvSpPr>
        <p:spPr/>
        <p:txBody>
          <a:bodyPr vert="eaVert"/>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ày tháng 3">
            <a:extLst>
              <a:ext uri="{FF2B5EF4-FFF2-40B4-BE49-F238E27FC236}">
                <a16:creationId xmlns:a16="http://schemas.microsoft.com/office/drawing/2014/main" xmlns="" id="{CECDBB71-36AA-40D6-A7D6-8DE105F434DD}"/>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5" name="Chỗ dành sẵn cho Chân trang 4">
            <a:extLst>
              <a:ext uri="{FF2B5EF4-FFF2-40B4-BE49-F238E27FC236}">
                <a16:creationId xmlns:a16="http://schemas.microsoft.com/office/drawing/2014/main" xmlns="" id="{C9B84B04-F21F-43CB-9766-C91E9F93CF6E}"/>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6" name="Chỗ dành sẵn cho Số hiệu Bản chiếu 5">
            <a:extLst>
              <a:ext uri="{FF2B5EF4-FFF2-40B4-BE49-F238E27FC236}">
                <a16:creationId xmlns:a16="http://schemas.microsoft.com/office/drawing/2014/main" xmlns="" id="{3D26DCBF-B5E6-4954-807F-9131E141EEA2}"/>
              </a:ext>
            </a:extLst>
          </p:cNvPr>
          <p:cNvSpPr>
            <a:spLocks noGrp="1"/>
          </p:cNvSpPr>
          <p:nvPr>
            <p:ph type="sldNum" sz="quarter" idx="12"/>
          </p:nvPr>
        </p:nvSpPr>
        <p:spPr/>
        <p:txBody>
          <a:bodyPr/>
          <a:lstStyle>
            <a:lvl1pPr>
              <a:defRPr/>
            </a:lvl1pPr>
          </a:lstStyle>
          <a:p>
            <a:fld id="{A593F582-D668-486B-A12A-B5AA49FF3830}" type="slidenum">
              <a:rPr lang="ru-RU" altLang="en-US"/>
              <a:pPr/>
              <a:t>‹#›</a:t>
            </a:fld>
            <a:endParaRPr lang="ru-RU" altLang="en-US"/>
          </a:p>
        </p:txBody>
      </p:sp>
    </p:spTree>
    <p:extLst>
      <p:ext uri="{BB962C8B-B14F-4D97-AF65-F5344CB8AC3E}">
        <p14:creationId xmlns:p14="http://schemas.microsoft.com/office/powerpoint/2010/main" val="3004226599"/>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ề Dọc 1"/>
          <p:cNvSpPr>
            <a:spLocks noGrp="1"/>
          </p:cNvSpPr>
          <p:nvPr>
            <p:ph type="title" orient="vert"/>
          </p:nvPr>
        </p:nvSpPr>
        <p:spPr>
          <a:xfrm>
            <a:off x="9323917" y="274639"/>
            <a:ext cx="2258483" cy="5851525"/>
          </a:xfrm>
        </p:spPr>
        <p:txBody>
          <a:bodyPr vert="eaVert"/>
          <a:lstStyle/>
          <a:p>
            <a:r>
              <a:rPr lang="vi-VN"/>
              <a:t>Bấm &amp; sửa kiểu tiêu đề</a:t>
            </a:r>
            <a:endParaRPr lang="en-US"/>
          </a:p>
        </p:txBody>
      </p:sp>
      <p:sp>
        <p:nvSpPr>
          <p:cNvPr id="3" name="Chỗ dành sẵn cho Văn bản Dọc 2"/>
          <p:cNvSpPr>
            <a:spLocks noGrp="1"/>
          </p:cNvSpPr>
          <p:nvPr>
            <p:ph type="body" orient="vert" idx="1"/>
          </p:nvPr>
        </p:nvSpPr>
        <p:spPr>
          <a:xfrm>
            <a:off x="2544234" y="274639"/>
            <a:ext cx="6576484" cy="5851525"/>
          </a:xfrm>
        </p:spPr>
        <p:txBody>
          <a:bodyPr vert="eaVert"/>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ày tháng 3">
            <a:extLst>
              <a:ext uri="{FF2B5EF4-FFF2-40B4-BE49-F238E27FC236}">
                <a16:creationId xmlns:a16="http://schemas.microsoft.com/office/drawing/2014/main" xmlns="" id="{F8AA0D8C-0AF5-4A3A-9B1B-010C736EF271}"/>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5" name="Chỗ dành sẵn cho Chân trang 4">
            <a:extLst>
              <a:ext uri="{FF2B5EF4-FFF2-40B4-BE49-F238E27FC236}">
                <a16:creationId xmlns:a16="http://schemas.microsoft.com/office/drawing/2014/main" xmlns="" id="{44033774-89A3-4383-9A79-B6D0E966049C}"/>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6" name="Chỗ dành sẵn cho Số hiệu Bản chiếu 5">
            <a:extLst>
              <a:ext uri="{FF2B5EF4-FFF2-40B4-BE49-F238E27FC236}">
                <a16:creationId xmlns:a16="http://schemas.microsoft.com/office/drawing/2014/main" xmlns="" id="{9A4CB8EC-4512-4959-AA25-DAE5D8EBC774}"/>
              </a:ext>
            </a:extLst>
          </p:cNvPr>
          <p:cNvSpPr>
            <a:spLocks noGrp="1"/>
          </p:cNvSpPr>
          <p:nvPr>
            <p:ph type="sldNum" sz="quarter" idx="12"/>
          </p:nvPr>
        </p:nvSpPr>
        <p:spPr/>
        <p:txBody>
          <a:bodyPr/>
          <a:lstStyle>
            <a:lvl1pPr>
              <a:defRPr/>
            </a:lvl1pPr>
          </a:lstStyle>
          <a:p>
            <a:fld id="{A637FF24-2A64-468B-B842-976585C48CEC}" type="slidenum">
              <a:rPr lang="ru-RU" altLang="en-US"/>
              <a:pPr/>
              <a:t>‹#›</a:t>
            </a:fld>
            <a:endParaRPr lang="ru-RU" altLang="en-US"/>
          </a:p>
        </p:txBody>
      </p:sp>
    </p:spTree>
    <p:extLst>
      <p:ext uri="{BB962C8B-B14F-4D97-AF65-F5344CB8AC3E}">
        <p14:creationId xmlns:p14="http://schemas.microsoft.com/office/powerpoint/2010/main" val="3123078824"/>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2086220"/>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1950399417"/>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518552389"/>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437908902"/>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45024633"/>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881491843"/>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42692404"/>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2937178186"/>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799626996"/>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566930735"/>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1164610189"/>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800457451"/>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159135492"/>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566569120"/>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025623273"/>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706107778"/>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558463249"/>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860857936"/>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592064633"/>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962440139"/>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3184459507"/>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a:extLst>
              <a:ext uri="{FF2B5EF4-FFF2-40B4-BE49-F238E27FC236}">
                <a16:creationId xmlns:a16="http://schemas.microsoft.com/office/drawing/2014/main" xmlns="" id="{166EF028-2BEE-401A-A372-EC3C9908C554}"/>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4" name="Rectangle 6">
            <a:extLst>
              <a:ext uri="{FF2B5EF4-FFF2-40B4-BE49-F238E27FC236}">
                <a16:creationId xmlns:a16="http://schemas.microsoft.com/office/drawing/2014/main" xmlns="" id="{12510506-0B98-44B8-A432-E50FB770D341}"/>
              </a:ext>
            </a:extLst>
          </p:cNvPr>
          <p:cNvSpPr>
            <a:spLocks noGrp="1" noChangeArrowheads="1"/>
          </p:cNvSpPr>
          <p:nvPr>
            <p:ph type="sldNum" sz="quarter" idx="11"/>
          </p:nvPr>
        </p:nvSpPr>
        <p:spPr>
          <a:ln/>
        </p:spPr>
        <p:txBody>
          <a:bodyPr/>
          <a:lstStyle>
            <a:lvl1pPr>
              <a:defRPr/>
            </a:lvl1pPr>
          </a:lstStyle>
          <a:p>
            <a:fld id="{18F3B078-50B4-4F32-AD39-7CB98565BBF6}" type="slidenum">
              <a:rPr lang="en-US" altLang="en-US"/>
              <a:pPr/>
              <a:t>‹#›</a:t>
            </a:fld>
            <a:endParaRPr lang="en-US" altLang="en-US"/>
          </a:p>
        </p:txBody>
      </p:sp>
      <p:sp>
        <p:nvSpPr>
          <p:cNvPr id="5" name="Rectangle 18">
            <a:extLst>
              <a:ext uri="{FF2B5EF4-FFF2-40B4-BE49-F238E27FC236}">
                <a16:creationId xmlns:a16="http://schemas.microsoft.com/office/drawing/2014/main" xmlns="" id="{A6A5BD13-0024-4408-9E4D-0F69C911096C}"/>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266134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21" Type="http://schemas.openxmlformats.org/officeDocument/2006/relationships/theme" Target="../theme/theme2.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 Type="http://schemas.openxmlformats.org/officeDocument/2006/relationships/slideLayout" Target="../slideLayouts/slideLayout35.xml"/><Relationship Id="rId21" Type="http://schemas.openxmlformats.org/officeDocument/2006/relationships/slideLayout" Target="../slideLayouts/slideLayout53.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slideLayout" Target="../slideLayouts/slideLayout52.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24" Type="http://schemas.openxmlformats.org/officeDocument/2006/relationships/theme" Target="../theme/theme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23" Type="http://schemas.openxmlformats.org/officeDocument/2006/relationships/slideLayout" Target="../slideLayouts/slideLayout55.xml"/><Relationship Id="rId10" Type="http://schemas.openxmlformats.org/officeDocument/2006/relationships/slideLayout" Target="../slideLayouts/slideLayout42.xml"/><Relationship Id="rId19" Type="http://schemas.openxmlformats.org/officeDocument/2006/relationships/slideLayout" Target="../slideLayouts/slideLayout51.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 Id="rId22" Type="http://schemas.openxmlformats.org/officeDocument/2006/relationships/slideLayout" Target="../slideLayouts/slideLayout5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6" Type="http://schemas.openxmlformats.org/officeDocument/2006/relationships/theme" Target="../theme/theme4.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18" Type="http://schemas.openxmlformats.org/officeDocument/2006/relationships/slideLayout" Target="../slideLayouts/slideLayout88.xml"/><Relationship Id="rId3" Type="http://schemas.openxmlformats.org/officeDocument/2006/relationships/slideLayout" Target="../slideLayouts/slideLayout73.xml"/><Relationship Id="rId21" Type="http://schemas.openxmlformats.org/officeDocument/2006/relationships/slideLayout" Target="../slideLayouts/slideLayout91.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17" Type="http://schemas.openxmlformats.org/officeDocument/2006/relationships/slideLayout" Target="../slideLayouts/slideLayout87.xml"/><Relationship Id="rId2" Type="http://schemas.openxmlformats.org/officeDocument/2006/relationships/slideLayout" Target="../slideLayouts/slideLayout72.xml"/><Relationship Id="rId16" Type="http://schemas.openxmlformats.org/officeDocument/2006/relationships/slideLayout" Target="../slideLayouts/slideLayout86.xml"/><Relationship Id="rId20" Type="http://schemas.openxmlformats.org/officeDocument/2006/relationships/slideLayout" Target="../slideLayouts/slideLayout90.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5" Type="http://schemas.openxmlformats.org/officeDocument/2006/relationships/slideLayout" Target="../slideLayouts/slideLayout85.xml"/><Relationship Id="rId10" Type="http://schemas.openxmlformats.org/officeDocument/2006/relationships/slideLayout" Target="../slideLayouts/slideLayout80.xml"/><Relationship Id="rId19" Type="http://schemas.openxmlformats.org/officeDocument/2006/relationships/slideLayout" Target="../slideLayouts/slideLayout89.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slideLayout" Target="../slideLayouts/slideLayout84.xml"/><Relationship Id="rId22"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17" Type="http://schemas.openxmlformats.org/officeDocument/2006/relationships/theme" Target="../theme/theme6.xml"/><Relationship Id="rId2" Type="http://schemas.openxmlformats.org/officeDocument/2006/relationships/slideLayout" Target="../slideLayouts/slideLayout93.xml"/><Relationship Id="rId16" Type="http://schemas.openxmlformats.org/officeDocument/2006/relationships/slideLayout" Target="../slideLayouts/slideLayout107.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slideLayout" Target="../slideLayouts/slideLayout10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slideLayout" Target="../slideLayouts/slideLayout10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5.xml"/><Relationship Id="rId13" Type="http://schemas.openxmlformats.org/officeDocument/2006/relationships/image" Target="../media/image29.png"/><Relationship Id="rId18" Type="http://schemas.openxmlformats.org/officeDocument/2006/relationships/image" Target="../media/image34.png"/><Relationship Id="rId3" Type="http://schemas.openxmlformats.org/officeDocument/2006/relationships/slideLayout" Target="../slideLayouts/slideLayout110.xml"/><Relationship Id="rId7" Type="http://schemas.openxmlformats.org/officeDocument/2006/relationships/slideLayout" Target="../slideLayouts/slideLayout114.xml"/><Relationship Id="rId12" Type="http://schemas.openxmlformats.org/officeDocument/2006/relationships/theme" Target="../theme/theme7.xml"/><Relationship Id="rId17" Type="http://schemas.openxmlformats.org/officeDocument/2006/relationships/image" Target="../media/image33.png"/><Relationship Id="rId2" Type="http://schemas.openxmlformats.org/officeDocument/2006/relationships/slideLayout" Target="../slideLayouts/slideLayout109.xml"/><Relationship Id="rId16" Type="http://schemas.openxmlformats.org/officeDocument/2006/relationships/image" Target="../media/image32.png"/><Relationship Id="rId1" Type="http://schemas.openxmlformats.org/officeDocument/2006/relationships/slideLayout" Target="../slideLayouts/slideLayout108.xml"/><Relationship Id="rId6" Type="http://schemas.openxmlformats.org/officeDocument/2006/relationships/slideLayout" Target="../slideLayouts/slideLayout113.xml"/><Relationship Id="rId11" Type="http://schemas.openxmlformats.org/officeDocument/2006/relationships/slideLayout" Target="../slideLayouts/slideLayout118.xml"/><Relationship Id="rId5" Type="http://schemas.openxmlformats.org/officeDocument/2006/relationships/slideLayout" Target="../slideLayouts/slideLayout112.xml"/><Relationship Id="rId15" Type="http://schemas.openxmlformats.org/officeDocument/2006/relationships/image" Target="../media/image31.png"/><Relationship Id="rId10" Type="http://schemas.openxmlformats.org/officeDocument/2006/relationships/slideLayout" Target="../slideLayouts/slideLayout117.xml"/><Relationship Id="rId4" Type="http://schemas.openxmlformats.org/officeDocument/2006/relationships/slideLayout" Target="../slideLayouts/slideLayout111.xml"/><Relationship Id="rId9" Type="http://schemas.openxmlformats.org/officeDocument/2006/relationships/slideLayout" Target="../slideLayouts/slideLayout116.xml"/><Relationship Id="rId14" Type="http://schemas.openxmlformats.org/officeDocument/2006/relationships/image" Target="../media/image30.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6.xml"/><Relationship Id="rId13" Type="http://schemas.openxmlformats.org/officeDocument/2006/relationships/theme" Target="../theme/theme8.xml"/><Relationship Id="rId18" Type="http://schemas.openxmlformats.org/officeDocument/2006/relationships/image" Target="../media/image33.png"/><Relationship Id="rId3" Type="http://schemas.openxmlformats.org/officeDocument/2006/relationships/slideLayout" Target="../slideLayouts/slideLayout121.xml"/><Relationship Id="rId7" Type="http://schemas.openxmlformats.org/officeDocument/2006/relationships/slideLayout" Target="../slideLayouts/slideLayout125.xml"/><Relationship Id="rId12" Type="http://schemas.openxmlformats.org/officeDocument/2006/relationships/slideLayout" Target="../slideLayouts/slideLayout130.xml"/><Relationship Id="rId17" Type="http://schemas.openxmlformats.org/officeDocument/2006/relationships/image" Target="../media/image32.png"/><Relationship Id="rId2" Type="http://schemas.openxmlformats.org/officeDocument/2006/relationships/slideLayout" Target="../slideLayouts/slideLayout120.xml"/><Relationship Id="rId16" Type="http://schemas.openxmlformats.org/officeDocument/2006/relationships/image" Target="../media/image31.png"/><Relationship Id="rId1" Type="http://schemas.openxmlformats.org/officeDocument/2006/relationships/slideLayout" Target="../slideLayouts/slideLayout119.xml"/><Relationship Id="rId6" Type="http://schemas.openxmlformats.org/officeDocument/2006/relationships/slideLayout" Target="../slideLayouts/slideLayout124.xml"/><Relationship Id="rId11" Type="http://schemas.openxmlformats.org/officeDocument/2006/relationships/slideLayout" Target="../slideLayouts/slideLayout129.xml"/><Relationship Id="rId5" Type="http://schemas.openxmlformats.org/officeDocument/2006/relationships/slideLayout" Target="../slideLayouts/slideLayout123.xml"/><Relationship Id="rId15" Type="http://schemas.openxmlformats.org/officeDocument/2006/relationships/image" Target="../media/image30.png"/><Relationship Id="rId10" Type="http://schemas.openxmlformats.org/officeDocument/2006/relationships/slideLayout" Target="../slideLayouts/slideLayout128.xml"/><Relationship Id="rId19" Type="http://schemas.openxmlformats.org/officeDocument/2006/relationships/image" Target="../media/image34.png"/><Relationship Id="rId4" Type="http://schemas.openxmlformats.org/officeDocument/2006/relationships/slideLayout" Target="../slideLayouts/slideLayout122.xml"/><Relationship Id="rId9" Type="http://schemas.openxmlformats.org/officeDocument/2006/relationships/slideLayout" Target="../slideLayouts/slideLayout127.xml"/><Relationship Id="rId14" Type="http://schemas.openxmlformats.org/officeDocument/2006/relationships/image" Target="../media/image29.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38.xml"/><Relationship Id="rId13" Type="http://schemas.openxmlformats.org/officeDocument/2006/relationships/slideLayout" Target="../slideLayouts/slideLayout143.xml"/><Relationship Id="rId18" Type="http://schemas.openxmlformats.org/officeDocument/2006/relationships/slideLayout" Target="../slideLayouts/slideLayout148.xml"/><Relationship Id="rId3" Type="http://schemas.openxmlformats.org/officeDocument/2006/relationships/slideLayout" Target="../slideLayouts/slideLayout133.xml"/><Relationship Id="rId21" Type="http://schemas.openxmlformats.org/officeDocument/2006/relationships/slideLayout" Target="../slideLayouts/slideLayout151.xml"/><Relationship Id="rId7" Type="http://schemas.openxmlformats.org/officeDocument/2006/relationships/slideLayout" Target="../slideLayouts/slideLayout137.xml"/><Relationship Id="rId12" Type="http://schemas.openxmlformats.org/officeDocument/2006/relationships/slideLayout" Target="../slideLayouts/slideLayout142.xml"/><Relationship Id="rId17" Type="http://schemas.openxmlformats.org/officeDocument/2006/relationships/slideLayout" Target="../slideLayouts/slideLayout147.xml"/><Relationship Id="rId2" Type="http://schemas.openxmlformats.org/officeDocument/2006/relationships/slideLayout" Target="../slideLayouts/slideLayout132.xml"/><Relationship Id="rId16" Type="http://schemas.openxmlformats.org/officeDocument/2006/relationships/slideLayout" Target="../slideLayouts/slideLayout146.xml"/><Relationship Id="rId20" Type="http://schemas.openxmlformats.org/officeDocument/2006/relationships/slideLayout" Target="../slideLayouts/slideLayout150.xml"/><Relationship Id="rId1" Type="http://schemas.openxmlformats.org/officeDocument/2006/relationships/slideLayout" Target="../slideLayouts/slideLayout131.xml"/><Relationship Id="rId6" Type="http://schemas.openxmlformats.org/officeDocument/2006/relationships/slideLayout" Target="../slideLayouts/slideLayout136.xml"/><Relationship Id="rId11" Type="http://schemas.openxmlformats.org/officeDocument/2006/relationships/slideLayout" Target="../slideLayouts/slideLayout141.xml"/><Relationship Id="rId5" Type="http://schemas.openxmlformats.org/officeDocument/2006/relationships/slideLayout" Target="../slideLayouts/slideLayout135.xml"/><Relationship Id="rId15" Type="http://schemas.openxmlformats.org/officeDocument/2006/relationships/slideLayout" Target="../slideLayouts/slideLayout145.xml"/><Relationship Id="rId23" Type="http://schemas.openxmlformats.org/officeDocument/2006/relationships/theme" Target="../theme/theme9.xml"/><Relationship Id="rId10" Type="http://schemas.openxmlformats.org/officeDocument/2006/relationships/slideLayout" Target="../slideLayouts/slideLayout140.xml"/><Relationship Id="rId19" Type="http://schemas.openxmlformats.org/officeDocument/2006/relationships/slideLayout" Target="../slideLayouts/slideLayout149.xml"/><Relationship Id="rId4" Type="http://schemas.openxmlformats.org/officeDocument/2006/relationships/slideLayout" Target="../slideLayouts/slideLayout134.xml"/><Relationship Id="rId9" Type="http://schemas.openxmlformats.org/officeDocument/2006/relationships/slideLayout" Target="../slideLayouts/slideLayout139.xml"/><Relationship Id="rId14" Type="http://schemas.openxmlformats.org/officeDocument/2006/relationships/slideLayout" Target="../slideLayouts/slideLayout144.xml"/><Relationship Id="rId22" Type="http://schemas.openxmlformats.org/officeDocument/2006/relationships/slideLayout" Target="../slideLayouts/slideLayout15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60.xml"/><Relationship Id="rId13" Type="http://schemas.openxmlformats.org/officeDocument/2006/relationships/slideLayout" Target="../slideLayouts/slideLayout165.xml"/><Relationship Id="rId18" Type="http://schemas.openxmlformats.org/officeDocument/2006/relationships/slideLayout" Target="../slideLayouts/slideLayout170.xml"/><Relationship Id="rId3" Type="http://schemas.openxmlformats.org/officeDocument/2006/relationships/slideLayout" Target="../slideLayouts/slideLayout155.xml"/><Relationship Id="rId7" Type="http://schemas.openxmlformats.org/officeDocument/2006/relationships/slideLayout" Target="../slideLayouts/slideLayout159.xml"/><Relationship Id="rId12" Type="http://schemas.openxmlformats.org/officeDocument/2006/relationships/slideLayout" Target="../slideLayouts/slideLayout164.xml"/><Relationship Id="rId17" Type="http://schemas.openxmlformats.org/officeDocument/2006/relationships/slideLayout" Target="../slideLayouts/slideLayout169.xml"/><Relationship Id="rId2" Type="http://schemas.openxmlformats.org/officeDocument/2006/relationships/slideLayout" Target="../slideLayouts/slideLayout154.xml"/><Relationship Id="rId16" Type="http://schemas.openxmlformats.org/officeDocument/2006/relationships/slideLayout" Target="../slideLayouts/slideLayout168.xml"/><Relationship Id="rId1" Type="http://schemas.openxmlformats.org/officeDocument/2006/relationships/slideLayout" Target="../slideLayouts/slideLayout153.xml"/><Relationship Id="rId6" Type="http://schemas.openxmlformats.org/officeDocument/2006/relationships/slideLayout" Target="../slideLayouts/slideLayout158.xml"/><Relationship Id="rId11" Type="http://schemas.openxmlformats.org/officeDocument/2006/relationships/slideLayout" Target="../slideLayouts/slideLayout163.xml"/><Relationship Id="rId5" Type="http://schemas.openxmlformats.org/officeDocument/2006/relationships/slideLayout" Target="../slideLayouts/slideLayout157.xml"/><Relationship Id="rId15" Type="http://schemas.openxmlformats.org/officeDocument/2006/relationships/slideLayout" Target="../slideLayouts/slideLayout167.xml"/><Relationship Id="rId10" Type="http://schemas.openxmlformats.org/officeDocument/2006/relationships/slideLayout" Target="../slideLayouts/slideLayout162.xml"/><Relationship Id="rId19" Type="http://schemas.openxmlformats.org/officeDocument/2006/relationships/theme" Target="../theme/theme10.xml"/><Relationship Id="rId4" Type="http://schemas.openxmlformats.org/officeDocument/2006/relationships/slideLayout" Target="../slideLayouts/slideLayout156.xml"/><Relationship Id="rId9" Type="http://schemas.openxmlformats.org/officeDocument/2006/relationships/slideLayout" Target="../slideLayouts/slideLayout161.xml"/><Relationship Id="rId14" Type="http://schemas.openxmlformats.org/officeDocument/2006/relationships/slideLayout" Target="../slideLayouts/slideLayout166.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78.xml"/><Relationship Id="rId13" Type="http://schemas.openxmlformats.org/officeDocument/2006/relationships/slideLayout" Target="../slideLayouts/slideLayout183.xml"/><Relationship Id="rId18" Type="http://schemas.openxmlformats.org/officeDocument/2006/relationships/slideLayout" Target="../slideLayouts/slideLayout188.xml"/><Relationship Id="rId3" Type="http://schemas.openxmlformats.org/officeDocument/2006/relationships/slideLayout" Target="../slideLayouts/slideLayout173.xml"/><Relationship Id="rId21" Type="http://schemas.openxmlformats.org/officeDocument/2006/relationships/slideLayout" Target="../slideLayouts/slideLayout191.xml"/><Relationship Id="rId7" Type="http://schemas.openxmlformats.org/officeDocument/2006/relationships/slideLayout" Target="../slideLayouts/slideLayout177.xml"/><Relationship Id="rId12" Type="http://schemas.openxmlformats.org/officeDocument/2006/relationships/slideLayout" Target="../slideLayouts/slideLayout182.xml"/><Relationship Id="rId17" Type="http://schemas.openxmlformats.org/officeDocument/2006/relationships/slideLayout" Target="../slideLayouts/slideLayout187.xml"/><Relationship Id="rId2" Type="http://schemas.openxmlformats.org/officeDocument/2006/relationships/slideLayout" Target="../slideLayouts/slideLayout172.xml"/><Relationship Id="rId16" Type="http://schemas.openxmlformats.org/officeDocument/2006/relationships/slideLayout" Target="../slideLayouts/slideLayout186.xml"/><Relationship Id="rId20" Type="http://schemas.openxmlformats.org/officeDocument/2006/relationships/slideLayout" Target="../slideLayouts/slideLayout190.xml"/><Relationship Id="rId1" Type="http://schemas.openxmlformats.org/officeDocument/2006/relationships/slideLayout" Target="../slideLayouts/slideLayout171.xml"/><Relationship Id="rId6" Type="http://schemas.openxmlformats.org/officeDocument/2006/relationships/slideLayout" Target="../slideLayouts/slideLayout176.xml"/><Relationship Id="rId11" Type="http://schemas.openxmlformats.org/officeDocument/2006/relationships/slideLayout" Target="../slideLayouts/slideLayout181.xml"/><Relationship Id="rId24" Type="http://schemas.openxmlformats.org/officeDocument/2006/relationships/theme" Target="../theme/theme11.xml"/><Relationship Id="rId5" Type="http://schemas.openxmlformats.org/officeDocument/2006/relationships/slideLayout" Target="../slideLayouts/slideLayout175.xml"/><Relationship Id="rId15" Type="http://schemas.openxmlformats.org/officeDocument/2006/relationships/slideLayout" Target="../slideLayouts/slideLayout185.xml"/><Relationship Id="rId23" Type="http://schemas.openxmlformats.org/officeDocument/2006/relationships/slideLayout" Target="../slideLayouts/slideLayout193.xml"/><Relationship Id="rId10" Type="http://schemas.openxmlformats.org/officeDocument/2006/relationships/slideLayout" Target="../slideLayouts/slideLayout180.xml"/><Relationship Id="rId19" Type="http://schemas.openxmlformats.org/officeDocument/2006/relationships/slideLayout" Target="../slideLayouts/slideLayout189.xml"/><Relationship Id="rId4" Type="http://schemas.openxmlformats.org/officeDocument/2006/relationships/slideLayout" Target="../slideLayouts/slideLayout174.xml"/><Relationship Id="rId9" Type="http://schemas.openxmlformats.org/officeDocument/2006/relationships/slideLayout" Target="../slideLayouts/slideLayout179.xml"/><Relationship Id="rId14" Type="http://schemas.openxmlformats.org/officeDocument/2006/relationships/slideLayout" Target="../slideLayouts/slideLayout184.xml"/><Relationship Id="rId22" Type="http://schemas.openxmlformats.org/officeDocument/2006/relationships/slideLayout" Target="../slideLayouts/slideLayout192.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201.xml"/><Relationship Id="rId13" Type="http://schemas.openxmlformats.org/officeDocument/2006/relationships/slideLayout" Target="../slideLayouts/slideLayout206.xml"/><Relationship Id="rId18" Type="http://schemas.openxmlformats.org/officeDocument/2006/relationships/slideLayout" Target="../slideLayouts/slideLayout211.xml"/><Relationship Id="rId3" Type="http://schemas.openxmlformats.org/officeDocument/2006/relationships/slideLayout" Target="../slideLayouts/slideLayout196.xml"/><Relationship Id="rId21" Type="http://schemas.openxmlformats.org/officeDocument/2006/relationships/slideLayout" Target="../slideLayouts/slideLayout214.xml"/><Relationship Id="rId7" Type="http://schemas.openxmlformats.org/officeDocument/2006/relationships/slideLayout" Target="../slideLayouts/slideLayout200.xml"/><Relationship Id="rId12" Type="http://schemas.openxmlformats.org/officeDocument/2006/relationships/slideLayout" Target="../slideLayouts/slideLayout205.xml"/><Relationship Id="rId17" Type="http://schemas.openxmlformats.org/officeDocument/2006/relationships/slideLayout" Target="../slideLayouts/slideLayout210.xml"/><Relationship Id="rId2" Type="http://schemas.openxmlformats.org/officeDocument/2006/relationships/slideLayout" Target="../slideLayouts/slideLayout195.xml"/><Relationship Id="rId16" Type="http://schemas.openxmlformats.org/officeDocument/2006/relationships/slideLayout" Target="../slideLayouts/slideLayout209.xml"/><Relationship Id="rId20" Type="http://schemas.openxmlformats.org/officeDocument/2006/relationships/slideLayout" Target="../slideLayouts/slideLayout213.xml"/><Relationship Id="rId1" Type="http://schemas.openxmlformats.org/officeDocument/2006/relationships/slideLayout" Target="../slideLayouts/slideLayout194.xml"/><Relationship Id="rId6" Type="http://schemas.openxmlformats.org/officeDocument/2006/relationships/slideLayout" Target="../slideLayouts/slideLayout199.xml"/><Relationship Id="rId11" Type="http://schemas.openxmlformats.org/officeDocument/2006/relationships/slideLayout" Target="../slideLayouts/slideLayout204.xml"/><Relationship Id="rId24" Type="http://schemas.openxmlformats.org/officeDocument/2006/relationships/theme" Target="../theme/theme12.xml"/><Relationship Id="rId5" Type="http://schemas.openxmlformats.org/officeDocument/2006/relationships/slideLayout" Target="../slideLayouts/slideLayout198.xml"/><Relationship Id="rId15" Type="http://schemas.openxmlformats.org/officeDocument/2006/relationships/slideLayout" Target="../slideLayouts/slideLayout208.xml"/><Relationship Id="rId23" Type="http://schemas.openxmlformats.org/officeDocument/2006/relationships/slideLayout" Target="../slideLayouts/slideLayout216.xml"/><Relationship Id="rId10" Type="http://schemas.openxmlformats.org/officeDocument/2006/relationships/slideLayout" Target="../slideLayouts/slideLayout203.xml"/><Relationship Id="rId19" Type="http://schemas.openxmlformats.org/officeDocument/2006/relationships/slideLayout" Target="../slideLayouts/slideLayout212.xml"/><Relationship Id="rId4" Type="http://schemas.openxmlformats.org/officeDocument/2006/relationships/slideLayout" Target="../slideLayouts/slideLayout197.xml"/><Relationship Id="rId9" Type="http://schemas.openxmlformats.org/officeDocument/2006/relationships/slideLayout" Target="../slideLayouts/slideLayout202.xml"/><Relationship Id="rId14" Type="http://schemas.openxmlformats.org/officeDocument/2006/relationships/slideLayout" Target="../slideLayouts/slideLayout207.xml"/><Relationship Id="rId22" Type="http://schemas.openxmlformats.org/officeDocument/2006/relationships/slideLayout" Target="../slideLayouts/slideLayout215.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224.xml"/><Relationship Id="rId13" Type="http://schemas.openxmlformats.org/officeDocument/2006/relationships/theme" Target="../theme/theme13.xml"/><Relationship Id="rId3" Type="http://schemas.openxmlformats.org/officeDocument/2006/relationships/slideLayout" Target="../slideLayouts/slideLayout219.xml"/><Relationship Id="rId7" Type="http://schemas.openxmlformats.org/officeDocument/2006/relationships/slideLayout" Target="../slideLayouts/slideLayout223.xml"/><Relationship Id="rId12" Type="http://schemas.openxmlformats.org/officeDocument/2006/relationships/slideLayout" Target="../slideLayouts/slideLayout228.xml"/><Relationship Id="rId2" Type="http://schemas.openxmlformats.org/officeDocument/2006/relationships/slideLayout" Target="../slideLayouts/slideLayout218.xml"/><Relationship Id="rId1" Type="http://schemas.openxmlformats.org/officeDocument/2006/relationships/slideLayout" Target="../slideLayouts/slideLayout217.xml"/><Relationship Id="rId6" Type="http://schemas.openxmlformats.org/officeDocument/2006/relationships/slideLayout" Target="../slideLayouts/slideLayout222.xml"/><Relationship Id="rId11" Type="http://schemas.openxmlformats.org/officeDocument/2006/relationships/slideLayout" Target="../slideLayouts/slideLayout227.xml"/><Relationship Id="rId5" Type="http://schemas.openxmlformats.org/officeDocument/2006/relationships/slideLayout" Target="../slideLayouts/slideLayout221.xml"/><Relationship Id="rId10" Type="http://schemas.openxmlformats.org/officeDocument/2006/relationships/slideLayout" Target="../slideLayouts/slideLayout226.xml"/><Relationship Id="rId4" Type="http://schemas.openxmlformats.org/officeDocument/2006/relationships/slideLayout" Target="../slideLayouts/slideLayout220.xml"/><Relationship Id="rId9" Type="http://schemas.openxmlformats.org/officeDocument/2006/relationships/slideLayout" Target="../slideLayouts/slideLayout225.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236.xml"/><Relationship Id="rId13" Type="http://schemas.openxmlformats.org/officeDocument/2006/relationships/slideLayout" Target="../slideLayouts/slideLayout241.xml"/><Relationship Id="rId18" Type="http://schemas.openxmlformats.org/officeDocument/2006/relationships/slideLayout" Target="../slideLayouts/slideLayout246.xml"/><Relationship Id="rId26" Type="http://schemas.openxmlformats.org/officeDocument/2006/relationships/theme" Target="../theme/theme14.xml"/><Relationship Id="rId3" Type="http://schemas.openxmlformats.org/officeDocument/2006/relationships/slideLayout" Target="../slideLayouts/slideLayout231.xml"/><Relationship Id="rId21" Type="http://schemas.openxmlformats.org/officeDocument/2006/relationships/slideLayout" Target="../slideLayouts/slideLayout249.xml"/><Relationship Id="rId7" Type="http://schemas.openxmlformats.org/officeDocument/2006/relationships/slideLayout" Target="../slideLayouts/slideLayout235.xml"/><Relationship Id="rId12" Type="http://schemas.openxmlformats.org/officeDocument/2006/relationships/slideLayout" Target="../slideLayouts/slideLayout240.xml"/><Relationship Id="rId17" Type="http://schemas.openxmlformats.org/officeDocument/2006/relationships/slideLayout" Target="../slideLayouts/slideLayout245.xml"/><Relationship Id="rId25" Type="http://schemas.openxmlformats.org/officeDocument/2006/relationships/slideLayout" Target="../slideLayouts/slideLayout253.xml"/><Relationship Id="rId2" Type="http://schemas.openxmlformats.org/officeDocument/2006/relationships/slideLayout" Target="../slideLayouts/slideLayout230.xml"/><Relationship Id="rId16" Type="http://schemas.openxmlformats.org/officeDocument/2006/relationships/slideLayout" Target="../slideLayouts/slideLayout244.xml"/><Relationship Id="rId20" Type="http://schemas.openxmlformats.org/officeDocument/2006/relationships/slideLayout" Target="../slideLayouts/slideLayout248.xml"/><Relationship Id="rId1" Type="http://schemas.openxmlformats.org/officeDocument/2006/relationships/slideLayout" Target="../slideLayouts/slideLayout229.xml"/><Relationship Id="rId6" Type="http://schemas.openxmlformats.org/officeDocument/2006/relationships/slideLayout" Target="../slideLayouts/slideLayout234.xml"/><Relationship Id="rId11" Type="http://schemas.openxmlformats.org/officeDocument/2006/relationships/slideLayout" Target="../slideLayouts/slideLayout239.xml"/><Relationship Id="rId24" Type="http://schemas.openxmlformats.org/officeDocument/2006/relationships/slideLayout" Target="../slideLayouts/slideLayout252.xml"/><Relationship Id="rId5" Type="http://schemas.openxmlformats.org/officeDocument/2006/relationships/slideLayout" Target="../slideLayouts/slideLayout233.xml"/><Relationship Id="rId15" Type="http://schemas.openxmlformats.org/officeDocument/2006/relationships/slideLayout" Target="../slideLayouts/slideLayout243.xml"/><Relationship Id="rId23" Type="http://schemas.openxmlformats.org/officeDocument/2006/relationships/slideLayout" Target="../slideLayouts/slideLayout251.xml"/><Relationship Id="rId10" Type="http://schemas.openxmlformats.org/officeDocument/2006/relationships/slideLayout" Target="../slideLayouts/slideLayout238.xml"/><Relationship Id="rId19" Type="http://schemas.openxmlformats.org/officeDocument/2006/relationships/slideLayout" Target="../slideLayouts/slideLayout247.xml"/><Relationship Id="rId4" Type="http://schemas.openxmlformats.org/officeDocument/2006/relationships/slideLayout" Target="../slideLayouts/slideLayout232.xml"/><Relationship Id="rId9" Type="http://schemas.openxmlformats.org/officeDocument/2006/relationships/slideLayout" Target="../slideLayouts/slideLayout237.xml"/><Relationship Id="rId14" Type="http://schemas.openxmlformats.org/officeDocument/2006/relationships/slideLayout" Target="../slideLayouts/slideLayout242.xml"/><Relationship Id="rId22" Type="http://schemas.openxmlformats.org/officeDocument/2006/relationships/slideLayout" Target="../slideLayouts/slideLayout250.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61.xml"/><Relationship Id="rId13" Type="http://schemas.openxmlformats.org/officeDocument/2006/relationships/slideLayout" Target="../slideLayouts/slideLayout266.xml"/><Relationship Id="rId18" Type="http://schemas.openxmlformats.org/officeDocument/2006/relationships/slideLayout" Target="../slideLayouts/slideLayout271.xml"/><Relationship Id="rId3" Type="http://schemas.openxmlformats.org/officeDocument/2006/relationships/slideLayout" Target="../slideLayouts/slideLayout256.xml"/><Relationship Id="rId7" Type="http://schemas.openxmlformats.org/officeDocument/2006/relationships/slideLayout" Target="../slideLayouts/slideLayout260.xml"/><Relationship Id="rId12" Type="http://schemas.openxmlformats.org/officeDocument/2006/relationships/slideLayout" Target="../slideLayouts/slideLayout265.xml"/><Relationship Id="rId17" Type="http://schemas.openxmlformats.org/officeDocument/2006/relationships/slideLayout" Target="../slideLayouts/slideLayout270.xml"/><Relationship Id="rId2" Type="http://schemas.openxmlformats.org/officeDocument/2006/relationships/slideLayout" Target="../slideLayouts/slideLayout255.xml"/><Relationship Id="rId16" Type="http://schemas.openxmlformats.org/officeDocument/2006/relationships/slideLayout" Target="../slideLayouts/slideLayout269.xml"/><Relationship Id="rId1" Type="http://schemas.openxmlformats.org/officeDocument/2006/relationships/slideLayout" Target="../slideLayouts/slideLayout254.xml"/><Relationship Id="rId6" Type="http://schemas.openxmlformats.org/officeDocument/2006/relationships/slideLayout" Target="../slideLayouts/slideLayout259.xml"/><Relationship Id="rId11" Type="http://schemas.openxmlformats.org/officeDocument/2006/relationships/slideLayout" Target="../slideLayouts/slideLayout264.xml"/><Relationship Id="rId5" Type="http://schemas.openxmlformats.org/officeDocument/2006/relationships/slideLayout" Target="../slideLayouts/slideLayout258.xml"/><Relationship Id="rId15" Type="http://schemas.openxmlformats.org/officeDocument/2006/relationships/slideLayout" Target="../slideLayouts/slideLayout268.xml"/><Relationship Id="rId10" Type="http://schemas.openxmlformats.org/officeDocument/2006/relationships/slideLayout" Target="../slideLayouts/slideLayout263.xml"/><Relationship Id="rId19" Type="http://schemas.openxmlformats.org/officeDocument/2006/relationships/theme" Target="../theme/theme15.xml"/><Relationship Id="rId4" Type="http://schemas.openxmlformats.org/officeDocument/2006/relationships/slideLayout" Target="../slideLayouts/slideLayout257.xml"/><Relationship Id="rId9" Type="http://schemas.openxmlformats.org/officeDocument/2006/relationships/slideLayout" Target="../slideLayouts/slideLayout262.xml"/><Relationship Id="rId14" Type="http://schemas.openxmlformats.org/officeDocument/2006/relationships/slideLayout" Target="../slideLayouts/slideLayout267.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79.xml"/><Relationship Id="rId3" Type="http://schemas.openxmlformats.org/officeDocument/2006/relationships/slideLayout" Target="../slideLayouts/slideLayout274.xml"/><Relationship Id="rId7" Type="http://schemas.openxmlformats.org/officeDocument/2006/relationships/slideLayout" Target="../slideLayouts/slideLayout278.xml"/><Relationship Id="rId2" Type="http://schemas.openxmlformats.org/officeDocument/2006/relationships/slideLayout" Target="../slideLayouts/slideLayout273.xml"/><Relationship Id="rId1" Type="http://schemas.openxmlformats.org/officeDocument/2006/relationships/slideLayout" Target="../slideLayouts/slideLayout272.xml"/><Relationship Id="rId6" Type="http://schemas.openxmlformats.org/officeDocument/2006/relationships/slideLayout" Target="../slideLayouts/slideLayout277.xml"/><Relationship Id="rId5" Type="http://schemas.openxmlformats.org/officeDocument/2006/relationships/slideLayout" Target="../slideLayouts/slideLayout276.xml"/><Relationship Id="rId10" Type="http://schemas.openxmlformats.org/officeDocument/2006/relationships/theme" Target="../theme/theme16.xml"/><Relationship Id="rId4" Type="http://schemas.openxmlformats.org/officeDocument/2006/relationships/slideLayout" Target="../slideLayouts/slideLayout275.xml"/><Relationship Id="rId9" Type="http://schemas.openxmlformats.org/officeDocument/2006/relationships/slideLayout" Target="../slideLayouts/slideLayout280.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88.xml"/><Relationship Id="rId13" Type="http://schemas.openxmlformats.org/officeDocument/2006/relationships/slideLayout" Target="../slideLayouts/slideLayout293.xml"/><Relationship Id="rId18" Type="http://schemas.openxmlformats.org/officeDocument/2006/relationships/image" Target="../media/image52.png"/><Relationship Id="rId3" Type="http://schemas.openxmlformats.org/officeDocument/2006/relationships/slideLayout" Target="../slideLayouts/slideLayout283.xml"/><Relationship Id="rId7" Type="http://schemas.openxmlformats.org/officeDocument/2006/relationships/slideLayout" Target="../slideLayouts/slideLayout287.xml"/><Relationship Id="rId12" Type="http://schemas.openxmlformats.org/officeDocument/2006/relationships/slideLayout" Target="../slideLayouts/slideLayout292.xml"/><Relationship Id="rId17" Type="http://schemas.openxmlformats.org/officeDocument/2006/relationships/image" Target="../media/image51.png"/><Relationship Id="rId2" Type="http://schemas.openxmlformats.org/officeDocument/2006/relationships/slideLayout" Target="../slideLayouts/slideLayout282.xml"/><Relationship Id="rId16" Type="http://schemas.openxmlformats.org/officeDocument/2006/relationships/image" Target="../media/image50.png"/><Relationship Id="rId1" Type="http://schemas.openxmlformats.org/officeDocument/2006/relationships/slideLayout" Target="../slideLayouts/slideLayout281.xml"/><Relationship Id="rId6" Type="http://schemas.openxmlformats.org/officeDocument/2006/relationships/slideLayout" Target="../slideLayouts/slideLayout286.xml"/><Relationship Id="rId11" Type="http://schemas.openxmlformats.org/officeDocument/2006/relationships/slideLayout" Target="../slideLayouts/slideLayout291.xml"/><Relationship Id="rId5" Type="http://schemas.openxmlformats.org/officeDocument/2006/relationships/slideLayout" Target="../slideLayouts/slideLayout285.xml"/><Relationship Id="rId15" Type="http://schemas.openxmlformats.org/officeDocument/2006/relationships/theme" Target="../theme/theme17.xml"/><Relationship Id="rId10" Type="http://schemas.openxmlformats.org/officeDocument/2006/relationships/slideLayout" Target="../slideLayouts/slideLayout290.xml"/><Relationship Id="rId4" Type="http://schemas.openxmlformats.org/officeDocument/2006/relationships/slideLayout" Target="../slideLayouts/slideLayout284.xml"/><Relationship Id="rId9" Type="http://schemas.openxmlformats.org/officeDocument/2006/relationships/slideLayout" Target="../slideLayouts/slideLayout289.xml"/><Relationship Id="rId14" Type="http://schemas.openxmlformats.org/officeDocument/2006/relationships/slideLayout" Target="../slideLayouts/slideLayout294.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302.xml"/><Relationship Id="rId13" Type="http://schemas.openxmlformats.org/officeDocument/2006/relationships/theme" Target="../theme/theme18.xml"/><Relationship Id="rId3" Type="http://schemas.openxmlformats.org/officeDocument/2006/relationships/slideLayout" Target="../slideLayouts/slideLayout297.xml"/><Relationship Id="rId7" Type="http://schemas.openxmlformats.org/officeDocument/2006/relationships/slideLayout" Target="../slideLayouts/slideLayout301.xml"/><Relationship Id="rId12" Type="http://schemas.openxmlformats.org/officeDocument/2006/relationships/slideLayout" Target="../slideLayouts/slideLayout306.xml"/><Relationship Id="rId2" Type="http://schemas.openxmlformats.org/officeDocument/2006/relationships/slideLayout" Target="../slideLayouts/slideLayout296.xml"/><Relationship Id="rId1" Type="http://schemas.openxmlformats.org/officeDocument/2006/relationships/slideLayout" Target="../slideLayouts/slideLayout295.xml"/><Relationship Id="rId6" Type="http://schemas.openxmlformats.org/officeDocument/2006/relationships/slideLayout" Target="../slideLayouts/slideLayout300.xml"/><Relationship Id="rId11" Type="http://schemas.openxmlformats.org/officeDocument/2006/relationships/slideLayout" Target="../slideLayouts/slideLayout305.xml"/><Relationship Id="rId5" Type="http://schemas.openxmlformats.org/officeDocument/2006/relationships/slideLayout" Target="../slideLayouts/slideLayout299.xml"/><Relationship Id="rId10" Type="http://schemas.openxmlformats.org/officeDocument/2006/relationships/slideLayout" Target="../slideLayouts/slideLayout304.xml"/><Relationship Id="rId4" Type="http://schemas.openxmlformats.org/officeDocument/2006/relationships/slideLayout" Target="../slideLayouts/slideLayout298.xml"/><Relationship Id="rId9" Type="http://schemas.openxmlformats.org/officeDocument/2006/relationships/slideLayout" Target="../slideLayouts/slideLayout303.xml"/><Relationship Id="rId14" Type="http://schemas.openxmlformats.org/officeDocument/2006/relationships/image" Target="../media/image58.jpeg"/></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314.xml"/><Relationship Id="rId13" Type="http://schemas.openxmlformats.org/officeDocument/2006/relationships/image" Target="../media/image60.jpeg"/><Relationship Id="rId3" Type="http://schemas.openxmlformats.org/officeDocument/2006/relationships/slideLayout" Target="../slideLayouts/slideLayout309.xml"/><Relationship Id="rId7" Type="http://schemas.openxmlformats.org/officeDocument/2006/relationships/slideLayout" Target="../slideLayouts/slideLayout313.xml"/><Relationship Id="rId12" Type="http://schemas.openxmlformats.org/officeDocument/2006/relationships/theme" Target="../theme/theme19.xml"/><Relationship Id="rId2" Type="http://schemas.openxmlformats.org/officeDocument/2006/relationships/slideLayout" Target="../slideLayouts/slideLayout308.xml"/><Relationship Id="rId1" Type="http://schemas.openxmlformats.org/officeDocument/2006/relationships/slideLayout" Target="../slideLayouts/slideLayout307.xml"/><Relationship Id="rId6" Type="http://schemas.openxmlformats.org/officeDocument/2006/relationships/slideLayout" Target="../slideLayouts/slideLayout312.xml"/><Relationship Id="rId11" Type="http://schemas.openxmlformats.org/officeDocument/2006/relationships/slideLayout" Target="../slideLayouts/slideLayout317.xml"/><Relationship Id="rId5" Type="http://schemas.openxmlformats.org/officeDocument/2006/relationships/slideLayout" Target="../slideLayouts/slideLayout311.xml"/><Relationship Id="rId10" Type="http://schemas.openxmlformats.org/officeDocument/2006/relationships/slideLayout" Target="../slideLayouts/slideLayout316.xml"/><Relationship Id="rId4" Type="http://schemas.openxmlformats.org/officeDocument/2006/relationships/slideLayout" Target="../slideLayouts/slideLayout310.xml"/><Relationship Id="rId9" Type="http://schemas.openxmlformats.org/officeDocument/2006/relationships/slideLayout" Target="../slideLayouts/slideLayout315.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325.xml"/><Relationship Id="rId13" Type="http://schemas.openxmlformats.org/officeDocument/2006/relationships/slideLayout" Target="../slideLayouts/slideLayout330.xml"/><Relationship Id="rId18" Type="http://schemas.openxmlformats.org/officeDocument/2006/relationships/slideLayout" Target="../slideLayouts/slideLayout335.xml"/><Relationship Id="rId3" Type="http://schemas.openxmlformats.org/officeDocument/2006/relationships/slideLayout" Target="../slideLayouts/slideLayout320.xml"/><Relationship Id="rId21" Type="http://schemas.openxmlformats.org/officeDocument/2006/relationships/slideLayout" Target="../slideLayouts/slideLayout338.xml"/><Relationship Id="rId7" Type="http://schemas.openxmlformats.org/officeDocument/2006/relationships/slideLayout" Target="../slideLayouts/slideLayout324.xml"/><Relationship Id="rId12" Type="http://schemas.openxmlformats.org/officeDocument/2006/relationships/slideLayout" Target="../slideLayouts/slideLayout329.xml"/><Relationship Id="rId17" Type="http://schemas.openxmlformats.org/officeDocument/2006/relationships/slideLayout" Target="../slideLayouts/slideLayout334.xml"/><Relationship Id="rId2" Type="http://schemas.openxmlformats.org/officeDocument/2006/relationships/slideLayout" Target="../slideLayouts/slideLayout319.xml"/><Relationship Id="rId16" Type="http://schemas.openxmlformats.org/officeDocument/2006/relationships/slideLayout" Target="../slideLayouts/slideLayout333.xml"/><Relationship Id="rId20" Type="http://schemas.openxmlformats.org/officeDocument/2006/relationships/slideLayout" Target="../slideLayouts/slideLayout337.xml"/><Relationship Id="rId1" Type="http://schemas.openxmlformats.org/officeDocument/2006/relationships/slideLayout" Target="../slideLayouts/slideLayout318.xml"/><Relationship Id="rId6" Type="http://schemas.openxmlformats.org/officeDocument/2006/relationships/slideLayout" Target="../slideLayouts/slideLayout323.xml"/><Relationship Id="rId11" Type="http://schemas.openxmlformats.org/officeDocument/2006/relationships/slideLayout" Target="../slideLayouts/slideLayout328.xml"/><Relationship Id="rId5" Type="http://schemas.openxmlformats.org/officeDocument/2006/relationships/slideLayout" Target="../slideLayouts/slideLayout322.xml"/><Relationship Id="rId15" Type="http://schemas.openxmlformats.org/officeDocument/2006/relationships/slideLayout" Target="../slideLayouts/slideLayout332.xml"/><Relationship Id="rId23" Type="http://schemas.openxmlformats.org/officeDocument/2006/relationships/theme" Target="../theme/theme20.xml"/><Relationship Id="rId10" Type="http://schemas.openxmlformats.org/officeDocument/2006/relationships/slideLayout" Target="../slideLayouts/slideLayout327.xml"/><Relationship Id="rId19" Type="http://schemas.openxmlformats.org/officeDocument/2006/relationships/slideLayout" Target="../slideLayouts/slideLayout336.xml"/><Relationship Id="rId4" Type="http://schemas.openxmlformats.org/officeDocument/2006/relationships/slideLayout" Target="../slideLayouts/slideLayout321.xml"/><Relationship Id="rId9" Type="http://schemas.openxmlformats.org/officeDocument/2006/relationships/slideLayout" Target="../slideLayouts/slideLayout326.xml"/><Relationship Id="rId14" Type="http://schemas.openxmlformats.org/officeDocument/2006/relationships/slideLayout" Target="../slideLayouts/slideLayout331.xml"/><Relationship Id="rId22" Type="http://schemas.openxmlformats.org/officeDocument/2006/relationships/slideLayout" Target="../slideLayouts/slideLayout3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21" r:id="rId11"/>
    <p:sldLayoutId id="2147484029" r:id="rId12"/>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03/10/2023</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2407928716"/>
      </p:ext>
    </p:extLst>
  </p:cSld>
  <p:clrMap bg1="lt1" tx1="dk1" bg2="lt2" tx2="dk2" accent1="accent1" accent2="accent2" accent3="accent3" accent4="accent4" accent5="accent5" accent6="accent6" hlink="hlink" folHlink="folHlink"/>
  <p:sldLayoutIdLst>
    <p:sldLayoutId id="2147484078" r:id="rId1"/>
    <p:sldLayoutId id="2147484079" r:id="rId2"/>
    <p:sldLayoutId id="2147484080" r:id="rId3"/>
    <p:sldLayoutId id="2147484081" r:id="rId4"/>
    <p:sldLayoutId id="2147484082" r:id="rId5"/>
    <p:sldLayoutId id="2147484083" r:id="rId6"/>
    <p:sldLayoutId id="2147484084" r:id="rId7"/>
    <p:sldLayoutId id="2147484085" r:id="rId8"/>
    <p:sldLayoutId id="2147484086" r:id="rId9"/>
    <p:sldLayoutId id="2147484087" r:id="rId10"/>
    <p:sldLayoutId id="2147484088" r:id="rId11"/>
    <p:sldLayoutId id="2147484089" r:id="rId12"/>
    <p:sldLayoutId id="2147484090" r:id="rId13"/>
    <p:sldLayoutId id="2147484091" r:id="rId14"/>
    <p:sldLayoutId id="2147484092" r:id="rId15"/>
    <p:sldLayoutId id="2147484093" r:id="rId16"/>
    <p:sldLayoutId id="2147484094" r:id="rId17"/>
    <p:sldLayoutId id="2147484095" r:id="rId18"/>
    <p:sldLayoutId id="2147484096" r:id="rId19"/>
    <p:sldLayoutId id="2147484097" r:id="rId20"/>
    <p:sldLayoutId id="2147484098" r:id="rId21"/>
    <p:sldLayoutId id="2147484100" r:id="rId22"/>
    <p:sldLayoutId id="2147484371" r:id="rId23"/>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508000" y="1219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p:txBody>
      </p:sp>
    </p:spTree>
    <p:extLst>
      <p:ext uri="{BB962C8B-B14F-4D97-AF65-F5344CB8AC3E}">
        <p14:creationId xmlns:p14="http://schemas.microsoft.com/office/powerpoint/2010/main" val="2586805906"/>
      </p:ext>
    </p:extLst>
  </p:cSld>
  <p:clrMap bg1="lt1" tx1="dk1" bg2="lt2" tx2="dk2" accent1="accent1" accent2="accent2" accent3="accent3" accent4="accent4" accent5="accent5" accent6="accent6" hlink="hlink" folHlink="folHlink"/>
  <p:sldLayoutIdLst>
    <p:sldLayoutId id="2147484102" r:id="rId1"/>
    <p:sldLayoutId id="2147484103" r:id="rId2"/>
    <p:sldLayoutId id="2147484104" r:id="rId3"/>
    <p:sldLayoutId id="2147484105" r:id="rId4"/>
    <p:sldLayoutId id="2147484106" r:id="rId5"/>
    <p:sldLayoutId id="2147484107" r:id="rId6"/>
    <p:sldLayoutId id="2147484108" r:id="rId7"/>
    <p:sldLayoutId id="2147484109" r:id="rId8"/>
    <p:sldLayoutId id="2147484110" r:id="rId9"/>
    <p:sldLayoutId id="2147484111" r:id="rId10"/>
    <p:sldLayoutId id="2147484112" r:id="rId11"/>
    <p:sldLayoutId id="2147484113" r:id="rId12"/>
    <p:sldLayoutId id="2147484114" r:id="rId13"/>
    <p:sldLayoutId id="2147484115" r:id="rId14"/>
    <p:sldLayoutId id="2147484116" r:id="rId15"/>
  </p:sldLayoutIdLst>
  <p:txStyles>
    <p:titleStyle>
      <a:lvl1pPr algn="ctr" rtl="0" eaLnBrk="0" fontAlgn="base" hangingPunct="0">
        <a:spcBef>
          <a:spcPct val="0"/>
        </a:spcBef>
        <a:spcAft>
          <a:spcPct val="0"/>
        </a:spcAft>
        <a:defRPr sz="2800">
          <a:solidFill>
            <a:schemeClr val="tx2"/>
          </a:solidFill>
          <a:latin typeface="+mj-lt"/>
          <a:ea typeface="+mj-ea"/>
          <a:cs typeface="+mj-cs"/>
        </a:defRPr>
      </a:lvl1pPr>
      <a:lvl2pPr algn="ctr" rtl="0" eaLnBrk="0" fontAlgn="base" hangingPunct="0">
        <a:spcBef>
          <a:spcPct val="0"/>
        </a:spcBef>
        <a:spcAft>
          <a:spcPct val="0"/>
        </a:spcAft>
        <a:defRPr sz="2800">
          <a:solidFill>
            <a:schemeClr val="tx2"/>
          </a:solidFill>
          <a:latin typeface="Times New Roman" pitchFamily="18" charset="0"/>
        </a:defRPr>
      </a:lvl2pPr>
      <a:lvl3pPr algn="ctr" rtl="0" eaLnBrk="0" fontAlgn="base" hangingPunct="0">
        <a:spcBef>
          <a:spcPct val="0"/>
        </a:spcBef>
        <a:spcAft>
          <a:spcPct val="0"/>
        </a:spcAft>
        <a:defRPr sz="2800">
          <a:solidFill>
            <a:schemeClr val="tx2"/>
          </a:solidFill>
          <a:latin typeface="Times New Roman" pitchFamily="18" charset="0"/>
        </a:defRPr>
      </a:lvl3pPr>
      <a:lvl4pPr algn="ctr" rtl="0" eaLnBrk="0" fontAlgn="base" hangingPunct="0">
        <a:spcBef>
          <a:spcPct val="0"/>
        </a:spcBef>
        <a:spcAft>
          <a:spcPct val="0"/>
        </a:spcAft>
        <a:defRPr sz="2800">
          <a:solidFill>
            <a:schemeClr val="tx2"/>
          </a:solidFill>
          <a:latin typeface="Times New Roman" pitchFamily="18" charset="0"/>
        </a:defRPr>
      </a:lvl4pPr>
      <a:lvl5pPr algn="ctr" rtl="0" eaLnBrk="0" fontAlgn="base" hangingPunct="0">
        <a:spcBef>
          <a:spcPct val="0"/>
        </a:spcBef>
        <a:spcAft>
          <a:spcPct val="0"/>
        </a:spcAft>
        <a:defRPr sz="2800">
          <a:solidFill>
            <a:schemeClr val="tx2"/>
          </a:solidFill>
          <a:latin typeface="Times New Roman" pitchFamily="18" charset="0"/>
        </a:defRPr>
      </a:lvl5pPr>
      <a:lvl6pPr marL="457200" algn="ctr" rtl="0" fontAlgn="base">
        <a:spcBef>
          <a:spcPct val="0"/>
        </a:spcBef>
        <a:spcAft>
          <a:spcPct val="0"/>
        </a:spcAft>
        <a:defRPr sz="2800">
          <a:solidFill>
            <a:schemeClr val="tx2"/>
          </a:solidFill>
          <a:latin typeface="Times New Roman" pitchFamily="18" charset="0"/>
        </a:defRPr>
      </a:lvl6pPr>
      <a:lvl7pPr marL="914400" algn="ctr" rtl="0" fontAlgn="base">
        <a:spcBef>
          <a:spcPct val="0"/>
        </a:spcBef>
        <a:spcAft>
          <a:spcPct val="0"/>
        </a:spcAft>
        <a:defRPr sz="2800">
          <a:solidFill>
            <a:schemeClr val="tx2"/>
          </a:solidFill>
          <a:latin typeface="Times New Roman" pitchFamily="18" charset="0"/>
        </a:defRPr>
      </a:lvl7pPr>
      <a:lvl8pPr marL="1371600" algn="ctr" rtl="0" fontAlgn="base">
        <a:spcBef>
          <a:spcPct val="0"/>
        </a:spcBef>
        <a:spcAft>
          <a:spcPct val="0"/>
        </a:spcAft>
        <a:defRPr sz="2800">
          <a:solidFill>
            <a:schemeClr val="tx2"/>
          </a:solidFill>
          <a:latin typeface="Times New Roman" pitchFamily="18" charset="0"/>
        </a:defRPr>
      </a:lvl8pPr>
      <a:lvl9pPr marL="1828800" algn="ctr" rtl="0" fontAlgn="base">
        <a:spcBef>
          <a:spcPct val="0"/>
        </a:spcBef>
        <a:spcAft>
          <a:spcPct val="0"/>
        </a:spcAft>
        <a:defRPr sz="2800">
          <a:solidFill>
            <a:schemeClr val="tx2"/>
          </a:solidFill>
          <a:latin typeface="Times New Roman" pitchFamily="18" charset="0"/>
        </a:defRPr>
      </a:lvl9pPr>
    </p:titleStyle>
    <p:bodyStyle>
      <a:lvl1pPr marL="61913" indent="-1588" algn="just" rtl="0" eaLnBrk="0" fontAlgn="base" hangingPunct="0">
        <a:lnSpc>
          <a:spcPct val="120000"/>
        </a:lnSpc>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2"/>
              </a:buClr>
              <a:buSzPts val="2800"/>
              <a:buFont typeface="Righteous"/>
              <a:buNone/>
              <a:defRPr sz="2800">
                <a:solidFill>
                  <a:schemeClr val="dk2"/>
                </a:solidFill>
                <a:latin typeface="Righteous"/>
                <a:ea typeface="Righteous"/>
                <a:cs typeface="Righteous"/>
                <a:sym typeface="Righteous"/>
              </a:defRPr>
            </a:lvl1pPr>
            <a:lvl2pPr lvl="1">
              <a:spcBef>
                <a:spcPts val="0"/>
              </a:spcBef>
              <a:spcAft>
                <a:spcPts val="0"/>
              </a:spcAft>
              <a:buClr>
                <a:schemeClr val="dk2"/>
              </a:buClr>
              <a:buSzPts val="2800"/>
              <a:buNone/>
              <a:defRPr sz="2800">
                <a:solidFill>
                  <a:schemeClr val="dk2"/>
                </a:solidFill>
              </a:defRPr>
            </a:lvl2pPr>
            <a:lvl3pPr lvl="2">
              <a:spcBef>
                <a:spcPts val="0"/>
              </a:spcBef>
              <a:spcAft>
                <a:spcPts val="0"/>
              </a:spcAft>
              <a:buClr>
                <a:schemeClr val="dk2"/>
              </a:buClr>
              <a:buSzPts val="2800"/>
              <a:buNone/>
              <a:defRPr sz="2800">
                <a:solidFill>
                  <a:schemeClr val="dk2"/>
                </a:solidFill>
              </a:defRPr>
            </a:lvl3pPr>
            <a:lvl4pPr lvl="3">
              <a:spcBef>
                <a:spcPts val="0"/>
              </a:spcBef>
              <a:spcAft>
                <a:spcPts val="0"/>
              </a:spcAft>
              <a:buClr>
                <a:schemeClr val="dk2"/>
              </a:buClr>
              <a:buSzPts val="2800"/>
              <a:buNone/>
              <a:defRPr sz="2800">
                <a:solidFill>
                  <a:schemeClr val="dk2"/>
                </a:solidFill>
              </a:defRPr>
            </a:lvl4pPr>
            <a:lvl5pPr lvl="4">
              <a:spcBef>
                <a:spcPts val="0"/>
              </a:spcBef>
              <a:spcAft>
                <a:spcPts val="0"/>
              </a:spcAft>
              <a:buClr>
                <a:schemeClr val="dk2"/>
              </a:buClr>
              <a:buSzPts val="2800"/>
              <a:buNone/>
              <a:defRPr sz="2800">
                <a:solidFill>
                  <a:schemeClr val="dk2"/>
                </a:solidFill>
              </a:defRPr>
            </a:lvl5pPr>
            <a:lvl6pPr lvl="5">
              <a:spcBef>
                <a:spcPts val="0"/>
              </a:spcBef>
              <a:spcAft>
                <a:spcPts val="0"/>
              </a:spcAft>
              <a:buClr>
                <a:schemeClr val="dk2"/>
              </a:buClr>
              <a:buSzPts val="2800"/>
              <a:buNone/>
              <a:defRPr sz="2800">
                <a:solidFill>
                  <a:schemeClr val="dk2"/>
                </a:solidFill>
              </a:defRPr>
            </a:lvl6pPr>
            <a:lvl7pPr lvl="6">
              <a:spcBef>
                <a:spcPts val="0"/>
              </a:spcBef>
              <a:spcAft>
                <a:spcPts val="0"/>
              </a:spcAft>
              <a:buClr>
                <a:schemeClr val="dk2"/>
              </a:buClr>
              <a:buSzPts val="2800"/>
              <a:buNone/>
              <a:defRPr sz="2800">
                <a:solidFill>
                  <a:schemeClr val="dk2"/>
                </a:solidFill>
              </a:defRPr>
            </a:lvl7pPr>
            <a:lvl8pPr lvl="7">
              <a:spcBef>
                <a:spcPts val="0"/>
              </a:spcBef>
              <a:spcAft>
                <a:spcPts val="0"/>
              </a:spcAft>
              <a:buClr>
                <a:schemeClr val="dk2"/>
              </a:buClr>
              <a:buSzPts val="2800"/>
              <a:buNone/>
              <a:defRPr sz="2800">
                <a:solidFill>
                  <a:schemeClr val="dk2"/>
                </a:solidFill>
              </a:defRPr>
            </a:lvl8pPr>
            <a:lvl9pPr lvl="8">
              <a:spcBef>
                <a:spcPts val="0"/>
              </a:spcBef>
              <a:spcAft>
                <a:spcPts val="0"/>
              </a:spcAft>
              <a:buClr>
                <a:schemeClr val="dk2"/>
              </a:buClr>
              <a:buSzPts val="2800"/>
              <a:buNone/>
              <a:defRPr sz="2800">
                <a:solidFill>
                  <a:schemeClr val="dk2"/>
                </a:solidFil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dk2"/>
              </a:buClr>
              <a:buSzPts val="1800"/>
              <a:buFont typeface="Abel"/>
              <a:buChar char="●"/>
              <a:defRPr sz="1800">
                <a:solidFill>
                  <a:schemeClr val="dk2"/>
                </a:solidFill>
                <a:latin typeface="Abel"/>
                <a:ea typeface="Abel"/>
                <a:cs typeface="Abel"/>
                <a:sym typeface="Abel"/>
              </a:defRPr>
            </a:lvl1pPr>
            <a:lvl2pPr marL="914400" lvl="1"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2pPr>
            <a:lvl3pPr marL="1371600" lvl="2"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3pPr>
            <a:lvl4pPr marL="1828800" lvl="3"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4pPr>
            <a:lvl5pPr marL="2286000" lvl="4"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5pPr>
            <a:lvl6pPr marL="2743200" lvl="5"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6pPr>
            <a:lvl7pPr marL="3200400" lvl="6"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7pPr>
            <a:lvl8pPr marL="3657600" lvl="7"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8pPr>
            <a:lvl9pPr marL="4114800" lvl="8" indent="-317500">
              <a:lnSpc>
                <a:spcPct val="100000"/>
              </a:lnSpc>
              <a:spcBef>
                <a:spcPts val="1600"/>
              </a:spcBef>
              <a:spcAft>
                <a:spcPts val="1600"/>
              </a:spcAft>
              <a:buClr>
                <a:schemeClr val="dk2"/>
              </a:buClr>
              <a:buSzPts val="1400"/>
              <a:buFont typeface="Abel"/>
              <a:buChar char="■"/>
              <a:defRPr>
                <a:solidFill>
                  <a:schemeClr val="dk2"/>
                </a:solidFill>
                <a:latin typeface="Abel"/>
                <a:ea typeface="Abel"/>
                <a:cs typeface="Abel"/>
                <a:sym typeface="Abel"/>
              </a:defRPr>
            </a:lvl9pPr>
          </a:lstStyle>
          <a:p>
            <a:endParaRPr/>
          </a:p>
        </p:txBody>
      </p:sp>
    </p:spTree>
    <p:extLst>
      <p:ext uri="{BB962C8B-B14F-4D97-AF65-F5344CB8AC3E}">
        <p14:creationId xmlns:p14="http://schemas.microsoft.com/office/powerpoint/2010/main" val="1975135204"/>
      </p:ext>
    </p:extLst>
  </p:cSld>
  <p:clrMap bg1="lt1" tx1="dk1" bg2="dk2" tx2="lt2" accent1="accent1" accent2="accent2" accent3="accent3" accent4="accent4" accent5="accent5" accent6="accent6" hlink="hlink" folHlink="folHlink"/>
  <p:sldLayoutIdLst>
    <p:sldLayoutId id="2147484118" r:id="rId1"/>
    <p:sldLayoutId id="2147484119" r:id="rId2"/>
    <p:sldLayoutId id="2147484120" r:id="rId3"/>
    <p:sldLayoutId id="2147484121" r:id="rId4"/>
    <p:sldLayoutId id="2147484122" r:id="rId5"/>
    <p:sldLayoutId id="2147484123" r:id="rId6"/>
    <p:sldLayoutId id="2147484124" r:id="rId7"/>
    <p:sldLayoutId id="2147484125" r:id="rId8"/>
    <p:sldLayoutId id="2147484126" r:id="rId9"/>
    <p:sldLayoutId id="2147484127" r:id="rId10"/>
    <p:sldLayoutId id="2147484128" r:id="rId11"/>
    <p:sldLayoutId id="2147484129" r:id="rId12"/>
    <p:sldLayoutId id="2147484130" r:id="rId13"/>
    <p:sldLayoutId id="2147484131" r:id="rId14"/>
    <p:sldLayoutId id="2147484132" r:id="rId15"/>
    <p:sldLayoutId id="2147484133" r:id="rId16"/>
    <p:sldLayoutId id="2147484134" r:id="rId17"/>
    <p:sldLayoutId id="2147484135" r:id="rId18"/>
    <p:sldLayoutId id="2147484136" r:id="rId19"/>
    <p:sldLayoutId id="2147484137" r:id="rId20"/>
    <p:sldLayoutId id="2147484138"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rgbClr val="434343"/>
              </a:buClr>
              <a:buSzPts val="2800"/>
              <a:buFont typeface="Raleway Black"/>
              <a:buNone/>
              <a:defRPr sz="2800">
                <a:solidFill>
                  <a:srgbClr val="434343"/>
                </a:solidFill>
                <a:latin typeface="Raleway Black"/>
                <a:ea typeface="Raleway Black"/>
                <a:cs typeface="Raleway Black"/>
                <a:sym typeface="Raleway Black"/>
              </a:defRPr>
            </a:lvl1pPr>
            <a:lvl2pPr lvl="1"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2pPr>
            <a:lvl3pPr lvl="2"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3pPr>
            <a:lvl4pPr lvl="3"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4pPr>
            <a:lvl5pPr lvl="4"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5pPr>
            <a:lvl6pPr lvl="5"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6pPr>
            <a:lvl7pPr lvl="6"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7pPr>
            <a:lvl8pPr lvl="7"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8pPr>
            <a:lvl9pPr lvl="8"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04800" rtl="0">
              <a:lnSpc>
                <a:spcPct val="115000"/>
              </a:lnSpc>
              <a:spcBef>
                <a:spcPts val="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1pPr>
            <a:lvl2pPr marL="914400" lvl="1"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2pPr>
            <a:lvl3pPr marL="1371600" lvl="2"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3pPr>
            <a:lvl4pPr marL="1828800" lvl="3"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4pPr>
            <a:lvl5pPr marL="2286000" lvl="4"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5pPr>
            <a:lvl6pPr marL="2743200" lvl="5"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6pPr>
            <a:lvl7pPr marL="3200400" lvl="6"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7pPr>
            <a:lvl8pPr marL="3657600" lvl="7"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8pPr>
            <a:lvl9pPr marL="4114800" lvl="8" indent="-304800" rtl="0">
              <a:lnSpc>
                <a:spcPct val="115000"/>
              </a:lnSpc>
              <a:spcBef>
                <a:spcPts val="1600"/>
              </a:spcBef>
              <a:spcAft>
                <a:spcPts val="1600"/>
              </a:spcAft>
              <a:buClr>
                <a:srgbClr val="434343"/>
              </a:buClr>
              <a:buSzPts val="1200"/>
              <a:buFont typeface="Josefin Slab"/>
              <a:buChar char="■"/>
              <a:defRPr sz="1200">
                <a:solidFill>
                  <a:srgbClr val="434343"/>
                </a:solidFill>
                <a:latin typeface="Josefin Slab"/>
                <a:ea typeface="Josefin Slab"/>
                <a:cs typeface="Josefin Slab"/>
                <a:sym typeface="Josefin Slab"/>
              </a:defRPr>
            </a:lvl9pPr>
          </a:lstStyle>
          <a:p>
            <a:endParaRPr/>
          </a:p>
        </p:txBody>
      </p:sp>
    </p:spTree>
    <p:extLst>
      <p:ext uri="{BB962C8B-B14F-4D97-AF65-F5344CB8AC3E}">
        <p14:creationId xmlns:p14="http://schemas.microsoft.com/office/powerpoint/2010/main" val="1981160367"/>
      </p:ext>
    </p:extLst>
  </p:cSld>
  <p:clrMap bg1="lt1" tx1="dk1" bg2="dk2" tx2="lt2" accent1="accent1" accent2="accent2" accent3="accent3" accent4="accent4" accent5="accent5" accent6="accent6" hlink="hlink" folHlink="folHlink"/>
  <p:sldLayoutIdLst>
    <p:sldLayoutId id="2147484140" r:id="rId1"/>
    <p:sldLayoutId id="2147484141" r:id="rId2"/>
    <p:sldLayoutId id="2147484142" r:id="rId3"/>
    <p:sldLayoutId id="2147484143" r:id="rId4"/>
    <p:sldLayoutId id="2147484144" r:id="rId5"/>
    <p:sldLayoutId id="2147484145" r:id="rId6"/>
    <p:sldLayoutId id="2147484146" r:id="rId7"/>
    <p:sldLayoutId id="2147484147" r:id="rId8"/>
    <p:sldLayoutId id="2147484148" r:id="rId9"/>
    <p:sldLayoutId id="2147484149" r:id="rId10"/>
    <p:sldLayoutId id="2147484150" r:id="rId11"/>
    <p:sldLayoutId id="2147484151" r:id="rId12"/>
    <p:sldLayoutId id="2147484152" r:id="rId13"/>
    <p:sldLayoutId id="2147484153" r:id="rId14"/>
    <p:sldLayoutId id="2147484154" r:id="rId15"/>
    <p:sldLayoutId id="2147484155" r:id="rId1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50000">
              <a:schemeClr val="bg1">
                <a:gamma/>
                <a:tint val="0"/>
                <a:invGamma/>
              </a:schemeClr>
            </a:gs>
            <a:gs pos="100000">
              <a:schemeClr val="bg1"/>
            </a:gs>
          </a:gsLst>
          <a:lin ang="2700000" scaled="1"/>
        </a:gradFill>
        <a:effectLst/>
      </p:bgPr>
    </p:bg>
    <p:spTree>
      <p:nvGrpSpPr>
        <p:cNvPr id="1" name=""/>
        <p:cNvGrpSpPr/>
        <p:nvPr/>
      </p:nvGrpSpPr>
      <p:grpSpPr>
        <a:xfrm>
          <a:off x="0" y="0"/>
          <a:ext cx="0" cy="0"/>
          <a:chOff x="0" y="0"/>
          <a:chExt cx="0" cy="0"/>
        </a:xfrm>
      </p:grpSpPr>
      <p:sp>
        <p:nvSpPr>
          <p:cNvPr id="1033" name="Oval 9"/>
          <p:cNvSpPr>
            <a:spLocks noChangeArrowheads="1"/>
          </p:cNvSpPr>
          <p:nvPr/>
        </p:nvSpPr>
        <p:spPr bwMode="ltGray">
          <a:xfrm>
            <a:off x="2336800" y="5562600"/>
            <a:ext cx="1524000" cy="1066800"/>
          </a:xfrm>
          <a:prstGeom prst="ellipse">
            <a:avLst/>
          </a:prstGeom>
          <a:gradFill rotWithShape="1">
            <a:gsLst>
              <a:gs pos="0">
                <a:schemeClr val="hlink">
                  <a:gamma/>
                  <a:tint val="0"/>
                  <a:invGamma/>
                </a:schemeClr>
              </a:gs>
              <a:gs pos="100000">
                <a:schemeClr val="hlink">
                  <a:alpha val="20000"/>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sp>
        <p:nvSpPr>
          <p:cNvPr id="43011" name="Rectangle 3"/>
          <p:cNvSpPr>
            <a:spLocks noGrp="1" noChangeArrowheads="1"/>
          </p:cNvSpPr>
          <p:nvPr>
            <p:ph type="body" idx="1"/>
          </p:nvPr>
        </p:nvSpPr>
        <p:spPr bwMode="gray">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1048" name="Group 24"/>
          <p:cNvGrpSpPr>
            <a:grpSpLocks/>
          </p:cNvGrpSpPr>
          <p:nvPr/>
        </p:nvGrpSpPr>
        <p:grpSpPr bwMode="auto">
          <a:xfrm>
            <a:off x="9652000" y="5943600"/>
            <a:ext cx="2540000" cy="914400"/>
            <a:chOff x="4458" y="42"/>
            <a:chExt cx="1296" cy="600"/>
          </a:xfrm>
        </p:grpSpPr>
        <p:pic>
          <p:nvPicPr>
            <p:cNvPr id="43023" name="Picture 11" descr="03"/>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gray">
            <a:xfrm rot="3067933">
              <a:off x="5098" y="237"/>
              <a:ext cx="25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4" name="Picture 12" descr="02"/>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gray">
            <a:xfrm rot="1840479">
              <a:off x="4698" y="227"/>
              <a:ext cx="624"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5" name="Picture 13" descr="02"/>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gray">
            <a:xfrm rot="895542">
              <a:off x="4527" y="343"/>
              <a:ext cx="726" cy="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6" name="Picture 14" descr="02"/>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gray">
            <a:xfrm>
              <a:off x="4458" y="513"/>
              <a:ext cx="795"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7" name="Picture 15" descr="04"/>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gray">
            <a:xfrm>
              <a:off x="5093" y="42"/>
              <a:ext cx="661" cy="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41" name="Rectangle 17"/>
          <p:cNvSpPr>
            <a:spLocks noGrp="1" noChangeArrowheads="1"/>
          </p:cNvSpPr>
          <p:nvPr>
            <p:ph type="dt" sz="half" idx="2"/>
          </p:nvPr>
        </p:nvSpPr>
        <p:spPr bwMode="gray">
          <a:xfrm>
            <a:off x="609600" y="6477001"/>
            <a:ext cx="28448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defTabSz="914400" fontAlgn="base">
              <a:spcBef>
                <a:spcPct val="0"/>
              </a:spcBef>
              <a:spcAft>
                <a:spcPct val="0"/>
              </a:spcAft>
              <a:defRPr/>
            </a:pPr>
            <a:endParaRPr lang="en-US"/>
          </a:p>
        </p:txBody>
      </p:sp>
      <p:sp>
        <p:nvSpPr>
          <p:cNvPr id="1042" name="Rectangle 18"/>
          <p:cNvSpPr>
            <a:spLocks noGrp="1" noChangeArrowheads="1"/>
          </p:cNvSpPr>
          <p:nvPr>
            <p:ph type="ftr" sz="quarter" idx="3"/>
          </p:nvPr>
        </p:nvSpPr>
        <p:spPr bwMode="gray">
          <a:xfrm>
            <a:off x="3657600" y="6477001"/>
            <a:ext cx="17272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defTabSz="914400" fontAlgn="base">
              <a:spcBef>
                <a:spcPct val="0"/>
              </a:spcBef>
              <a:spcAft>
                <a:spcPct val="0"/>
              </a:spcAft>
              <a:defRPr/>
            </a:pPr>
            <a:endParaRPr lang="en-US"/>
          </a:p>
        </p:txBody>
      </p:sp>
      <p:sp>
        <p:nvSpPr>
          <p:cNvPr id="1043" name="Rectangle 19"/>
          <p:cNvSpPr>
            <a:spLocks noGrp="1" noChangeArrowheads="1"/>
          </p:cNvSpPr>
          <p:nvPr>
            <p:ph type="sldNum" sz="quarter" idx="4"/>
          </p:nvPr>
        </p:nvSpPr>
        <p:spPr bwMode="gray">
          <a:xfrm>
            <a:off x="5588000" y="6477001"/>
            <a:ext cx="1117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charset="0"/>
                <a:cs typeface="Arial" charset="0"/>
              </a:defRPr>
            </a:lvl1pPr>
          </a:lstStyle>
          <a:p>
            <a:pPr defTabSz="914400" fontAlgn="base">
              <a:spcBef>
                <a:spcPct val="0"/>
              </a:spcBef>
              <a:spcAft>
                <a:spcPct val="0"/>
              </a:spcAft>
              <a:defRPr/>
            </a:pPr>
            <a:fld id="{F0880720-C386-49B6-A23F-C63C180F12C0}" type="slidenum">
              <a:rPr lang="en-US" smtClean="0"/>
              <a:pPr defTabSz="914400" fontAlgn="base">
                <a:spcBef>
                  <a:spcPct val="0"/>
                </a:spcBef>
                <a:spcAft>
                  <a:spcPct val="0"/>
                </a:spcAft>
                <a:defRPr/>
              </a:pPr>
              <a:t>‹#›</a:t>
            </a:fld>
            <a:endParaRPr lang="en-US"/>
          </a:p>
        </p:txBody>
      </p:sp>
      <p:pic>
        <p:nvPicPr>
          <p:cNvPr id="43016" name="Picture 22" descr="07"/>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gray">
          <a:xfrm>
            <a:off x="0" y="0"/>
            <a:ext cx="1219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3" name="Oval 29"/>
          <p:cNvSpPr>
            <a:spLocks noChangeArrowheads="1"/>
          </p:cNvSpPr>
          <p:nvPr/>
        </p:nvSpPr>
        <p:spPr bwMode="ltGray">
          <a:xfrm>
            <a:off x="-609600" y="4343400"/>
            <a:ext cx="3454400" cy="2743200"/>
          </a:xfrm>
          <a:prstGeom prst="ellipse">
            <a:avLst/>
          </a:prstGeom>
          <a:gradFill rotWithShape="1">
            <a:gsLst>
              <a:gs pos="0">
                <a:schemeClr val="bg1">
                  <a:gamma/>
                  <a:tint val="0"/>
                  <a:invGamma/>
                </a:schemeClr>
              </a:gs>
              <a:gs pos="100000">
                <a:schemeClr val="bg1">
                  <a:alpha val="24001"/>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grpSp>
        <p:nvGrpSpPr>
          <p:cNvPr id="43018" name="Group 30"/>
          <p:cNvGrpSpPr>
            <a:grpSpLocks/>
          </p:cNvGrpSpPr>
          <p:nvPr/>
        </p:nvGrpSpPr>
        <p:grpSpPr bwMode="auto">
          <a:xfrm>
            <a:off x="10261600" y="228600"/>
            <a:ext cx="1625600" cy="1066800"/>
            <a:chOff x="4416" y="144"/>
            <a:chExt cx="1200" cy="1008"/>
          </a:xfrm>
        </p:grpSpPr>
        <p:sp>
          <p:nvSpPr>
            <p:cNvPr id="43021" name="Oval 23"/>
            <p:cNvSpPr>
              <a:spLocks noChangeArrowheads="1"/>
            </p:cNvSpPr>
            <p:nvPr userDrawn="1"/>
          </p:nvSpPr>
          <p:spPr bwMode="ltGray">
            <a:xfrm>
              <a:off x="4416" y="192"/>
              <a:ext cx="1008" cy="960"/>
            </a:xfrm>
            <a:prstGeom prst="ellipse">
              <a:avLst/>
            </a:prstGeom>
            <a:gradFill rotWithShape="1">
              <a:gsLst>
                <a:gs pos="0">
                  <a:srgbClr val="FFFFFF"/>
                </a:gs>
                <a:gs pos="100000">
                  <a:srgbClr val="A8C1FA">
                    <a:alpha val="10001"/>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1052" name="Oval 28"/>
            <p:cNvSpPr>
              <a:spLocks noChangeArrowheads="1"/>
            </p:cNvSpPr>
            <p:nvPr userDrawn="1"/>
          </p:nvSpPr>
          <p:spPr bwMode="ltGray">
            <a:xfrm>
              <a:off x="5136" y="144"/>
              <a:ext cx="480" cy="480"/>
            </a:xfrm>
            <a:prstGeom prst="ellipse">
              <a:avLst/>
            </a:prstGeom>
            <a:gradFill rotWithShape="1">
              <a:gsLst>
                <a:gs pos="0">
                  <a:schemeClr val="hlink">
                    <a:gamma/>
                    <a:tint val="0"/>
                    <a:invGamma/>
                  </a:schemeClr>
                </a:gs>
                <a:gs pos="100000">
                  <a:schemeClr val="hlink">
                    <a:alpha val="20000"/>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grpSp>
      <p:sp>
        <p:nvSpPr>
          <p:cNvPr id="1026" name="Rectangle 2"/>
          <p:cNvSpPr>
            <a:spLocks noGrp="1" noChangeArrowheads="1"/>
          </p:cNvSpPr>
          <p:nvPr>
            <p:ph type="title"/>
          </p:nvPr>
        </p:nvSpPr>
        <p:spPr bwMode="gray">
          <a:xfrm>
            <a:off x="1016000" y="457200"/>
            <a:ext cx="10566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3020" name="TextBox 19"/>
          <p:cNvSpPr txBox="1">
            <a:spLocks noChangeArrowheads="1"/>
          </p:cNvSpPr>
          <p:nvPr userDrawn="1"/>
        </p:nvSpPr>
        <p:spPr bwMode="auto">
          <a:xfrm>
            <a:off x="1" y="6627814"/>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r>
              <a:rPr lang="en-US" sz="900">
                <a:solidFill>
                  <a:srgbClr val="000000"/>
                </a:solidFill>
                <a:latin typeface="Arial" panose="020B0604020202020204" pitchFamily="34" charset="0"/>
              </a:rPr>
              <a:t>http://dichvudanhvanban.com</a:t>
            </a:r>
          </a:p>
        </p:txBody>
      </p:sp>
    </p:spTree>
    <p:extLst>
      <p:ext uri="{BB962C8B-B14F-4D97-AF65-F5344CB8AC3E}">
        <p14:creationId xmlns:p14="http://schemas.microsoft.com/office/powerpoint/2010/main" val="3541153941"/>
      </p:ext>
    </p:extLst>
  </p:cSld>
  <p:clrMap bg1="lt1" tx1="dk1" bg2="lt2" tx2="dk2" accent1="accent1" accent2="accent2" accent3="accent3" accent4="accent4" accent5="accent5" accent6="accent6" hlink="hlink" folHlink="folHlink"/>
  <p:sldLayoutIdLst>
    <p:sldLayoutId id="2147484158" r:id="rId1"/>
    <p:sldLayoutId id="2147484159" r:id="rId2"/>
    <p:sldLayoutId id="2147484160" r:id="rId3"/>
    <p:sldLayoutId id="2147484161" r:id="rId4"/>
    <p:sldLayoutId id="2147484162" r:id="rId5"/>
    <p:sldLayoutId id="2147484163" r:id="rId6"/>
    <p:sldLayoutId id="2147484164" r:id="rId7"/>
    <p:sldLayoutId id="2147484165" r:id="rId8"/>
    <p:sldLayoutId id="2147484166" r:id="rId9"/>
    <p:sldLayoutId id="2147484167" r:id="rId10"/>
    <p:sldLayoutId id="2147484168"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left)">
                                      <p:cBhvr>
                                        <p:cTn id="7" dur="1000"/>
                                        <p:tgtEl>
                                          <p:spTgt spid="1026"/>
                                        </p:tgtEl>
                                      </p:cBhvr>
                                    </p:animEffect>
                                  </p:childTnLst>
                                </p:cTn>
                              </p:par>
                              <p:par>
                                <p:cTn id="8" presetID="10" presetClass="entr" presetSubtype="0" fill="hold" nodeType="withEffect">
                                  <p:stCondLst>
                                    <p:cond delay="0"/>
                                  </p:stCondLst>
                                  <p:childTnLst>
                                    <p:set>
                                      <p:cBhvr>
                                        <p:cTn id="9" dur="1" fill="hold">
                                          <p:stCondLst>
                                            <p:cond delay="0"/>
                                          </p:stCondLst>
                                        </p:cTn>
                                        <p:tgtEl>
                                          <p:spTgt spid="1048"/>
                                        </p:tgtEl>
                                        <p:attrNameLst>
                                          <p:attrName>style.visibility</p:attrName>
                                        </p:attrNameLst>
                                      </p:cBhvr>
                                      <p:to>
                                        <p:strVal val="visible"/>
                                      </p:to>
                                    </p:set>
                                    <p:animEffect transition="in" filter="fade">
                                      <p:cBhvr>
                                        <p:cTn id="10" dur="1000"/>
                                        <p:tgtEl>
                                          <p:spTgt spid="10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Lst>
  </p:timing>
  <p:txStyles>
    <p:titleStyle>
      <a:lvl1pPr algn="l" rtl="0" fontAlgn="base">
        <a:spcBef>
          <a:spcPct val="0"/>
        </a:spcBef>
        <a:spcAft>
          <a:spcPct val="0"/>
        </a:spcAft>
        <a:defRPr sz="4400" b="1">
          <a:solidFill>
            <a:schemeClr val="tx2"/>
          </a:solidFill>
          <a:latin typeface="+mj-lt"/>
          <a:ea typeface="+mj-ea"/>
          <a:cs typeface="+mj-cs"/>
        </a:defRPr>
      </a:lvl1pPr>
      <a:lvl2pPr algn="l" rtl="0" fontAlgn="base">
        <a:spcBef>
          <a:spcPct val="0"/>
        </a:spcBef>
        <a:spcAft>
          <a:spcPct val="0"/>
        </a:spcAft>
        <a:defRPr sz="4400" b="1">
          <a:solidFill>
            <a:schemeClr val="tx2"/>
          </a:solidFill>
          <a:latin typeface="Arial" charset="0"/>
          <a:cs typeface="Arial" charset="0"/>
        </a:defRPr>
      </a:lvl2pPr>
      <a:lvl3pPr algn="l" rtl="0" fontAlgn="base">
        <a:spcBef>
          <a:spcPct val="0"/>
        </a:spcBef>
        <a:spcAft>
          <a:spcPct val="0"/>
        </a:spcAft>
        <a:defRPr sz="4400" b="1">
          <a:solidFill>
            <a:schemeClr val="tx2"/>
          </a:solidFill>
          <a:latin typeface="Arial" charset="0"/>
          <a:cs typeface="Arial" charset="0"/>
        </a:defRPr>
      </a:lvl3pPr>
      <a:lvl4pPr algn="l" rtl="0" fontAlgn="base">
        <a:spcBef>
          <a:spcPct val="0"/>
        </a:spcBef>
        <a:spcAft>
          <a:spcPct val="0"/>
        </a:spcAft>
        <a:defRPr sz="4400" b="1">
          <a:solidFill>
            <a:schemeClr val="tx2"/>
          </a:solidFill>
          <a:latin typeface="Arial" charset="0"/>
          <a:cs typeface="Arial" charset="0"/>
        </a:defRPr>
      </a:lvl4pPr>
      <a:lvl5pPr algn="l" rtl="0" fontAlgn="base">
        <a:spcBef>
          <a:spcPct val="0"/>
        </a:spcBef>
        <a:spcAft>
          <a:spcPct val="0"/>
        </a:spcAft>
        <a:defRPr sz="4400" b="1">
          <a:solidFill>
            <a:schemeClr val="tx2"/>
          </a:solidFill>
          <a:latin typeface="Arial" charset="0"/>
          <a:cs typeface="Arial" charset="0"/>
        </a:defRPr>
      </a:lvl5pPr>
      <a:lvl6pPr marL="457200" algn="l" rtl="0" eaLnBrk="1" fontAlgn="base" hangingPunct="1">
        <a:spcBef>
          <a:spcPct val="0"/>
        </a:spcBef>
        <a:spcAft>
          <a:spcPct val="0"/>
        </a:spcAft>
        <a:defRPr sz="4400" b="1">
          <a:solidFill>
            <a:schemeClr val="tx2"/>
          </a:solidFill>
          <a:latin typeface="Arial" charset="0"/>
          <a:cs typeface="Arial" charset="0"/>
        </a:defRPr>
      </a:lvl6pPr>
      <a:lvl7pPr marL="914400" algn="l" rtl="0" eaLnBrk="1" fontAlgn="base" hangingPunct="1">
        <a:spcBef>
          <a:spcPct val="0"/>
        </a:spcBef>
        <a:spcAft>
          <a:spcPct val="0"/>
        </a:spcAft>
        <a:defRPr sz="4400" b="1">
          <a:solidFill>
            <a:schemeClr val="tx2"/>
          </a:solidFill>
          <a:latin typeface="Arial" charset="0"/>
          <a:cs typeface="Arial" charset="0"/>
        </a:defRPr>
      </a:lvl7pPr>
      <a:lvl8pPr marL="1371600" algn="l" rtl="0" eaLnBrk="1" fontAlgn="base" hangingPunct="1">
        <a:spcBef>
          <a:spcPct val="0"/>
        </a:spcBef>
        <a:spcAft>
          <a:spcPct val="0"/>
        </a:spcAft>
        <a:defRPr sz="4400" b="1">
          <a:solidFill>
            <a:schemeClr val="tx2"/>
          </a:solidFill>
          <a:latin typeface="Arial" charset="0"/>
          <a:cs typeface="Arial" charset="0"/>
        </a:defRPr>
      </a:lvl8pPr>
      <a:lvl9pPr marL="1828800" algn="l" rtl="0" eaLnBrk="1" fontAlgn="base" hangingPunct="1">
        <a:spcBef>
          <a:spcPct val="0"/>
        </a:spcBef>
        <a:spcAft>
          <a:spcPct val="0"/>
        </a:spcAft>
        <a:defRPr sz="4400" b="1">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50000">
              <a:schemeClr val="bg1">
                <a:gamma/>
                <a:tint val="0"/>
                <a:invGamma/>
              </a:schemeClr>
            </a:gs>
            <a:gs pos="100000">
              <a:schemeClr val="bg1"/>
            </a:gs>
          </a:gsLst>
          <a:lin ang="2700000" scaled="1"/>
        </a:gradFill>
        <a:effectLst/>
      </p:bgPr>
    </p:bg>
    <p:spTree>
      <p:nvGrpSpPr>
        <p:cNvPr id="1" name=""/>
        <p:cNvGrpSpPr/>
        <p:nvPr/>
      </p:nvGrpSpPr>
      <p:grpSpPr>
        <a:xfrm>
          <a:off x="0" y="0"/>
          <a:ext cx="0" cy="0"/>
          <a:chOff x="0" y="0"/>
          <a:chExt cx="0" cy="0"/>
        </a:xfrm>
      </p:grpSpPr>
      <p:sp>
        <p:nvSpPr>
          <p:cNvPr id="1033" name="Oval 9"/>
          <p:cNvSpPr>
            <a:spLocks noChangeArrowheads="1"/>
          </p:cNvSpPr>
          <p:nvPr/>
        </p:nvSpPr>
        <p:spPr bwMode="ltGray">
          <a:xfrm>
            <a:off x="2336800" y="5562600"/>
            <a:ext cx="1524000" cy="1066800"/>
          </a:xfrm>
          <a:prstGeom prst="ellipse">
            <a:avLst/>
          </a:prstGeom>
          <a:gradFill rotWithShape="1">
            <a:gsLst>
              <a:gs pos="0">
                <a:schemeClr val="hlink">
                  <a:gamma/>
                  <a:tint val="0"/>
                  <a:invGamma/>
                </a:schemeClr>
              </a:gs>
              <a:gs pos="100000">
                <a:schemeClr val="hlink">
                  <a:alpha val="20000"/>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sp>
        <p:nvSpPr>
          <p:cNvPr id="43011" name="Rectangle 3"/>
          <p:cNvSpPr>
            <a:spLocks noGrp="1" noChangeArrowheads="1"/>
          </p:cNvSpPr>
          <p:nvPr>
            <p:ph type="body" idx="1"/>
          </p:nvPr>
        </p:nvSpPr>
        <p:spPr bwMode="gray">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1048" name="Group 24"/>
          <p:cNvGrpSpPr>
            <a:grpSpLocks/>
          </p:cNvGrpSpPr>
          <p:nvPr/>
        </p:nvGrpSpPr>
        <p:grpSpPr bwMode="auto">
          <a:xfrm>
            <a:off x="9652000" y="5943600"/>
            <a:ext cx="2540000" cy="914400"/>
            <a:chOff x="4458" y="42"/>
            <a:chExt cx="1296" cy="600"/>
          </a:xfrm>
        </p:grpSpPr>
        <p:pic>
          <p:nvPicPr>
            <p:cNvPr id="43023" name="Picture 11" descr="03"/>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gray">
            <a:xfrm rot="3067933">
              <a:off x="5098" y="237"/>
              <a:ext cx="25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4" name="Picture 12" descr="02"/>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gray">
            <a:xfrm rot="1840479">
              <a:off x="4698" y="227"/>
              <a:ext cx="624"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5" name="Picture 13" descr="02"/>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gray">
            <a:xfrm rot="895542">
              <a:off x="4527" y="343"/>
              <a:ext cx="726" cy="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6" name="Picture 14" descr="02"/>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gray">
            <a:xfrm>
              <a:off x="4458" y="513"/>
              <a:ext cx="795"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7" name="Picture 15" descr="04"/>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gray">
            <a:xfrm>
              <a:off x="5093" y="42"/>
              <a:ext cx="661" cy="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41" name="Rectangle 17"/>
          <p:cNvSpPr>
            <a:spLocks noGrp="1" noChangeArrowheads="1"/>
          </p:cNvSpPr>
          <p:nvPr>
            <p:ph type="dt" sz="half" idx="2"/>
          </p:nvPr>
        </p:nvSpPr>
        <p:spPr bwMode="gray">
          <a:xfrm>
            <a:off x="609600" y="6477001"/>
            <a:ext cx="28448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defTabSz="914400" fontAlgn="base">
              <a:spcBef>
                <a:spcPct val="0"/>
              </a:spcBef>
              <a:spcAft>
                <a:spcPct val="0"/>
              </a:spcAft>
              <a:defRPr/>
            </a:pPr>
            <a:endParaRPr lang="en-US"/>
          </a:p>
        </p:txBody>
      </p:sp>
      <p:sp>
        <p:nvSpPr>
          <p:cNvPr id="1042" name="Rectangle 18"/>
          <p:cNvSpPr>
            <a:spLocks noGrp="1" noChangeArrowheads="1"/>
          </p:cNvSpPr>
          <p:nvPr>
            <p:ph type="ftr" sz="quarter" idx="3"/>
          </p:nvPr>
        </p:nvSpPr>
        <p:spPr bwMode="gray">
          <a:xfrm>
            <a:off x="3657600" y="6477001"/>
            <a:ext cx="17272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defTabSz="914400" fontAlgn="base">
              <a:spcBef>
                <a:spcPct val="0"/>
              </a:spcBef>
              <a:spcAft>
                <a:spcPct val="0"/>
              </a:spcAft>
              <a:defRPr/>
            </a:pPr>
            <a:endParaRPr lang="en-US"/>
          </a:p>
        </p:txBody>
      </p:sp>
      <p:sp>
        <p:nvSpPr>
          <p:cNvPr id="1043" name="Rectangle 19"/>
          <p:cNvSpPr>
            <a:spLocks noGrp="1" noChangeArrowheads="1"/>
          </p:cNvSpPr>
          <p:nvPr>
            <p:ph type="sldNum" sz="quarter" idx="4"/>
          </p:nvPr>
        </p:nvSpPr>
        <p:spPr bwMode="gray">
          <a:xfrm>
            <a:off x="5588000" y="6477001"/>
            <a:ext cx="1117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charset="0"/>
                <a:cs typeface="Arial" charset="0"/>
              </a:defRPr>
            </a:lvl1pPr>
          </a:lstStyle>
          <a:p>
            <a:pPr defTabSz="914400" fontAlgn="base">
              <a:spcBef>
                <a:spcPct val="0"/>
              </a:spcBef>
              <a:spcAft>
                <a:spcPct val="0"/>
              </a:spcAft>
              <a:defRPr/>
            </a:pPr>
            <a:fld id="{F0880720-C386-49B6-A23F-C63C180F12C0}" type="slidenum">
              <a:rPr lang="en-US" smtClean="0"/>
              <a:pPr defTabSz="914400" fontAlgn="base">
                <a:spcBef>
                  <a:spcPct val="0"/>
                </a:spcBef>
                <a:spcAft>
                  <a:spcPct val="0"/>
                </a:spcAft>
                <a:defRPr/>
              </a:pPr>
              <a:t>‹#›</a:t>
            </a:fld>
            <a:endParaRPr lang="en-US"/>
          </a:p>
        </p:txBody>
      </p:sp>
      <p:pic>
        <p:nvPicPr>
          <p:cNvPr id="43016" name="Picture 22" descr="07"/>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gray">
          <a:xfrm>
            <a:off x="0" y="0"/>
            <a:ext cx="1219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3" name="Oval 29"/>
          <p:cNvSpPr>
            <a:spLocks noChangeArrowheads="1"/>
          </p:cNvSpPr>
          <p:nvPr/>
        </p:nvSpPr>
        <p:spPr bwMode="ltGray">
          <a:xfrm>
            <a:off x="-609600" y="4343400"/>
            <a:ext cx="3454400" cy="2743200"/>
          </a:xfrm>
          <a:prstGeom prst="ellipse">
            <a:avLst/>
          </a:prstGeom>
          <a:gradFill rotWithShape="1">
            <a:gsLst>
              <a:gs pos="0">
                <a:schemeClr val="bg1">
                  <a:gamma/>
                  <a:tint val="0"/>
                  <a:invGamma/>
                </a:schemeClr>
              </a:gs>
              <a:gs pos="100000">
                <a:schemeClr val="bg1">
                  <a:alpha val="24001"/>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grpSp>
        <p:nvGrpSpPr>
          <p:cNvPr id="43018" name="Group 30"/>
          <p:cNvGrpSpPr>
            <a:grpSpLocks/>
          </p:cNvGrpSpPr>
          <p:nvPr/>
        </p:nvGrpSpPr>
        <p:grpSpPr bwMode="auto">
          <a:xfrm>
            <a:off x="10261600" y="228600"/>
            <a:ext cx="1625600" cy="1066800"/>
            <a:chOff x="4416" y="144"/>
            <a:chExt cx="1200" cy="1008"/>
          </a:xfrm>
        </p:grpSpPr>
        <p:sp>
          <p:nvSpPr>
            <p:cNvPr id="43021" name="Oval 23"/>
            <p:cNvSpPr>
              <a:spLocks noChangeArrowheads="1"/>
            </p:cNvSpPr>
            <p:nvPr userDrawn="1"/>
          </p:nvSpPr>
          <p:spPr bwMode="ltGray">
            <a:xfrm>
              <a:off x="4416" y="192"/>
              <a:ext cx="1008" cy="960"/>
            </a:xfrm>
            <a:prstGeom prst="ellipse">
              <a:avLst/>
            </a:prstGeom>
            <a:gradFill rotWithShape="1">
              <a:gsLst>
                <a:gs pos="0">
                  <a:srgbClr val="FFFFFF"/>
                </a:gs>
                <a:gs pos="100000">
                  <a:srgbClr val="A8C1FA">
                    <a:alpha val="10001"/>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1052" name="Oval 28"/>
            <p:cNvSpPr>
              <a:spLocks noChangeArrowheads="1"/>
            </p:cNvSpPr>
            <p:nvPr userDrawn="1"/>
          </p:nvSpPr>
          <p:spPr bwMode="ltGray">
            <a:xfrm>
              <a:off x="5136" y="144"/>
              <a:ext cx="480" cy="480"/>
            </a:xfrm>
            <a:prstGeom prst="ellipse">
              <a:avLst/>
            </a:prstGeom>
            <a:gradFill rotWithShape="1">
              <a:gsLst>
                <a:gs pos="0">
                  <a:schemeClr val="hlink">
                    <a:gamma/>
                    <a:tint val="0"/>
                    <a:invGamma/>
                  </a:schemeClr>
                </a:gs>
                <a:gs pos="100000">
                  <a:schemeClr val="hlink">
                    <a:alpha val="20000"/>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grpSp>
      <p:sp>
        <p:nvSpPr>
          <p:cNvPr id="1026" name="Rectangle 2"/>
          <p:cNvSpPr>
            <a:spLocks noGrp="1" noChangeArrowheads="1"/>
          </p:cNvSpPr>
          <p:nvPr>
            <p:ph type="title"/>
          </p:nvPr>
        </p:nvSpPr>
        <p:spPr bwMode="gray">
          <a:xfrm>
            <a:off x="1016000" y="457200"/>
            <a:ext cx="10566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3020" name="TextBox 19"/>
          <p:cNvSpPr txBox="1">
            <a:spLocks noChangeArrowheads="1"/>
          </p:cNvSpPr>
          <p:nvPr userDrawn="1"/>
        </p:nvSpPr>
        <p:spPr bwMode="auto">
          <a:xfrm>
            <a:off x="1" y="6627814"/>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r>
              <a:rPr lang="en-US" sz="900">
                <a:solidFill>
                  <a:srgbClr val="000000"/>
                </a:solidFill>
                <a:latin typeface="Arial" panose="020B0604020202020204" pitchFamily="34" charset="0"/>
              </a:rPr>
              <a:t>http://dichvudanhvanban.com</a:t>
            </a:r>
          </a:p>
        </p:txBody>
      </p:sp>
    </p:spTree>
    <p:extLst>
      <p:ext uri="{BB962C8B-B14F-4D97-AF65-F5344CB8AC3E}">
        <p14:creationId xmlns:p14="http://schemas.microsoft.com/office/powerpoint/2010/main" val="172671533"/>
      </p:ext>
    </p:extLst>
  </p:cSld>
  <p:clrMap bg1="lt1" tx1="dk1" bg2="lt2" tx2="dk2" accent1="accent1" accent2="accent2" accent3="accent3" accent4="accent4" accent5="accent5" accent6="accent6" hlink="hlink" folHlink="folHlink"/>
  <p:sldLayoutIdLst>
    <p:sldLayoutId id="2147484170" r:id="rId1"/>
    <p:sldLayoutId id="2147484171" r:id="rId2"/>
    <p:sldLayoutId id="2147484172" r:id="rId3"/>
    <p:sldLayoutId id="2147484173" r:id="rId4"/>
    <p:sldLayoutId id="2147484174" r:id="rId5"/>
    <p:sldLayoutId id="2147484175" r:id="rId6"/>
    <p:sldLayoutId id="2147484176" r:id="rId7"/>
    <p:sldLayoutId id="2147484177" r:id="rId8"/>
    <p:sldLayoutId id="2147484178" r:id="rId9"/>
    <p:sldLayoutId id="2147484179" r:id="rId10"/>
    <p:sldLayoutId id="2147484180" r:id="rId11"/>
    <p:sldLayoutId id="2147484181" r:id="rId12"/>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left)">
                                      <p:cBhvr>
                                        <p:cTn id="7" dur="1000"/>
                                        <p:tgtEl>
                                          <p:spTgt spid="1026"/>
                                        </p:tgtEl>
                                      </p:cBhvr>
                                    </p:animEffect>
                                  </p:childTnLst>
                                </p:cTn>
                              </p:par>
                              <p:par>
                                <p:cTn id="8" presetID="10" presetClass="entr" presetSubtype="0" fill="hold" nodeType="withEffect">
                                  <p:stCondLst>
                                    <p:cond delay="0"/>
                                  </p:stCondLst>
                                  <p:childTnLst>
                                    <p:set>
                                      <p:cBhvr>
                                        <p:cTn id="9" dur="1" fill="hold">
                                          <p:stCondLst>
                                            <p:cond delay="0"/>
                                          </p:stCondLst>
                                        </p:cTn>
                                        <p:tgtEl>
                                          <p:spTgt spid="1048"/>
                                        </p:tgtEl>
                                        <p:attrNameLst>
                                          <p:attrName>style.visibility</p:attrName>
                                        </p:attrNameLst>
                                      </p:cBhvr>
                                      <p:to>
                                        <p:strVal val="visible"/>
                                      </p:to>
                                    </p:set>
                                    <p:animEffect transition="in" filter="fade">
                                      <p:cBhvr>
                                        <p:cTn id="10" dur="1000"/>
                                        <p:tgtEl>
                                          <p:spTgt spid="10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Lst>
  </p:timing>
  <p:txStyles>
    <p:titleStyle>
      <a:lvl1pPr algn="l" rtl="0" fontAlgn="base">
        <a:spcBef>
          <a:spcPct val="0"/>
        </a:spcBef>
        <a:spcAft>
          <a:spcPct val="0"/>
        </a:spcAft>
        <a:defRPr sz="4400" b="1">
          <a:solidFill>
            <a:schemeClr val="tx2"/>
          </a:solidFill>
          <a:latin typeface="+mj-lt"/>
          <a:ea typeface="+mj-ea"/>
          <a:cs typeface="+mj-cs"/>
        </a:defRPr>
      </a:lvl1pPr>
      <a:lvl2pPr algn="l" rtl="0" fontAlgn="base">
        <a:spcBef>
          <a:spcPct val="0"/>
        </a:spcBef>
        <a:spcAft>
          <a:spcPct val="0"/>
        </a:spcAft>
        <a:defRPr sz="4400" b="1">
          <a:solidFill>
            <a:schemeClr val="tx2"/>
          </a:solidFill>
          <a:latin typeface="Arial" charset="0"/>
          <a:cs typeface="Arial" charset="0"/>
        </a:defRPr>
      </a:lvl2pPr>
      <a:lvl3pPr algn="l" rtl="0" fontAlgn="base">
        <a:spcBef>
          <a:spcPct val="0"/>
        </a:spcBef>
        <a:spcAft>
          <a:spcPct val="0"/>
        </a:spcAft>
        <a:defRPr sz="4400" b="1">
          <a:solidFill>
            <a:schemeClr val="tx2"/>
          </a:solidFill>
          <a:latin typeface="Arial" charset="0"/>
          <a:cs typeface="Arial" charset="0"/>
        </a:defRPr>
      </a:lvl3pPr>
      <a:lvl4pPr algn="l" rtl="0" fontAlgn="base">
        <a:spcBef>
          <a:spcPct val="0"/>
        </a:spcBef>
        <a:spcAft>
          <a:spcPct val="0"/>
        </a:spcAft>
        <a:defRPr sz="4400" b="1">
          <a:solidFill>
            <a:schemeClr val="tx2"/>
          </a:solidFill>
          <a:latin typeface="Arial" charset="0"/>
          <a:cs typeface="Arial" charset="0"/>
        </a:defRPr>
      </a:lvl4pPr>
      <a:lvl5pPr algn="l" rtl="0" fontAlgn="base">
        <a:spcBef>
          <a:spcPct val="0"/>
        </a:spcBef>
        <a:spcAft>
          <a:spcPct val="0"/>
        </a:spcAft>
        <a:defRPr sz="4400" b="1">
          <a:solidFill>
            <a:schemeClr val="tx2"/>
          </a:solidFill>
          <a:latin typeface="Arial" charset="0"/>
          <a:cs typeface="Arial" charset="0"/>
        </a:defRPr>
      </a:lvl5pPr>
      <a:lvl6pPr marL="457200" algn="l" rtl="0" eaLnBrk="1" fontAlgn="base" hangingPunct="1">
        <a:spcBef>
          <a:spcPct val="0"/>
        </a:spcBef>
        <a:spcAft>
          <a:spcPct val="0"/>
        </a:spcAft>
        <a:defRPr sz="4400" b="1">
          <a:solidFill>
            <a:schemeClr val="tx2"/>
          </a:solidFill>
          <a:latin typeface="Arial" charset="0"/>
          <a:cs typeface="Arial" charset="0"/>
        </a:defRPr>
      </a:lvl6pPr>
      <a:lvl7pPr marL="914400" algn="l" rtl="0" eaLnBrk="1" fontAlgn="base" hangingPunct="1">
        <a:spcBef>
          <a:spcPct val="0"/>
        </a:spcBef>
        <a:spcAft>
          <a:spcPct val="0"/>
        </a:spcAft>
        <a:defRPr sz="4400" b="1">
          <a:solidFill>
            <a:schemeClr val="tx2"/>
          </a:solidFill>
          <a:latin typeface="Arial" charset="0"/>
          <a:cs typeface="Arial" charset="0"/>
        </a:defRPr>
      </a:lvl7pPr>
      <a:lvl8pPr marL="1371600" algn="l" rtl="0" eaLnBrk="1" fontAlgn="base" hangingPunct="1">
        <a:spcBef>
          <a:spcPct val="0"/>
        </a:spcBef>
        <a:spcAft>
          <a:spcPct val="0"/>
        </a:spcAft>
        <a:defRPr sz="4400" b="1">
          <a:solidFill>
            <a:schemeClr val="tx2"/>
          </a:solidFill>
          <a:latin typeface="Arial" charset="0"/>
          <a:cs typeface="Arial" charset="0"/>
        </a:defRPr>
      </a:lvl8pPr>
      <a:lvl9pPr marL="1828800" algn="l" rtl="0" eaLnBrk="1" fontAlgn="base" hangingPunct="1">
        <a:spcBef>
          <a:spcPct val="0"/>
        </a:spcBef>
        <a:spcAft>
          <a:spcPct val="0"/>
        </a:spcAft>
        <a:defRPr sz="4400" b="1">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03/10/2023</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2236454044"/>
      </p:ext>
    </p:extLst>
  </p:cSld>
  <p:clrMap bg1="lt1" tx1="dk1" bg2="lt2" tx2="dk2" accent1="accent1" accent2="accent2" accent3="accent3" accent4="accent4" accent5="accent5" accent6="accent6" hlink="hlink" folHlink="folHlink"/>
  <p:sldLayoutIdLst>
    <p:sldLayoutId id="2147484183" r:id="rId1"/>
    <p:sldLayoutId id="2147484184" r:id="rId2"/>
    <p:sldLayoutId id="2147484185" r:id="rId3"/>
    <p:sldLayoutId id="2147484186" r:id="rId4"/>
    <p:sldLayoutId id="2147484187" r:id="rId5"/>
    <p:sldLayoutId id="2147484188" r:id="rId6"/>
    <p:sldLayoutId id="2147484189" r:id="rId7"/>
    <p:sldLayoutId id="2147484190" r:id="rId8"/>
    <p:sldLayoutId id="2147484191" r:id="rId9"/>
    <p:sldLayoutId id="2147484192" r:id="rId10"/>
    <p:sldLayoutId id="2147484193" r:id="rId11"/>
    <p:sldLayoutId id="2147484194" r:id="rId12"/>
    <p:sldLayoutId id="2147484195" r:id="rId13"/>
    <p:sldLayoutId id="2147484196" r:id="rId14"/>
    <p:sldLayoutId id="2147484197" r:id="rId15"/>
    <p:sldLayoutId id="2147484198" r:id="rId16"/>
    <p:sldLayoutId id="2147484199" r:id="rId17"/>
    <p:sldLayoutId id="2147484200" r:id="rId18"/>
    <p:sldLayoutId id="2147484201" r:id="rId19"/>
    <p:sldLayoutId id="2147484202" r:id="rId20"/>
    <p:sldLayoutId id="2147484203" r:id="rId21"/>
    <p:sldLayoutId id="2147484204" r:id="rId22"/>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5989359"/>
      </p:ext>
    </p:extLst>
  </p:cSld>
  <p:clrMap bg1="lt1" tx1="dk1" bg2="lt2" tx2="dk2" accent1="accent1" accent2="accent2" accent3="accent3" accent4="accent4" accent5="accent5" accent6="accent6" hlink="hlink" folHlink="folHlink"/>
  <p:sldLayoutIdLst>
    <p:sldLayoutId id="2147484206" r:id="rId1"/>
    <p:sldLayoutId id="2147484207" r:id="rId2"/>
    <p:sldLayoutId id="2147484208" r:id="rId3"/>
    <p:sldLayoutId id="2147484209" r:id="rId4"/>
    <p:sldLayoutId id="2147484210" r:id="rId5"/>
    <p:sldLayoutId id="2147484211" r:id="rId6"/>
    <p:sldLayoutId id="2147484212" r:id="rId7"/>
    <p:sldLayoutId id="2147484213" r:id="rId8"/>
    <p:sldLayoutId id="2147484214" r:id="rId9"/>
    <p:sldLayoutId id="2147484215" r:id="rId10"/>
    <p:sldLayoutId id="2147484216" r:id="rId11"/>
    <p:sldLayoutId id="2147484217" r:id="rId12"/>
    <p:sldLayoutId id="2147484218" r:id="rId13"/>
    <p:sldLayoutId id="2147484219" r:id="rId14"/>
    <p:sldLayoutId id="2147484220" r:id="rId15"/>
    <p:sldLayoutId id="2147484221" r:id="rId16"/>
    <p:sldLayoutId id="2147484222" r:id="rId17"/>
    <p:sldLayoutId id="21474843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03/10/2023</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334037729"/>
      </p:ext>
    </p:extLst>
  </p:cSld>
  <p:clrMap bg1="lt1" tx1="dk1" bg2="lt2" tx2="dk2" accent1="accent1" accent2="accent2" accent3="accent3" accent4="accent4" accent5="accent5" accent6="accent6" hlink="hlink" folHlink="folHlink"/>
  <p:sldLayoutIdLst>
    <p:sldLayoutId id="2147484224" r:id="rId1"/>
    <p:sldLayoutId id="2147484225" r:id="rId2"/>
    <p:sldLayoutId id="2147484226" r:id="rId3"/>
    <p:sldLayoutId id="2147484227" r:id="rId4"/>
    <p:sldLayoutId id="2147484228" r:id="rId5"/>
    <p:sldLayoutId id="2147484229" r:id="rId6"/>
    <p:sldLayoutId id="2147484230" r:id="rId7"/>
    <p:sldLayoutId id="2147484231" r:id="rId8"/>
    <p:sldLayoutId id="2147484232" r:id="rId9"/>
    <p:sldLayoutId id="2147484233" r:id="rId10"/>
    <p:sldLayoutId id="2147484234" r:id="rId11"/>
    <p:sldLayoutId id="2147484235" r:id="rId12"/>
    <p:sldLayoutId id="2147484236" r:id="rId13"/>
    <p:sldLayoutId id="2147484237" r:id="rId14"/>
    <p:sldLayoutId id="2147484238" r:id="rId15"/>
    <p:sldLayoutId id="2147484239" r:id="rId16"/>
    <p:sldLayoutId id="2147484240" r:id="rId17"/>
    <p:sldLayoutId id="2147484241" r:id="rId18"/>
    <p:sldLayoutId id="2147484242" r:id="rId19"/>
    <p:sldLayoutId id="2147484243" r:id="rId20"/>
    <p:sldLayoutId id="2147484244" r:id="rId21"/>
    <p:sldLayoutId id="2147484245" r:id="rId22"/>
    <p:sldLayoutId id="2147484460" r:id="rId23"/>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03/10/2023</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3690623116"/>
      </p:ext>
    </p:extLst>
  </p:cSld>
  <p:clrMap bg1="lt1" tx1="dk1" bg2="lt2" tx2="dk2" accent1="accent1" accent2="accent2" accent3="accent3" accent4="accent4" accent5="accent5" accent6="accent6" hlink="hlink" folHlink="folHlink"/>
  <p:sldLayoutIdLst>
    <p:sldLayoutId id="2147484247" r:id="rId1"/>
    <p:sldLayoutId id="2147484248" r:id="rId2"/>
    <p:sldLayoutId id="2147484249" r:id="rId3"/>
    <p:sldLayoutId id="2147484250" r:id="rId4"/>
    <p:sldLayoutId id="2147484251" r:id="rId5"/>
    <p:sldLayoutId id="2147484252" r:id="rId6"/>
    <p:sldLayoutId id="2147484253" r:id="rId7"/>
    <p:sldLayoutId id="2147484254" r:id="rId8"/>
    <p:sldLayoutId id="2147484255" r:id="rId9"/>
    <p:sldLayoutId id="2147484256" r:id="rId10"/>
    <p:sldLayoutId id="2147484257" r:id="rId11"/>
    <p:sldLayoutId id="2147484258" r:id="rId12"/>
    <p:sldLayoutId id="2147484259" r:id="rId13"/>
    <p:sldLayoutId id="2147484260" r:id="rId14"/>
    <p:sldLayoutId id="2147484261" r:id="rId15"/>
    <p:sldLayoutId id="2147484262" r:id="rId16"/>
    <p:sldLayoutId id="2147484263" r:id="rId17"/>
    <p:sldLayoutId id="2147484264" r:id="rId18"/>
    <p:sldLayoutId id="2147484265" r:id="rId19"/>
    <p:sldLayoutId id="2147484266" r:id="rId20"/>
    <p:sldLayoutId id="2147484267" r:id="rId21"/>
    <p:sldLayoutId id="2147484268" r:id="rId22"/>
    <p:sldLayoutId id="2147484269" r:id="rId23"/>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914400"/>
            <a:fld id="{ACCEBF71-793A-440A-922C-1CBEC40F9778}" type="datetimeFigureOut">
              <a:rPr lang="en-US" smtClean="0">
                <a:solidFill>
                  <a:prstClr val="black">
                    <a:tint val="75000"/>
                  </a:prstClr>
                </a:solidFill>
              </a:rPr>
              <a:pPr defTabSz="914400"/>
              <a:t>10/3/2023</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914400"/>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914400"/>
            <a:fld id="{704198DC-2EF7-4B34-A789-AD3A4CDEBD28}" type="slidenum">
              <a:rPr lang="en-US" smtClean="0">
                <a:solidFill>
                  <a:prstClr val="black">
                    <a:tint val="75000"/>
                  </a:prstClr>
                </a:solidFill>
              </a:rPr>
              <a:pPr defTabSz="914400"/>
              <a:t>‹#›</a:t>
            </a:fld>
            <a:endParaRPr lang="en-US">
              <a:solidFill>
                <a:prstClr val="black">
                  <a:tint val="75000"/>
                </a:prstClr>
              </a:solidFill>
            </a:endParaRPr>
          </a:p>
        </p:txBody>
      </p:sp>
    </p:spTree>
    <p:extLst>
      <p:ext uri="{BB962C8B-B14F-4D97-AF65-F5344CB8AC3E}">
        <p14:creationId xmlns:p14="http://schemas.microsoft.com/office/powerpoint/2010/main" val="2172738260"/>
      </p:ext>
    </p:extLst>
  </p:cSld>
  <p:clrMap bg1="lt1" tx1="dk1" bg2="lt2" tx2="dk2" accent1="accent1" accent2="accent2" accent3="accent3" accent4="accent4" accent5="accent5" accent6="accent6" hlink="hlink" folHlink="folHlink"/>
  <p:sldLayoutIdLst>
    <p:sldLayoutId id="2147484271" r:id="rId1"/>
    <p:sldLayoutId id="2147484272" r:id="rId2"/>
    <p:sldLayoutId id="2147484273" r:id="rId3"/>
    <p:sldLayoutId id="2147484274" r:id="rId4"/>
    <p:sldLayoutId id="2147484275" r:id="rId5"/>
    <p:sldLayoutId id="2147484276" r:id="rId6"/>
    <p:sldLayoutId id="2147484277" r:id="rId7"/>
    <p:sldLayoutId id="2147484278" r:id="rId8"/>
    <p:sldLayoutId id="2147484279" r:id="rId9"/>
    <p:sldLayoutId id="2147484280" r:id="rId10"/>
    <p:sldLayoutId id="2147484281" r:id="rId11"/>
    <p:sldLayoutId id="2147484282" r:id="rId12"/>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03/10/2023</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2609370131"/>
      </p:ext>
    </p:extLst>
  </p:cSld>
  <p:clrMap bg1="lt1" tx1="dk1" bg2="lt2" tx2="dk2" accent1="accent1" accent2="accent2" accent3="accent3" accent4="accent4" accent5="accent5" accent6="accent6" hlink="hlink" folHlink="folHlink"/>
  <p:sldLayoutIdLst>
    <p:sldLayoutId id="2147484284" r:id="rId1"/>
    <p:sldLayoutId id="2147484285" r:id="rId2"/>
    <p:sldLayoutId id="2147484286" r:id="rId3"/>
    <p:sldLayoutId id="2147484287" r:id="rId4"/>
    <p:sldLayoutId id="2147484288" r:id="rId5"/>
    <p:sldLayoutId id="2147484289" r:id="rId6"/>
    <p:sldLayoutId id="2147484290" r:id="rId7"/>
    <p:sldLayoutId id="2147484291" r:id="rId8"/>
    <p:sldLayoutId id="2147484292" r:id="rId9"/>
    <p:sldLayoutId id="2147484293" r:id="rId10"/>
    <p:sldLayoutId id="2147484294" r:id="rId11"/>
    <p:sldLayoutId id="2147484295" r:id="rId12"/>
    <p:sldLayoutId id="2147484296" r:id="rId13"/>
    <p:sldLayoutId id="2147484297" r:id="rId14"/>
    <p:sldLayoutId id="2147484298" r:id="rId15"/>
    <p:sldLayoutId id="2147484299" r:id="rId16"/>
    <p:sldLayoutId id="2147484300" r:id="rId17"/>
    <p:sldLayoutId id="2147484301" r:id="rId18"/>
    <p:sldLayoutId id="2147484302" r:id="rId19"/>
    <p:sldLayoutId id="2147484303" r:id="rId20"/>
    <p:sldLayoutId id="2147484304" r:id="rId21"/>
    <p:sldLayoutId id="2147484305" r:id="rId22"/>
    <p:sldLayoutId id="2147484306" r:id="rId23"/>
    <p:sldLayoutId id="2147484382" r:id="rId24"/>
    <p:sldLayoutId id="2147484384" r:id="rId25"/>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rgbClr val="434343"/>
              </a:buClr>
              <a:buSzPts val="2800"/>
              <a:buFont typeface="Raleway Black"/>
              <a:buNone/>
              <a:defRPr sz="2800">
                <a:solidFill>
                  <a:srgbClr val="434343"/>
                </a:solidFill>
                <a:latin typeface="Raleway Black"/>
                <a:ea typeface="Raleway Black"/>
                <a:cs typeface="Raleway Black"/>
                <a:sym typeface="Raleway Black"/>
              </a:defRPr>
            </a:lvl1pPr>
            <a:lvl2pPr lvl="1"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2pPr>
            <a:lvl3pPr lvl="2"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3pPr>
            <a:lvl4pPr lvl="3"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4pPr>
            <a:lvl5pPr lvl="4"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5pPr>
            <a:lvl6pPr lvl="5"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6pPr>
            <a:lvl7pPr lvl="6"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7pPr>
            <a:lvl8pPr lvl="7"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8pPr>
            <a:lvl9pPr lvl="8"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04800" rtl="0">
              <a:lnSpc>
                <a:spcPct val="115000"/>
              </a:lnSpc>
              <a:spcBef>
                <a:spcPts val="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1pPr>
            <a:lvl2pPr marL="914400" lvl="1"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2pPr>
            <a:lvl3pPr marL="1371600" lvl="2"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3pPr>
            <a:lvl4pPr marL="1828800" lvl="3"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4pPr>
            <a:lvl5pPr marL="2286000" lvl="4"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5pPr>
            <a:lvl6pPr marL="2743200" lvl="5"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6pPr>
            <a:lvl7pPr marL="3200400" lvl="6"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7pPr>
            <a:lvl8pPr marL="3657600" lvl="7"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8pPr>
            <a:lvl9pPr marL="4114800" lvl="8" indent="-304800" rtl="0">
              <a:lnSpc>
                <a:spcPct val="115000"/>
              </a:lnSpc>
              <a:spcBef>
                <a:spcPts val="1600"/>
              </a:spcBef>
              <a:spcAft>
                <a:spcPts val="1600"/>
              </a:spcAft>
              <a:buClr>
                <a:srgbClr val="434343"/>
              </a:buClr>
              <a:buSzPts val="1200"/>
              <a:buFont typeface="Josefin Slab"/>
              <a:buChar char="■"/>
              <a:defRPr sz="1200">
                <a:solidFill>
                  <a:srgbClr val="434343"/>
                </a:solidFill>
                <a:latin typeface="Josefin Slab"/>
                <a:ea typeface="Josefin Slab"/>
                <a:cs typeface="Josefin Slab"/>
                <a:sym typeface="Josefin Slab"/>
              </a:defRPr>
            </a:lvl9pPr>
          </a:lstStyle>
          <a:p>
            <a:endParaRPr/>
          </a:p>
        </p:txBody>
      </p:sp>
    </p:spTree>
    <p:extLst>
      <p:ext uri="{BB962C8B-B14F-4D97-AF65-F5344CB8AC3E}">
        <p14:creationId xmlns:p14="http://schemas.microsoft.com/office/powerpoint/2010/main" val="1999425264"/>
      </p:ext>
    </p:extLst>
  </p:cSld>
  <p:clrMap bg1="lt1" tx1="dk1" bg2="dk2" tx2="lt2" accent1="accent1" accent2="accent2" accent3="accent3" accent4="accent4" accent5="accent5" accent6="accent6" hlink="hlink" folHlink="folHlink"/>
  <p:sldLayoutIdLst>
    <p:sldLayoutId id="2147484308" r:id="rId1"/>
    <p:sldLayoutId id="2147484309" r:id="rId2"/>
    <p:sldLayoutId id="2147484310" r:id="rId3"/>
    <p:sldLayoutId id="2147484311" r:id="rId4"/>
    <p:sldLayoutId id="2147484312" r:id="rId5"/>
    <p:sldLayoutId id="2147484313" r:id="rId6"/>
    <p:sldLayoutId id="2147484314" r:id="rId7"/>
    <p:sldLayoutId id="2147484315" r:id="rId8"/>
    <p:sldLayoutId id="2147484316" r:id="rId9"/>
    <p:sldLayoutId id="2147484317" r:id="rId10"/>
    <p:sldLayoutId id="2147484318" r:id="rId11"/>
    <p:sldLayoutId id="2147484319" r:id="rId12"/>
    <p:sldLayoutId id="2147484320" r:id="rId13"/>
    <p:sldLayoutId id="2147484321" r:id="rId14"/>
    <p:sldLayoutId id="2147484322" r:id="rId15"/>
    <p:sldLayoutId id="2147484323" r:id="rId16"/>
    <p:sldLayoutId id="2147484324" r:id="rId17"/>
    <p:sldLayoutId id="2147484325" r:id="rId1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rgbClr val="0E293C"/>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310267" y="2314133"/>
            <a:ext cx="6592400" cy="8604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1pPr>
            <a:lvl2pPr lvl="1">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2pPr>
            <a:lvl3pPr lvl="2">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3pPr>
            <a:lvl4pPr lvl="3">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4pPr>
            <a:lvl5pPr lvl="4">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5pPr>
            <a:lvl6pPr lvl="5">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6pPr>
            <a:lvl7pPr lvl="6">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7pPr>
            <a:lvl8pPr lvl="7">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8pPr>
            <a:lvl9pPr lvl="8">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9pPr>
          </a:lstStyle>
          <a:p>
            <a:endParaRPr/>
          </a:p>
        </p:txBody>
      </p:sp>
      <p:sp>
        <p:nvSpPr>
          <p:cNvPr id="7" name="Google Shape;7;p1"/>
          <p:cNvSpPr txBox="1">
            <a:spLocks noGrp="1"/>
          </p:cNvSpPr>
          <p:nvPr>
            <p:ph type="body" idx="1"/>
          </p:nvPr>
        </p:nvSpPr>
        <p:spPr>
          <a:xfrm>
            <a:off x="2310267" y="3006833"/>
            <a:ext cx="6592400" cy="2213200"/>
          </a:xfrm>
          <a:prstGeom prst="rect">
            <a:avLst/>
          </a:prstGeom>
          <a:noFill/>
          <a:ln>
            <a:noFill/>
          </a:ln>
        </p:spPr>
        <p:txBody>
          <a:bodyPr spcFirstLastPara="1" wrap="square" lIns="91425" tIns="91425" rIns="91425" bIns="91425" anchor="t" anchorCtr="0">
            <a:noAutofit/>
          </a:bodyPr>
          <a:lstStyle>
            <a:lvl1pPr marL="457200" lvl="0" indent="-317500">
              <a:spcBef>
                <a:spcPts val="600"/>
              </a:spcBef>
              <a:spcAft>
                <a:spcPts val="0"/>
              </a:spcAft>
              <a:buClr>
                <a:srgbClr val="19BBD5"/>
              </a:buClr>
              <a:buSzPts val="1400"/>
              <a:buFont typeface="Muli"/>
              <a:buChar char="◇"/>
              <a:defRPr>
                <a:solidFill>
                  <a:srgbClr val="C6DAEC"/>
                </a:solidFill>
                <a:latin typeface="Muli"/>
                <a:ea typeface="Muli"/>
                <a:cs typeface="Muli"/>
                <a:sym typeface="Muli"/>
              </a:defRPr>
            </a:lvl1pPr>
            <a:lvl2pPr marL="914400" lvl="1" indent="-317500">
              <a:spcBef>
                <a:spcPts val="0"/>
              </a:spcBef>
              <a:spcAft>
                <a:spcPts val="0"/>
              </a:spcAft>
              <a:buClr>
                <a:srgbClr val="19BBD5"/>
              </a:buClr>
              <a:buSzPts val="1400"/>
              <a:buFont typeface="Muli"/>
              <a:buChar char="￭"/>
              <a:defRPr>
                <a:solidFill>
                  <a:srgbClr val="C6DAEC"/>
                </a:solidFill>
                <a:latin typeface="Muli"/>
                <a:ea typeface="Muli"/>
                <a:cs typeface="Muli"/>
                <a:sym typeface="Muli"/>
              </a:defRPr>
            </a:lvl2pPr>
            <a:lvl3pPr marL="1371600" lvl="2" indent="-317500">
              <a:spcBef>
                <a:spcPts val="0"/>
              </a:spcBef>
              <a:spcAft>
                <a:spcPts val="0"/>
              </a:spcAft>
              <a:buClr>
                <a:srgbClr val="19BBD5"/>
              </a:buClr>
              <a:buSzPts val="1400"/>
              <a:buFont typeface="Muli"/>
              <a:buChar char="￮"/>
              <a:defRPr>
                <a:solidFill>
                  <a:srgbClr val="C6DAEC"/>
                </a:solidFill>
                <a:latin typeface="Muli"/>
                <a:ea typeface="Muli"/>
                <a:cs typeface="Muli"/>
                <a:sym typeface="Muli"/>
              </a:defRPr>
            </a:lvl3pPr>
            <a:lvl4pPr marL="1828800" lvl="3" indent="-317500">
              <a:spcBef>
                <a:spcPts val="0"/>
              </a:spcBef>
              <a:spcAft>
                <a:spcPts val="0"/>
              </a:spcAft>
              <a:buClr>
                <a:srgbClr val="19BBD5"/>
              </a:buClr>
              <a:buSzPts val="1400"/>
              <a:buFont typeface="Muli"/>
              <a:buChar char="●"/>
              <a:defRPr>
                <a:solidFill>
                  <a:srgbClr val="C6DAEC"/>
                </a:solidFill>
                <a:latin typeface="Muli"/>
                <a:ea typeface="Muli"/>
                <a:cs typeface="Muli"/>
                <a:sym typeface="Muli"/>
              </a:defRPr>
            </a:lvl4pPr>
            <a:lvl5pPr marL="2286000" lvl="4" indent="-317500">
              <a:spcBef>
                <a:spcPts val="0"/>
              </a:spcBef>
              <a:spcAft>
                <a:spcPts val="0"/>
              </a:spcAft>
              <a:buClr>
                <a:srgbClr val="19BBD5"/>
              </a:buClr>
              <a:buSzPts val="1400"/>
              <a:buFont typeface="Muli"/>
              <a:buChar char="○"/>
              <a:defRPr>
                <a:solidFill>
                  <a:srgbClr val="C6DAEC"/>
                </a:solidFill>
                <a:latin typeface="Muli"/>
                <a:ea typeface="Muli"/>
                <a:cs typeface="Muli"/>
                <a:sym typeface="Muli"/>
              </a:defRPr>
            </a:lvl5pPr>
            <a:lvl6pPr marL="2743200" lvl="5" indent="-317500">
              <a:spcBef>
                <a:spcPts val="0"/>
              </a:spcBef>
              <a:spcAft>
                <a:spcPts val="0"/>
              </a:spcAft>
              <a:buClr>
                <a:srgbClr val="C6DAEC"/>
              </a:buClr>
              <a:buSzPts val="1400"/>
              <a:buFont typeface="Muli"/>
              <a:buChar char="■"/>
              <a:defRPr>
                <a:solidFill>
                  <a:srgbClr val="C6DAEC"/>
                </a:solidFill>
                <a:latin typeface="Muli"/>
                <a:ea typeface="Muli"/>
                <a:cs typeface="Muli"/>
                <a:sym typeface="Muli"/>
              </a:defRPr>
            </a:lvl6pPr>
            <a:lvl7pPr marL="3200400" lvl="6" indent="-317500">
              <a:spcBef>
                <a:spcPts val="0"/>
              </a:spcBef>
              <a:spcAft>
                <a:spcPts val="0"/>
              </a:spcAft>
              <a:buClr>
                <a:srgbClr val="C6DAEC"/>
              </a:buClr>
              <a:buSzPts val="1400"/>
              <a:buFont typeface="Muli"/>
              <a:buChar char="●"/>
              <a:defRPr>
                <a:solidFill>
                  <a:srgbClr val="C6DAEC"/>
                </a:solidFill>
                <a:latin typeface="Muli"/>
                <a:ea typeface="Muli"/>
                <a:cs typeface="Muli"/>
                <a:sym typeface="Muli"/>
              </a:defRPr>
            </a:lvl7pPr>
            <a:lvl8pPr marL="3657600" lvl="7" indent="-317500">
              <a:spcBef>
                <a:spcPts val="0"/>
              </a:spcBef>
              <a:spcAft>
                <a:spcPts val="0"/>
              </a:spcAft>
              <a:buClr>
                <a:srgbClr val="C6DAEC"/>
              </a:buClr>
              <a:buSzPts val="1400"/>
              <a:buFont typeface="Muli"/>
              <a:buChar char="○"/>
              <a:defRPr>
                <a:solidFill>
                  <a:srgbClr val="C6DAEC"/>
                </a:solidFill>
                <a:latin typeface="Muli"/>
                <a:ea typeface="Muli"/>
                <a:cs typeface="Muli"/>
                <a:sym typeface="Muli"/>
              </a:defRPr>
            </a:lvl8pPr>
            <a:lvl9pPr marL="4114800" lvl="8" indent="-317500">
              <a:spcBef>
                <a:spcPts val="0"/>
              </a:spcBef>
              <a:spcAft>
                <a:spcPts val="0"/>
              </a:spcAft>
              <a:buClr>
                <a:srgbClr val="C6DAEC"/>
              </a:buClr>
              <a:buSzPts val="1400"/>
              <a:buFont typeface="Muli"/>
              <a:buChar char="■"/>
              <a:defRPr>
                <a:solidFill>
                  <a:srgbClr val="C6DAEC"/>
                </a:solidFill>
                <a:latin typeface="Muli"/>
                <a:ea typeface="Muli"/>
                <a:cs typeface="Muli"/>
                <a:sym typeface="Muli"/>
              </a:defRPr>
            </a:lvl9pPr>
          </a:lstStyle>
          <a:p>
            <a:endParaRPr/>
          </a:p>
        </p:txBody>
      </p:sp>
      <p:sp>
        <p:nvSpPr>
          <p:cNvPr id="8" name="Google Shape;8;p1"/>
          <p:cNvSpPr txBox="1">
            <a:spLocks noGrp="1"/>
          </p:cNvSpPr>
          <p:nvPr>
            <p:ph type="sldNum" idx="12"/>
          </p:nvPr>
        </p:nvSpPr>
        <p:spPr>
          <a:xfrm>
            <a:off x="18076" y="6380700"/>
            <a:ext cx="731600" cy="477200"/>
          </a:xfrm>
          <a:prstGeom prst="rect">
            <a:avLst/>
          </a:prstGeom>
          <a:noFill/>
          <a:ln>
            <a:noFill/>
          </a:ln>
        </p:spPr>
        <p:txBody>
          <a:bodyPr spcFirstLastPara="1" wrap="square" lIns="91425" tIns="91425" rIns="91425" bIns="91425" anchor="t" anchorCtr="0">
            <a:noAutofit/>
          </a:bodyPr>
          <a:lstStyle>
            <a:lvl1pPr lvl="0">
              <a:buNone/>
              <a:defRPr sz="1600">
                <a:solidFill>
                  <a:srgbClr val="19BBD5"/>
                </a:solidFill>
                <a:latin typeface="Nixie One"/>
                <a:ea typeface="Nixie One"/>
                <a:cs typeface="Nixie One"/>
                <a:sym typeface="Nixie One"/>
              </a:defRPr>
            </a:lvl1pPr>
            <a:lvl2pPr lvl="1">
              <a:buNone/>
              <a:defRPr sz="1600">
                <a:solidFill>
                  <a:srgbClr val="19BBD5"/>
                </a:solidFill>
                <a:latin typeface="Nixie One"/>
                <a:ea typeface="Nixie One"/>
                <a:cs typeface="Nixie One"/>
                <a:sym typeface="Nixie One"/>
              </a:defRPr>
            </a:lvl2pPr>
            <a:lvl3pPr lvl="2">
              <a:buNone/>
              <a:defRPr sz="1600">
                <a:solidFill>
                  <a:srgbClr val="19BBD5"/>
                </a:solidFill>
                <a:latin typeface="Nixie One"/>
                <a:ea typeface="Nixie One"/>
                <a:cs typeface="Nixie One"/>
                <a:sym typeface="Nixie One"/>
              </a:defRPr>
            </a:lvl3pPr>
            <a:lvl4pPr lvl="3">
              <a:buNone/>
              <a:defRPr sz="1600">
                <a:solidFill>
                  <a:srgbClr val="19BBD5"/>
                </a:solidFill>
                <a:latin typeface="Nixie One"/>
                <a:ea typeface="Nixie One"/>
                <a:cs typeface="Nixie One"/>
                <a:sym typeface="Nixie One"/>
              </a:defRPr>
            </a:lvl4pPr>
            <a:lvl5pPr lvl="4">
              <a:buNone/>
              <a:defRPr sz="1600">
                <a:solidFill>
                  <a:srgbClr val="19BBD5"/>
                </a:solidFill>
                <a:latin typeface="Nixie One"/>
                <a:ea typeface="Nixie One"/>
                <a:cs typeface="Nixie One"/>
                <a:sym typeface="Nixie One"/>
              </a:defRPr>
            </a:lvl5pPr>
            <a:lvl6pPr lvl="5">
              <a:buNone/>
              <a:defRPr sz="1600">
                <a:solidFill>
                  <a:srgbClr val="19BBD5"/>
                </a:solidFill>
                <a:latin typeface="Nixie One"/>
                <a:ea typeface="Nixie One"/>
                <a:cs typeface="Nixie One"/>
                <a:sym typeface="Nixie One"/>
              </a:defRPr>
            </a:lvl6pPr>
            <a:lvl7pPr lvl="6">
              <a:buNone/>
              <a:defRPr sz="1600">
                <a:solidFill>
                  <a:srgbClr val="19BBD5"/>
                </a:solidFill>
                <a:latin typeface="Nixie One"/>
                <a:ea typeface="Nixie One"/>
                <a:cs typeface="Nixie One"/>
                <a:sym typeface="Nixie One"/>
              </a:defRPr>
            </a:lvl7pPr>
            <a:lvl8pPr lvl="7">
              <a:buNone/>
              <a:defRPr sz="1600">
                <a:solidFill>
                  <a:srgbClr val="19BBD5"/>
                </a:solidFill>
                <a:latin typeface="Nixie One"/>
                <a:ea typeface="Nixie One"/>
                <a:cs typeface="Nixie One"/>
                <a:sym typeface="Nixie One"/>
              </a:defRPr>
            </a:lvl8pPr>
            <a:lvl9pPr lvl="8">
              <a:buNone/>
              <a:defRPr sz="1600">
                <a:solidFill>
                  <a:srgbClr val="19BBD5"/>
                </a:solidFill>
                <a:latin typeface="Nixie One"/>
                <a:ea typeface="Nixie One"/>
                <a:cs typeface="Nixie One"/>
                <a:sym typeface="Nixie 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2445131793"/>
      </p:ext>
    </p:extLst>
  </p:cSld>
  <p:clrMap bg1="lt1" tx1="dk1" bg2="dk2" tx2="lt2" accent1="accent1" accent2="accent2" accent3="accent3" accent4="accent4" accent5="accent5" accent6="accent6" hlink="hlink" folHlink="folHlink"/>
  <p:sldLayoutIdLst>
    <p:sldLayoutId id="2147484373" r:id="rId1"/>
    <p:sldLayoutId id="2147484374" r:id="rId2"/>
    <p:sldLayoutId id="2147484375" r:id="rId3"/>
    <p:sldLayoutId id="2147484376" r:id="rId4"/>
    <p:sldLayoutId id="2147484377" r:id="rId5"/>
    <p:sldLayoutId id="2147484378" r:id="rId6"/>
    <p:sldLayoutId id="2147484379" r:id="rId7"/>
    <p:sldLayoutId id="2147484380" r:id="rId8"/>
    <p:sldLayoutId id="2147484381" r:id="rId9"/>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50000">
              <a:srgbClr val="FFFFFF"/>
            </a:gs>
            <a:gs pos="100000">
              <a:schemeClr val="bg1"/>
            </a:gs>
          </a:gsLst>
          <a:lin ang="18900000" scaled="1"/>
        </a:gradFill>
        <a:effectLst/>
      </p:bgPr>
    </p:bg>
    <p:spTree>
      <p:nvGrpSpPr>
        <p:cNvPr id="1" name=""/>
        <p:cNvGrpSpPr/>
        <p:nvPr/>
      </p:nvGrpSpPr>
      <p:grpSpPr>
        <a:xfrm>
          <a:off x="0" y="0"/>
          <a:ext cx="0" cy="0"/>
          <a:chOff x="0" y="0"/>
          <a:chExt cx="0" cy="0"/>
        </a:xfrm>
      </p:grpSpPr>
      <p:grpSp>
        <p:nvGrpSpPr>
          <p:cNvPr id="21506" name="Group 20">
            <a:extLst>
              <a:ext uri="{FF2B5EF4-FFF2-40B4-BE49-F238E27FC236}">
                <a16:creationId xmlns:a16="http://schemas.microsoft.com/office/drawing/2014/main" xmlns="" id="{3907BC1B-2E52-47E4-9359-6ED1492A12EA}"/>
              </a:ext>
            </a:extLst>
          </p:cNvPr>
          <p:cNvGrpSpPr>
            <a:grpSpLocks/>
          </p:cNvGrpSpPr>
          <p:nvPr/>
        </p:nvGrpSpPr>
        <p:grpSpPr bwMode="auto">
          <a:xfrm>
            <a:off x="0" y="0"/>
            <a:ext cx="12192000" cy="1447800"/>
            <a:chOff x="0" y="0"/>
            <a:chExt cx="5760" cy="912"/>
          </a:xfrm>
        </p:grpSpPr>
        <p:sp>
          <p:nvSpPr>
            <p:cNvPr id="1031" name="Rectangle 7">
              <a:extLst>
                <a:ext uri="{FF2B5EF4-FFF2-40B4-BE49-F238E27FC236}">
                  <a16:creationId xmlns:a16="http://schemas.microsoft.com/office/drawing/2014/main" xmlns="" id="{248A50D4-6C83-4982-BEDE-24C3A6406A6F}"/>
                </a:ext>
              </a:extLst>
            </p:cNvPr>
            <p:cNvSpPr>
              <a:spLocks noChangeArrowheads="1"/>
            </p:cNvSpPr>
            <p:nvPr userDrawn="1"/>
          </p:nvSpPr>
          <p:spPr bwMode="gray">
            <a:xfrm>
              <a:off x="0" y="0"/>
              <a:ext cx="5760" cy="240"/>
            </a:xfrm>
            <a:prstGeom prst="rect">
              <a:avLst/>
            </a:prstGeom>
            <a:gradFill rotWithShape="1">
              <a:gsLst>
                <a:gs pos="0">
                  <a:schemeClr val="accent2">
                    <a:gamma/>
                    <a:tint val="28627"/>
                    <a:invGamma/>
                  </a:schemeClr>
                </a:gs>
                <a:gs pos="100000">
                  <a:schemeClr val="accent2"/>
                </a:gs>
              </a:gsLst>
              <a:lin ang="0" scaled="1"/>
            </a:gradFill>
            <a:ln w="9525">
              <a:noFill/>
              <a:miter lim="800000"/>
              <a:headEnd/>
              <a:tailEnd/>
            </a:ln>
            <a:effectLst/>
          </p:spPr>
          <p:txBody>
            <a:bodyPr wrap="none" anchor="ctr"/>
            <a:lstStyle/>
            <a:p>
              <a:pPr eaLnBrk="1" hangingPunct="1">
                <a:defRPr/>
              </a:pPr>
              <a:endParaRPr lang="en-US" sz="1800">
                <a:solidFill>
                  <a:srgbClr val="000000"/>
                </a:solidFill>
                <a:latin typeface="Arial" charset="0"/>
              </a:endParaRPr>
            </a:p>
          </p:txBody>
        </p:sp>
        <p:sp>
          <p:nvSpPr>
            <p:cNvPr id="1032" name="Rectangle 8">
              <a:extLst>
                <a:ext uri="{FF2B5EF4-FFF2-40B4-BE49-F238E27FC236}">
                  <a16:creationId xmlns:a16="http://schemas.microsoft.com/office/drawing/2014/main" xmlns="" id="{E83DA70B-BD6D-4F5D-BDD5-C88FFA62992D}"/>
                </a:ext>
              </a:extLst>
            </p:cNvPr>
            <p:cNvSpPr>
              <a:spLocks noChangeArrowheads="1"/>
            </p:cNvSpPr>
            <p:nvPr userDrawn="1"/>
          </p:nvSpPr>
          <p:spPr bwMode="gray">
            <a:xfrm>
              <a:off x="1248" y="240"/>
              <a:ext cx="4512" cy="480"/>
            </a:xfrm>
            <a:prstGeom prst="rect">
              <a:avLst/>
            </a:prstGeom>
            <a:gradFill rotWithShape="1">
              <a:gsLst>
                <a:gs pos="0">
                  <a:schemeClr val="bg1">
                    <a:gamma/>
                    <a:tint val="0"/>
                    <a:invGamma/>
                  </a:schemeClr>
                </a:gs>
                <a:gs pos="100000">
                  <a:schemeClr val="bg1"/>
                </a:gs>
              </a:gsLst>
              <a:lin ang="0" scaled="1"/>
            </a:gradFill>
            <a:ln w="9525">
              <a:noFill/>
              <a:miter lim="800000"/>
              <a:headEnd/>
              <a:tailEnd/>
            </a:ln>
            <a:effectLst/>
          </p:spPr>
          <p:txBody>
            <a:bodyPr wrap="none" anchor="ctr"/>
            <a:lstStyle/>
            <a:p>
              <a:pPr eaLnBrk="1" hangingPunct="1">
                <a:defRPr/>
              </a:pPr>
              <a:endParaRPr lang="en-US" sz="1800">
                <a:solidFill>
                  <a:srgbClr val="000000"/>
                </a:solidFill>
                <a:latin typeface="Arial" charset="0"/>
              </a:endParaRPr>
            </a:p>
          </p:txBody>
        </p:sp>
        <p:sp>
          <p:nvSpPr>
            <p:cNvPr id="21518" name="Rectangle 9">
              <a:extLst>
                <a:ext uri="{FF2B5EF4-FFF2-40B4-BE49-F238E27FC236}">
                  <a16:creationId xmlns:a16="http://schemas.microsoft.com/office/drawing/2014/main" xmlns="" id="{A2AFE150-1685-4379-836E-432AEBE41229}"/>
                </a:ext>
              </a:extLst>
            </p:cNvPr>
            <p:cNvSpPr>
              <a:spLocks noChangeArrowheads="1"/>
            </p:cNvSpPr>
            <p:nvPr userDrawn="1"/>
          </p:nvSpPr>
          <p:spPr bwMode="gray">
            <a:xfrm>
              <a:off x="0" y="720"/>
              <a:ext cx="5760" cy="19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1800">
                <a:solidFill>
                  <a:srgbClr val="000000"/>
                </a:solidFill>
              </a:endParaRPr>
            </a:p>
          </p:txBody>
        </p:sp>
      </p:grpSp>
      <p:pic>
        <p:nvPicPr>
          <p:cNvPr id="21507" name="Picture 26" descr="02">
            <a:extLst>
              <a:ext uri="{FF2B5EF4-FFF2-40B4-BE49-F238E27FC236}">
                <a16:creationId xmlns:a16="http://schemas.microsoft.com/office/drawing/2014/main" xmlns="" id="{620CF195-5848-452B-AF7E-DCF07FD9BC37}"/>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0287000" y="77788"/>
            <a:ext cx="1422400"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Rectangle 2">
            <a:extLst>
              <a:ext uri="{FF2B5EF4-FFF2-40B4-BE49-F238E27FC236}">
                <a16:creationId xmlns:a16="http://schemas.microsoft.com/office/drawing/2014/main" xmlns="" id="{10DD371A-7F6A-43F6-A10D-951219C9BEDF}"/>
              </a:ext>
            </a:extLst>
          </p:cNvPr>
          <p:cNvSpPr>
            <a:spLocks noGrp="1" noChangeArrowheads="1"/>
          </p:cNvSpPr>
          <p:nvPr>
            <p:ph type="title"/>
          </p:nvPr>
        </p:nvSpPr>
        <p:spPr bwMode="auto">
          <a:xfrm>
            <a:off x="609600" y="381001"/>
            <a:ext cx="10972800"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1509" name="Rectangle 3">
            <a:extLst>
              <a:ext uri="{FF2B5EF4-FFF2-40B4-BE49-F238E27FC236}">
                <a16:creationId xmlns:a16="http://schemas.microsoft.com/office/drawing/2014/main" xmlns="" id="{1D85A4DC-E3B1-4091-845E-0D84DB0E143F}"/>
              </a:ext>
            </a:extLst>
          </p:cNvPr>
          <p:cNvSpPr>
            <a:spLocks noGrp="1" noChangeArrowheads="1"/>
          </p:cNvSpPr>
          <p:nvPr>
            <p:ph type="body" idx="1"/>
          </p:nvPr>
        </p:nvSpPr>
        <p:spPr bwMode="auto">
          <a:xfrm>
            <a:off x="609600" y="1533526"/>
            <a:ext cx="10972800" cy="501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xmlns="" id="{041CAB11-12E3-4121-8A78-95E2DE394597}"/>
              </a:ext>
            </a:extLst>
          </p:cNvPr>
          <p:cNvSpPr>
            <a:spLocks noGrp="1" noChangeArrowheads="1"/>
          </p:cNvSpPr>
          <p:nvPr>
            <p:ph type="dt" sz="half" idx="2"/>
          </p:nvPr>
        </p:nvSpPr>
        <p:spPr bwMode="auto">
          <a:xfrm>
            <a:off x="609600" y="6613526"/>
            <a:ext cx="28448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solidFill>
                  <a:srgbClr val="000000"/>
                </a:solidFill>
                <a:latin typeface="Arial" charset="0"/>
              </a:defRPr>
            </a:lvl1pPr>
          </a:lstStyle>
          <a:p>
            <a:pPr>
              <a:defRPr/>
            </a:pPr>
            <a:endParaRPr lang="en-US"/>
          </a:p>
        </p:txBody>
      </p:sp>
      <p:sp>
        <p:nvSpPr>
          <p:cNvPr id="1030" name="Rectangle 6">
            <a:extLst>
              <a:ext uri="{FF2B5EF4-FFF2-40B4-BE49-F238E27FC236}">
                <a16:creationId xmlns:a16="http://schemas.microsoft.com/office/drawing/2014/main" xmlns="" id="{51519CB0-DCFC-4018-BD5A-920B4BB9D64B}"/>
              </a:ext>
            </a:extLst>
          </p:cNvPr>
          <p:cNvSpPr>
            <a:spLocks noGrp="1" noChangeArrowheads="1"/>
          </p:cNvSpPr>
          <p:nvPr>
            <p:ph type="sldNum" sz="quarter" idx="4"/>
          </p:nvPr>
        </p:nvSpPr>
        <p:spPr bwMode="auto">
          <a:xfrm>
            <a:off x="8737600" y="6613526"/>
            <a:ext cx="28448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solidFill>
                  <a:srgbClr val="000000"/>
                </a:solidFill>
              </a:defRPr>
            </a:lvl1pPr>
          </a:lstStyle>
          <a:p>
            <a:fld id="{FD26630D-3095-4CB2-9C37-28B7C571C9BD}" type="slidenum">
              <a:rPr lang="en-US" altLang="en-US"/>
              <a:pPr/>
              <a:t>‹#›</a:t>
            </a:fld>
            <a:endParaRPr lang="en-US" altLang="en-US"/>
          </a:p>
        </p:txBody>
      </p:sp>
      <p:pic>
        <p:nvPicPr>
          <p:cNvPr id="21512" name="Picture 24">
            <a:extLst>
              <a:ext uri="{FF2B5EF4-FFF2-40B4-BE49-F238E27FC236}">
                <a16:creationId xmlns:a16="http://schemas.microsoft.com/office/drawing/2014/main" xmlns="" id="{8FEBD017-6A24-4D66-A005-B73F7122FB47}"/>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1233151" y="95250"/>
            <a:ext cx="897467"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3" name="Picture 25">
            <a:extLst>
              <a:ext uri="{FF2B5EF4-FFF2-40B4-BE49-F238E27FC236}">
                <a16:creationId xmlns:a16="http://schemas.microsoft.com/office/drawing/2014/main" xmlns="" id="{334D31F2-8A5F-46A7-9F41-FDEFCDF66BB9}"/>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r="1010"/>
          <a:stretch>
            <a:fillRect/>
          </a:stretch>
        </p:blipFill>
        <p:spPr bwMode="auto">
          <a:xfrm>
            <a:off x="10668000" y="311150"/>
            <a:ext cx="121920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1" name="Rectangle 27">
            <a:extLst>
              <a:ext uri="{FF2B5EF4-FFF2-40B4-BE49-F238E27FC236}">
                <a16:creationId xmlns:a16="http://schemas.microsoft.com/office/drawing/2014/main" xmlns="" id="{B70B0D39-2B88-41F2-AA0C-86838C42396A}"/>
              </a:ext>
            </a:extLst>
          </p:cNvPr>
          <p:cNvSpPr>
            <a:spLocks noGrp="1" noChangeArrowheads="1"/>
          </p:cNvSpPr>
          <p:nvPr>
            <p:ph type="ftr" sz="quarter" idx="3"/>
          </p:nvPr>
        </p:nvSpPr>
        <p:spPr bwMode="auto">
          <a:xfrm>
            <a:off x="609600" y="1143001"/>
            <a:ext cx="11277600" cy="239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1">
                <a:solidFill>
                  <a:srgbClr val="FFFFFF"/>
                </a:solidFill>
                <a:latin typeface="Arial" charset="0"/>
              </a:defRPr>
            </a:lvl1pPr>
          </a:lstStyle>
          <a:p>
            <a:pPr>
              <a:defRPr/>
            </a:pPr>
            <a:r>
              <a:rPr lang="en-US"/>
              <a:t>www.themegallery.com</a:t>
            </a:r>
          </a:p>
        </p:txBody>
      </p:sp>
      <p:sp>
        <p:nvSpPr>
          <p:cNvPr id="21515" name="TextBox 13">
            <a:extLst>
              <a:ext uri="{FF2B5EF4-FFF2-40B4-BE49-F238E27FC236}">
                <a16:creationId xmlns:a16="http://schemas.microsoft.com/office/drawing/2014/main" xmlns="" id="{CA223598-CA21-4A1C-AB06-C3583D29A387}"/>
              </a:ext>
            </a:extLst>
          </p:cNvPr>
          <p:cNvSpPr txBox="1">
            <a:spLocks noChangeArrowheads="1"/>
          </p:cNvSpPr>
          <p:nvPr userDrawn="1"/>
        </p:nvSpPr>
        <p:spPr bwMode="auto">
          <a:xfrm>
            <a:off x="452695" y="6627814"/>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r>
              <a:rPr lang="en-US" altLang="en-US" sz="900">
                <a:solidFill>
                  <a:srgbClr val="000000"/>
                </a:solidFill>
              </a:rPr>
              <a:t>http://dichvudanhvanban.com</a:t>
            </a:r>
          </a:p>
        </p:txBody>
      </p:sp>
    </p:spTree>
    <p:extLst>
      <p:ext uri="{BB962C8B-B14F-4D97-AF65-F5344CB8AC3E}">
        <p14:creationId xmlns:p14="http://schemas.microsoft.com/office/powerpoint/2010/main" val="2102669607"/>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 id="2147484397" r:id="rId12"/>
    <p:sldLayoutId id="2147484398" r:id="rId13"/>
    <p:sldLayoutId id="2147484399" r:id="rId14"/>
  </p:sldLayoutIdLst>
  <p:hf sldNum="0" hdr="0" dt="0"/>
  <p:txStyles>
    <p:titleStyle>
      <a:lvl1pPr algn="l" rtl="0" fontAlgn="base">
        <a:spcBef>
          <a:spcPct val="0"/>
        </a:spcBef>
        <a:spcAft>
          <a:spcPct val="0"/>
        </a:spcAft>
        <a:defRPr sz="3600" b="1">
          <a:solidFill>
            <a:schemeClr val="tx2"/>
          </a:solidFill>
          <a:latin typeface="+mj-lt"/>
          <a:ea typeface="+mj-ea"/>
          <a:cs typeface="+mj-cs"/>
        </a:defRPr>
      </a:lvl1pPr>
      <a:lvl2pPr algn="l" rtl="0" fontAlgn="base">
        <a:spcBef>
          <a:spcPct val="0"/>
        </a:spcBef>
        <a:spcAft>
          <a:spcPct val="0"/>
        </a:spcAft>
        <a:defRPr sz="3600" b="1">
          <a:solidFill>
            <a:schemeClr val="tx2"/>
          </a:solidFill>
          <a:latin typeface="Arial" charset="0"/>
        </a:defRPr>
      </a:lvl2pPr>
      <a:lvl3pPr algn="l" rtl="0" fontAlgn="base">
        <a:spcBef>
          <a:spcPct val="0"/>
        </a:spcBef>
        <a:spcAft>
          <a:spcPct val="0"/>
        </a:spcAft>
        <a:defRPr sz="3600" b="1">
          <a:solidFill>
            <a:schemeClr val="tx2"/>
          </a:solidFill>
          <a:latin typeface="Arial" charset="0"/>
        </a:defRPr>
      </a:lvl3pPr>
      <a:lvl4pPr algn="l" rtl="0" fontAlgn="base">
        <a:spcBef>
          <a:spcPct val="0"/>
        </a:spcBef>
        <a:spcAft>
          <a:spcPct val="0"/>
        </a:spcAft>
        <a:defRPr sz="3600" b="1">
          <a:solidFill>
            <a:schemeClr val="tx2"/>
          </a:solidFill>
          <a:latin typeface="Arial" charset="0"/>
        </a:defRPr>
      </a:lvl4pPr>
      <a:lvl5pPr algn="l" rtl="0" fontAlgn="base">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600" b="1">
          <a:solidFill>
            <a:schemeClr val="tx2"/>
          </a:solidFill>
          <a:latin typeface="Arial" charset="0"/>
        </a:defRPr>
      </a:lvl6pPr>
      <a:lvl7pPr marL="914400" algn="l" rtl="0" eaLnBrk="1" fontAlgn="base" hangingPunct="1">
        <a:spcBef>
          <a:spcPct val="0"/>
        </a:spcBef>
        <a:spcAft>
          <a:spcPct val="0"/>
        </a:spcAft>
        <a:defRPr sz="3600" b="1">
          <a:solidFill>
            <a:schemeClr val="tx2"/>
          </a:solidFill>
          <a:latin typeface="Arial" charset="0"/>
        </a:defRPr>
      </a:lvl7pPr>
      <a:lvl8pPr marL="1371600" algn="l" rtl="0" eaLnBrk="1" fontAlgn="base" hangingPunct="1">
        <a:spcBef>
          <a:spcPct val="0"/>
        </a:spcBef>
        <a:spcAft>
          <a:spcPct val="0"/>
        </a:spcAft>
        <a:defRPr sz="3600" b="1">
          <a:solidFill>
            <a:schemeClr val="tx2"/>
          </a:solidFill>
          <a:latin typeface="Arial" charset="0"/>
        </a:defRPr>
      </a:lvl8pPr>
      <a:lvl9pPr marL="1828800" algn="l" rtl="0" eaLnBrk="1" fontAlgn="base" hangingPunct="1">
        <a:spcBef>
          <a:spcPct val="0"/>
        </a:spcBef>
        <a:spcAft>
          <a:spcPct val="0"/>
        </a:spcAft>
        <a:defRPr sz="3600" b="1">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bwMode="ltGray">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74" name="Rectangle 50">
            <a:extLst>
              <a:ext uri="{FF2B5EF4-FFF2-40B4-BE49-F238E27FC236}">
                <a16:creationId xmlns:a16="http://schemas.microsoft.com/office/drawing/2014/main" xmlns="" id="{7070F9ED-1290-4B0C-BFE6-9B0D44292C6C}"/>
              </a:ext>
            </a:extLst>
          </p:cNvPr>
          <p:cNvSpPr>
            <a:spLocks noChangeArrowheads="1"/>
          </p:cNvSpPr>
          <p:nvPr/>
        </p:nvSpPr>
        <p:spPr bwMode="gray">
          <a:xfrm>
            <a:off x="2844800" y="381000"/>
            <a:ext cx="9347200" cy="533400"/>
          </a:xfrm>
          <a:prstGeom prst="rect">
            <a:avLst/>
          </a:prstGeom>
          <a:gradFill rotWithShape="1">
            <a:gsLst>
              <a:gs pos="0">
                <a:schemeClr val="accent1">
                  <a:gamma/>
                  <a:tint val="0"/>
                  <a:invGamma/>
                </a:schemeClr>
              </a:gs>
              <a:gs pos="100000">
                <a:schemeClr val="accent1">
                  <a:alpha val="32001"/>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sz="1800">
              <a:solidFill>
                <a:srgbClr val="000000"/>
              </a:solidFill>
            </a:endParaRPr>
          </a:p>
        </p:txBody>
      </p:sp>
      <p:sp>
        <p:nvSpPr>
          <p:cNvPr id="1075" name="Rectangle 51">
            <a:extLst>
              <a:ext uri="{FF2B5EF4-FFF2-40B4-BE49-F238E27FC236}">
                <a16:creationId xmlns:a16="http://schemas.microsoft.com/office/drawing/2014/main" xmlns="" id="{DC0B1F82-A672-4811-8C7A-536B2F5778B7}"/>
              </a:ext>
            </a:extLst>
          </p:cNvPr>
          <p:cNvSpPr>
            <a:spLocks noChangeArrowheads="1"/>
          </p:cNvSpPr>
          <p:nvPr/>
        </p:nvSpPr>
        <p:spPr bwMode="gray">
          <a:xfrm>
            <a:off x="2641600" y="457200"/>
            <a:ext cx="9550400" cy="381000"/>
          </a:xfrm>
          <a:prstGeom prst="rect">
            <a:avLst/>
          </a:prstGeom>
          <a:gradFill rotWithShape="1">
            <a:gsLst>
              <a:gs pos="0">
                <a:schemeClr val="accent1">
                  <a:gamma/>
                  <a:tint val="0"/>
                  <a:invGamma/>
                </a:schemeClr>
              </a:gs>
              <a:gs pos="100000">
                <a:schemeClr val="accent1">
                  <a:alpha val="32001"/>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sz="1800">
              <a:solidFill>
                <a:srgbClr val="000000"/>
              </a:solidFill>
            </a:endParaRPr>
          </a:p>
        </p:txBody>
      </p:sp>
      <p:sp>
        <p:nvSpPr>
          <p:cNvPr id="4100" name="Rectangle 3">
            <a:extLst>
              <a:ext uri="{FF2B5EF4-FFF2-40B4-BE49-F238E27FC236}">
                <a16:creationId xmlns:a16="http://schemas.microsoft.com/office/drawing/2014/main" xmlns="" id="{3B12D451-D216-4406-8E51-7842585F6F98}"/>
              </a:ext>
            </a:extLst>
          </p:cNvPr>
          <p:cNvSpPr>
            <a:spLocks noGrp="1" noChangeArrowheads="1"/>
          </p:cNvSpPr>
          <p:nvPr>
            <p:ph type="body" idx="1"/>
          </p:nvPr>
        </p:nvSpPr>
        <p:spPr bwMode="auto">
          <a:xfrm>
            <a:off x="711200" y="1219200"/>
            <a:ext cx="11074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xmlns="" id="{9C842E4B-820D-4FF0-A230-6D532EC3030B}"/>
              </a:ext>
            </a:extLst>
          </p:cNvPr>
          <p:cNvSpPr>
            <a:spLocks noGrp="1" noChangeArrowheads="1"/>
          </p:cNvSpPr>
          <p:nvPr>
            <p:ph type="dt" sz="half" idx="2"/>
          </p:nvPr>
        </p:nvSpPr>
        <p:spPr bwMode="white">
          <a:xfrm>
            <a:off x="406400" y="6553200"/>
            <a:ext cx="28448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solidFill>
                  <a:srgbClr val="FFFFFF"/>
                </a:solidFill>
              </a:defRPr>
            </a:lvl1pPr>
          </a:lstStyle>
          <a:p>
            <a:pPr>
              <a:defRPr/>
            </a:pPr>
            <a:endParaRPr lang="en-US"/>
          </a:p>
        </p:txBody>
      </p:sp>
      <p:sp>
        <p:nvSpPr>
          <p:cNvPr id="1029" name="Rectangle 5">
            <a:extLst>
              <a:ext uri="{FF2B5EF4-FFF2-40B4-BE49-F238E27FC236}">
                <a16:creationId xmlns:a16="http://schemas.microsoft.com/office/drawing/2014/main" xmlns="" id="{45CBFCDD-2341-4761-82EF-2D76A26E8D9C}"/>
              </a:ext>
            </a:extLst>
          </p:cNvPr>
          <p:cNvSpPr>
            <a:spLocks noGrp="1" noChangeArrowheads="1"/>
          </p:cNvSpPr>
          <p:nvPr>
            <p:ph type="ftr" sz="quarter" idx="3"/>
          </p:nvPr>
        </p:nvSpPr>
        <p:spPr bwMode="white">
          <a:xfrm>
            <a:off x="7924800" y="6324600"/>
            <a:ext cx="38608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solidFill>
                  <a:srgbClr val="FFFFFF"/>
                </a:solidFill>
              </a:defRPr>
            </a:lvl1pPr>
          </a:lstStyle>
          <a:p>
            <a:pPr>
              <a:defRPr/>
            </a:pPr>
            <a:r>
              <a:rPr lang="en-US"/>
              <a:t>www.themegallery.com</a:t>
            </a:r>
          </a:p>
        </p:txBody>
      </p:sp>
      <p:sp>
        <p:nvSpPr>
          <p:cNvPr id="1030" name="Rectangle 6">
            <a:extLst>
              <a:ext uri="{FF2B5EF4-FFF2-40B4-BE49-F238E27FC236}">
                <a16:creationId xmlns:a16="http://schemas.microsoft.com/office/drawing/2014/main" xmlns="" id="{0C9A7053-5450-457E-AF54-BCF1E39B8BC6}"/>
              </a:ext>
            </a:extLst>
          </p:cNvPr>
          <p:cNvSpPr>
            <a:spLocks noGrp="1" noChangeArrowheads="1"/>
          </p:cNvSpPr>
          <p:nvPr>
            <p:ph type="sldNum" sz="quarter" idx="4"/>
          </p:nvPr>
        </p:nvSpPr>
        <p:spPr bwMode="white">
          <a:xfrm>
            <a:off x="3962400" y="6553200"/>
            <a:ext cx="28448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solidFill>
                  <a:srgbClr val="FFFFFF"/>
                </a:solidFill>
              </a:defRPr>
            </a:lvl1pPr>
          </a:lstStyle>
          <a:p>
            <a:fld id="{44938B9C-20F8-4A70-A17B-178E1B415F40}" type="slidenum">
              <a:rPr lang="en-US" altLang="en-US"/>
              <a:pPr/>
              <a:t>‹#›</a:t>
            </a:fld>
            <a:endParaRPr lang="en-US" altLang="en-US"/>
          </a:p>
        </p:txBody>
      </p:sp>
      <p:sp>
        <p:nvSpPr>
          <p:cNvPr id="4104" name="Rectangle 2">
            <a:extLst>
              <a:ext uri="{FF2B5EF4-FFF2-40B4-BE49-F238E27FC236}">
                <a16:creationId xmlns:a16="http://schemas.microsoft.com/office/drawing/2014/main" xmlns="" id="{497C34D7-4F1C-4ABD-BF47-991D95B0FFA6}"/>
              </a:ext>
            </a:extLst>
          </p:cNvPr>
          <p:cNvSpPr>
            <a:spLocks noGrp="1" noChangeArrowheads="1"/>
          </p:cNvSpPr>
          <p:nvPr>
            <p:ph type="title"/>
          </p:nvPr>
        </p:nvSpPr>
        <p:spPr bwMode="gray">
          <a:xfrm>
            <a:off x="2438400" y="350838"/>
            <a:ext cx="92456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53882" dir="2700000" algn="ctr" rotWithShape="0">
                    <a:schemeClr val="bg2">
                      <a:alpha val="50000"/>
                    </a:schemeClr>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33" name="Text Box 45">
            <a:extLst>
              <a:ext uri="{FF2B5EF4-FFF2-40B4-BE49-F238E27FC236}">
                <a16:creationId xmlns:a16="http://schemas.microsoft.com/office/drawing/2014/main" xmlns="" id="{2AF65F76-AF80-4120-9CEB-E64BC89B22DF}"/>
              </a:ext>
            </a:extLst>
          </p:cNvPr>
          <p:cNvSpPr txBox="1">
            <a:spLocks noChangeArrowheads="1"/>
          </p:cNvSpPr>
          <p:nvPr/>
        </p:nvSpPr>
        <p:spPr bwMode="white">
          <a:xfrm>
            <a:off x="9594851" y="5943601"/>
            <a:ext cx="2190749"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defRPr/>
            </a:pPr>
            <a:r>
              <a:rPr lang="en-US" sz="2800" b="1" i="1">
                <a:solidFill>
                  <a:srgbClr val="6FB4E3"/>
                </a:solidFill>
              </a:rPr>
              <a:t>LOGO</a:t>
            </a:r>
          </a:p>
        </p:txBody>
      </p:sp>
    </p:spTree>
    <p:extLst>
      <p:ext uri="{BB962C8B-B14F-4D97-AF65-F5344CB8AC3E}">
        <p14:creationId xmlns:p14="http://schemas.microsoft.com/office/powerpoint/2010/main" val="3640757818"/>
      </p:ext>
    </p:extLst>
  </p:cSld>
  <p:clrMap bg1="lt1" tx1="dk1" bg2="lt2" tx2="dk2" accent1="accent1" accent2="accent2" accent3="accent3" accent4="accent4" accent5="accent5" accent6="accent6" hlink="hlink" folHlink="folHlink"/>
  <p:sldLayoutIdLst>
    <p:sldLayoutId id="2147484413" r:id="rId1"/>
    <p:sldLayoutId id="2147484414" r:id="rId2"/>
    <p:sldLayoutId id="2147484415" r:id="rId3"/>
    <p:sldLayoutId id="2147484416" r:id="rId4"/>
    <p:sldLayoutId id="2147484417" r:id="rId5"/>
    <p:sldLayoutId id="2147484418" r:id="rId6"/>
    <p:sldLayoutId id="2147484419" r:id="rId7"/>
    <p:sldLayoutId id="2147484420" r:id="rId8"/>
    <p:sldLayoutId id="2147484421" r:id="rId9"/>
    <p:sldLayoutId id="2147484422" r:id="rId10"/>
    <p:sldLayoutId id="2147484423" r:id="rId11"/>
    <p:sldLayoutId id="2147484424" r:id="rId12"/>
  </p:sldLayoutIdLst>
  <p:hf sldNum="0" hdr="0" dt="0"/>
  <p:txStyles>
    <p:titleStyle>
      <a:lvl1pPr algn="l" rtl="0" eaLnBrk="0" fontAlgn="base" hangingPunct="0">
        <a:spcBef>
          <a:spcPct val="0"/>
        </a:spcBef>
        <a:spcAft>
          <a:spcPct val="0"/>
        </a:spcAft>
        <a:defRPr sz="3200" b="1" kern="1200">
          <a:solidFill>
            <a:schemeClr val="tx2"/>
          </a:solidFill>
          <a:latin typeface="+mj-lt"/>
          <a:ea typeface="+mj-ea"/>
          <a:cs typeface="+mj-cs"/>
        </a:defRPr>
      </a:lvl1pPr>
      <a:lvl2pPr algn="l" rtl="0" eaLnBrk="0" fontAlgn="base" hangingPunct="0">
        <a:spcBef>
          <a:spcPct val="0"/>
        </a:spcBef>
        <a:spcAft>
          <a:spcPct val="0"/>
        </a:spcAft>
        <a:defRPr sz="3200" b="1">
          <a:solidFill>
            <a:schemeClr val="tx2"/>
          </a:solidFill>
          <a:latin typeface="Arial" panose="020B0604020202020204" pitchFamily="34" charset="0"/>
        </a:defRPr>
      </a:lvl2pPr>
      <a:lvl3pPr algn="l" rtl="0" eaLnBrk="0" fontAlgn="base" hangingPunct="0">
        <a:spcBef>
          <a:spcPct val="0"/>
        </a:spcBef>
        <a:spcAft>
          <a:spcPct val="0"/>
        </a:spcAft>
        <a:defRPr sz="3200" b="1">
          <a:solidFill>
            <a:schemeClr val="tx2"/>
          </a:solidFill>
          <a:latin typeface="Arial" panose="020B0604020202020204" pitchFamily="34" charset="0"/>
        </a:defRPr>
      </a:lvl3pPr>
      <a:lvl4pPr algn="l" rtl="0" eaLnBrk="0" fontAlgn="base" hangingPunct="0">
        <a:spcBef>
          <a:spcPct val="0"/>
        </a:spcBef>
        <a:spcAft>
          <a:spcPct val="0"/>
        </a:spcAft>
        <a:defRPr sz="3200" b="1">
          <a:solidFill>
            <a:schemeClr val="tx2"/>
          </a:solidFill>
          <a:latin typeface="Arial" panose="020B0604020202020204" pitchFamily="34" charset="0"/>
        </a:defRPr>
      </a:lvl4pPr>
      <a:lvl5pPr algn="l" rtl="0" eaLnBrk="0" fontAlgn="base" hangingPunct="0">
        <a:spcBef>
          <a:spcPct val="0"/>
        </a:spcBef>
        <a:spcAft>
          <a:spcPct val="0"/>
        </a:spcAft>
        <a:defRPr sz="3200" b="1">
          <a:solidFill>
            <a:schemeClr val="tx2"/>
          </a:solidFill>
          <a:latin typeface="Arial" panose="020B0604020202020204" pitchFamily="34" charset="0"/>
        </a:defRPr>
      </a:lvl5pPr>
      <a:lvl6pPr marL="457200" algn="l" rtl="0" eaLnBrk="1" fontAlgn="base" hangingPunct="1">
        <a:spcBef>
          <a:spcPct val="0"/>
        </a:spcBef>
        <a:spcAft>
          <a:spcPct val="0"/>
        </a:spcAft>
        <a:defRPr sz="3200" b="1">
          <a:solidFill>
            <a:schemeClr val="tx2"/>
          </a:solidFill>
          <a:latin typeface="Arial" panose="020B0604020202020204" pitchFamily="34" charset="0"/>
        </a:defRPr>
      </a:lvl6pPr>
      <a:lvl7pPr marL="914400" algn="l" rtl="0" eaLnBrk="1" fontAlgn="base" hangingPunct="1">
        <a:spcBef>
          <a:spcPct val="0"/>
        </a:spcBef>
        <a:spcAft>
          <a:spcPct val="0"/>
        </a:spcAft>
        <a:defRPr sz="3200" b="1">
          <a:solidFill>
            <a:schemeClr val="tx2"/>
          </a:solidFill>
          <a:latin typeface="Arial" panose="020B0604020202020204" pitchFamily="34" charset="0"/>
        </a:defRPr>
      </a:lvl7pPr>
      <a:lvl8pPr marL="1371600" algn="l" rtl="0" eaLnBrk="1" fontAlgn="base" hangingPunct="1">
        <a:spcBef>
          <a:spcPct val="0"/>
        </a:spcBef>
        <a:spcAft>
          <a:spcPct val="0"/>
        </a:spcAft>
        <a:defRPr sz="3200" b="1">
          <a:solidFill>
            <a:schemeClr val="tx2"/>
          </a:solidFill>
          <a:latin typeface="Arial" panose="020B0604020202020204" pitchFamily="34" charset="0"/>
        </a:defRPr>
      </a:lvl8pPr>
      <a:lvl9pPr marL="1828800" algn="l" rtl="0" eaLnBrk="1" fontAlgn="base" hangingPunct="1">
        <a:spcBef>
          <a:spcPct val="0"/>
        </a:spcBef>
        <a:spcAft>
          <a:spcPct val="0"/>
        </a:spcAft>
        <a:defRPr sz="3200" b="1">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lr>
          <a:schemeClr val="tx2"/>
        </a:buClr>
        <a:buFont typeface="Wingdings" panose="05000000000000000000" pitchFamily="2" charset="2"/>
        <a:buChar char="§"/>
        <a:defRPr sz="28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xmlns="" id="{E9CC7C65-97DC-4F83-9734-7CEAC7F046F1}"/>
              </a:ext>
            </a:extLst>
          </p:cNvPr>
          <p:cNvSpPr>
            <a:spLocks noGrp="1" noChangeArrowheads="1"/>
          </p:cNvSpPr>
          <p:nvPr>
            <p:ph type="title"/>
          </p:nvPr>
        </p:nvSpPr>
        <p:spPr bwMode="auto">
          <a:xfrm>
            <a:off x="2639485" y="274638"/>
            <a:ext cx="8942916"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en-US"/>
              <a:t>Click to edit Master title style</a:t>
            </a:r>
          </a:p>
        </p:txBody>
      </p:sp>
      <p:sp>
        <p:nvSpPr>
          <p:cNvPr id="3075" name="Rectangle 3">
            <a:extLst>
              <a:ext uri="{FF2B5EF4-FFF2-40B4-BE49-F238E27FC236}">
                <a16:creationId xmlns:a16="http://schemas.microsoft.com/office/drawing/2014/main" xmlns="" id="{95F53B15-738E-4D43-99ED-302404EF26E7}"/>
              </a:ext>
            </a:extLst>
          </p:cNvPr>
          <p:cNvSpPr>
            <a:spLocks noGrp="1" noChangeArrowheads="1"/>
          </p:cNvSpPr>
          <p:nvPr>
            <p:ph type="body" idx="1"/>
          </p:nvPr>
        </p:nvSpPr>
        <p:spPr bwMode="auto">
          <a:xfrm>
            <a:off x="2544234" y="1600201"/>
            <a:ext cx="9038167"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en-US"/>
              <a:t>Click to edit Master text styles</a:t>
            </a:r>
          </a:p>
          <a:p>
            <a:pPr lvl="1"/>
            <a:r>
              <a:rPr lang="ru-RU" altLang="en-US"/>
              <a:t>Second level</a:t>
            </a:r>
          </a:p>
          <a:p>
            <a:pPr lvl="2"/>
            <a:r>
              <a:rPr lang="ru-RU" altLang="en-US"/>
              <a:t>Third level</a:t>
            </a:r>
          </a:p>
          <a:p>
            <a:pPr lvl="3"/>
            <a:r>
              <a:rPr lang="ru-RU" altLang="en-US"/>
              <a:t>Fourth level</a:t>
            </a:r>
          </a:p>
          <a:p>
            <a:pPr lvl="4"/>
            <a:r>
              <a:rPr lang="ru-RU" altLang="en-US"/>
              <a:t>Fifth level</a:t>
            </a:r>
          </a:p>
        </p:txBody>
      </p:sp>
      <p:sp>
        <p:nvSpPr>
          <p:cNvPr id="190468" name="Rectangle 4">
            <a:extLst>
              <a:ext uri="{FF2B5EF4-FFF2-40B4-BE49-F238E27FC236}">
                <a16:creationId xmlns:a16="http://schemas.microsoft.com/office/drawing/2014/main" xmlns="" id="{9B2C2524-4E32-4CAC-AB25-CFB34C198F2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b="0">
                <a:solidFill>
                  <a:srgbClr val="000000"/>
                </a:solidFill>
                <a:latin typeface="Arial" charset="0"/>
              </a:defRPr>
            </a:lvl1pPr>
          </a:lstStyle>
          <a:p>
            <a:pPr>
              <a:defRPr/>
            </a:pPr>
            <a:endParaRPr lang="ru-RU"/>
          </a:p>
        </p:txBody>
      </p:sp>
      <p:sp>
        <p:nvSpPr>
          <p:cNvPr id="190469" name="Rectangle 5">
            <a:extLst>
              <a:ext uri="{FF2B5EF4-FFF2-40B4-BE49-F238E27FC236}">
                <a16:creationId xmlns:a16="http://schemas.microsoft.com/office/drawing/2014/main" xmlns="" id="{89142B80-86D3-4FE6-8176-FD6A59DA1ADF}"/>
              </a:ext>
            </a:extLst>
          </p:cNvPr>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b="0">
                <a:solidFill>
                  <a:srgbClr val="000000"/>
                </a:solidFill>
                <a:latin typeface="Arial" charset="0"/>
              </a:defRPr>
            </a:lvl1pPr>
          </a:lstStyle>
          <a:p>
            <a:pPr>
              <a:defRPr/>
            </a:pPr>
            <a:endParaRPr lang="ru-RU"/>
          </a:p>
        </p:txBody>
      </p:sp>
      <p:sp>
        <p:nvSpPr>
          <p:cNvPr id="190470" name="Rectangle 6">
            <a:extLst>
              <a:ext uri="{FF2B5EF4-FFF2-40B4-BE49-F238E27FC236}">
                <a16:creationId xmlns:a16="http://schemas.microsoft.com/office/drawing/2014/main" xmlns="" id="{71784043-8548-4611-89A6-84D554AA58FD}"/>
              </a:ext>
            </a:extLst>
          </p:cNvPr>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fld id="{B66AB42F-F206-43C9-B1E7-1DE6216220B5}" type="slidenum">
              <a:rPr lang="ru-RU" altLang="en-US"/>
              <a:pPr/>
              <a:t>‹#›</a:t>
            </a:fld>
            <a:endParaRPr lang="ru-RU" altLang="en-US"/>
          </a:p>
        </p:txBody>
      </p:sp>
    </p:spTree>
    <p:extLst>
      <p:ext uri="{BB962C8B-B14F-4D97-AF65-F5344CB8AC3E}">
        <p14:creationId xmlns:p14="http://schemas.microsoft.com/office/powerpoint/2010/main" val="3939497395"/>
      </p:ext>
    </p:extLst>
  </p:cSld>
  <p:clrMap bg1="lt1" tx1="dk1" bg2="lt2" tx2="dk2" accent1="accent1" accent2="accent2" accent3="accent3" accent4="accent4" accent5="accent5" accent6="accent6" hlink="hlink" folHlink="folHlink"/>
  <p:sldLayoutIdLst>
    <p:sldLayoutId id="2147484426" r:id="rId1"/>
    <p:sldLayoutId id="2147484427" r:id="rId2"/>
    <p:sldLayoutId id="2147484428" r:id="rId3"/>
    <p:sldLayoutId id="2147484429" r:id="rId4"/>
    <p:sldLayoutId id="2147484430" r:id="rId5"/>
    <p:sldLayoutId id="2147484431" r:id="rId6"/>
    <p:sldLayoutId id="2147484432" r:id="rId7"/>
    <p:sldLayoutId id="2147484433" r:id="rId8"/>
    <p:sldLayoutId id="2147484434" r:id="rId9"/>
    <p:sldLayoutId id="2147484435" r:id="rId10"/>
    <p:sldLayoutId id="2147484436"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Verdana" pitchFamily="34" charset="0"/>
        </a:defRPr>
      </a:lvl2pPr>
      <a:lvl3pPr algn="ctr" rtl="0" eaLnBrk="0" fontAlgn="base" hangingPunct="0">
        <a:spcBef>
          <a:spcPct val="0"/>
        </a:spcBef>
        <a:spcAft>
          <a:spcPct val="0"/>
        </a:spcAft>
        <a:defRPr sz="4400">
          <a:solidFill>
            <a:schemeClr val="tx2"/>
          </a:solidFill>
          <a:latin typeface="Verdana" pitchFamily="34" charset="0"/>
        </a:defRPr>
      </a:lvl3pPr>
      <a:lvl4pPr algn="ctr" rtl="0" eaLnBrk="0" fontAlgn="base" hangingPunct="0">
        <a:spcBef>
          <a:spcPct val="0"/>
        </a:spcBef>
        <a:spcAft>
          <a:spcPct val="0"/>
        </a:spcAft>
        <a:defRPr sz="4400">
          <a:solidFill>
            <a:schemeClr val="tx2"/>
          </a:solidFill>
          <a:latin typeface="Verdana" pitchFamily="34" charset="0"/>
        </a:defRPr>
      </a:lvl4pPr>
      <a:lvl5pPr algn="ctr" rtl="0" eaLnBrk="0" fontAlgn="base" hangingPunct="0">
        <a:spcBef>
          <a:spcPct val="0"/>
        </a:spcBef>
        <a:spcAft>
          <a:spcPct val="0"/>
        </a:spcAft>
        <a:defRPr sz="4400">
          <a:solidFill>
            <a:schemeClr val="tx2"/>
          </a:solidFill>
          <a:latin typeface="Verdana" pitchFamily="34" charset="0"/>
        </a:defRPr>
      </a:lvl5pPr>
      <a:lvl6pPr marL="457200" algn="ctr" rtl="0" fontAlgn="base">
        <a:spcBef>
          <a:spcPct val="0"/>
        </a:spcBef>
        <a:spcAft>
          <a:spcPct val="0"/>
        </a:spcAft>
        <a:defRPr sz="4400">
          <a:solidFill>
            <a:schemeClr val="tx2"/>
          </a:solidFill>
          <a:latin typeface="Verdana" pitchFamily="34" charset="0"/>
        </a:defRPr>
      </a:lvl6pPr>
      <a:lvl7pPr marL="914400" algn="ctr" rtl="0" fontAlgn="base">
        <a:spcBef>
          <a:spcPct val="0"/>
        </a:spcBef>
        <a:spcAft>
          <a:spcPct val="0"/>
        </a:spcAft>
        <a:defRPr sz="4400">
          <a:solidFill>
            <a:schemeClr val="tx2"/>
          </a:solidFill>
          <a:latin typeface="Verdana" pitchFamily="34" charset="0"/>
        </a:defRPr>
      </a:lvl7pPr>
      <a:lvl8pPr marL="1371600" algn="ctr" rtl="0" fontAlgn="base">
        <a:spcBef>
          <a:spcPct val="0"/>
        </a:spcBef>
        <a:spcAft>
          <a:spcPct val="0"/>
        </a:spcAft>
        <a:defRPr sz="4400">
          <a:solidFill>
            <a:schemeClr val="tx2"/>
          </a:solidFill>
          <a:latin typeface="Verdana" pitchFamily="34" charset="0"/>
        </a:defRPr>
      </a:lvl8pPr>
      <a:lvl9pPr marL="1828800" algn="ctr" rtl="0" fontAlgn="base">
        <a:spcBef>
          <a:spcPct val="0"/>
        </a:spcBef>
        <a:spcAft>
          <a:spcPct val="0"/>
        </a:spcAft>
        <a:defRPr sz="4400">
          <a:solidFill>
            <a:schemeClr val="tx2"/>
          </a:solidFill>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03/10/2023</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3836421562"/>
      </p:ext>
    </p:extLst>
  </p:cSld>
  <p:clrMap bg1="lt1" tx1="dk1" bg2="lt2" tx2="dk2" accent1="accent1" accent2="accent2" accent3="accent3" accent4="accent4" accent5="accent5" accent6="accent6" hlink="hlink" folHlink="folHlink"/>
  <p:sldLayoutIdLst>
    <p:sldLayoutId id="2147484438" r:id="rId1"/>
    <p:sldLayoutId id="2147484439" r:id="rId2"/>
    <p:sldLayoutId id="2147484440" r:id="rId3"/>
    <p:sldLayoutId id="2147484441" r:id="rId4"/>
    <p:sldLayoutId id="2147484442" r:id="rId5"/>
    <p:sldLayoutId id="2147484443" r:id="rId6"/>
    <p:sldLayoutId id="2147484444" r:id="rId7"/>
    <p:sldLayoutId id="2147484445" r:id="rId8"/>
    <p:sldLayoutId id="2147484446" r:id="rId9"/>
    <p:sldLayoutId id="2147484447" r:id="rId10"/>
    <p:sldLayoutId id="2147484448" r:id="rId11"/>
    <p:sldLayoutId id="2147484449" r:id="rId12"/>
    <p:sldLayoutId id="2147484450" r:id="rId13"/>
    <p:sldLayoutId id="2147484451" r:id="rId14"/>
    <p:sldLayoutId id="2147484452" r:id="rId15"/>
    <p:sldLayoutId id="2147484453" r:id="rId16"/>
    <p:sldLayoutId id="2147484454" r:id="rId17"/>
    <p:sldLayoutId id="2147484455" r:id="rId18"/>
    <p:sldLayoutId id="2147484456" r:id="rId19"/>
    <p:sldLayoutId id="2147484457" r:id="rId20"/>
    <p:sldLayoutId id="2147484458" r:id="rId21"/>
    <p:sldLayoutId id="2147484459" r:id="rId22"/>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2.wmf"/><Relationship Id="rId7" Type="http://schemas.openxmlformats.org/officeDocument/2006/relationships/image" Target="../media/image66.jpeg"/><Relationship Id="rId2" Type="http://schemas.openxmlformats.org/officeDocument/2006/relationships/image" Target="../media/image61.jpeg"/><Relationship Id="rId1" Type="http://schemas.openxmlformats.org/officeDocument/2006/relationships/slideLayout" Target="../slideLayouts/slideLayout1.xml"/><Relationship Id="rId6" Type="http://schemas.openxmlformats.org/officeDocument/2006/relationships/image" Target="../media/image65.wmf"/><Relationship Id="rId5" Type="http://schemas.openxmlformats.org/officeDocument/2006/relationships/image" Target="../media/image64.wmf"/><Relationship Id="rId4" Type="http://schemas.openxmlformats.org/officeDocument/2006/relationships/image" Target="../media/image63.wmf"/></Relationships>
</file>

<file path=ppt/slides/_rels/slide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xml"/><Relationship Id="rId1" Type="http://schemas.openxmlformats.org/officeDocument/2006/relationships/slideLayout" Target="../slideLayouts/slideLayout54.xml"/></Relationships>
</file>

<file path=ppt/slides/_rels/slide3.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70.jpeg"/><Relationship Id="rId7" Type="http://schemas.openxmlformats.org/officeDocument/2006/relationships/image" Target="../media/image74.jpeg"/><Relationship Id="rId2" Type="http://schemas.openxmlformats.org/officeDocument/2006/relationships/image" Target="../media/image69.jpeg"/><Relationship Id="rId1" Type="http://schemas.openxmlformats.org/officeDocument/2006/relationships/slideLayout" Target="../slideLayouts/slideLayout11.xml"/><Relationship Id="rId6" Type="http://schemas.openxmlformats.org/officeDocument/2006/relationships/image" Target="../media/image73.jpeg"/><Relationship Id="rId11" Type="http://schemas.openxmlformats.org/officeDocument/2006/relationships/image" Target="../media/image78.jpeg"/><Relationship Id="rId5" Type="http://schemas.openxmlformats.org/officeDocument/2006/relationships/image" Target="../media/image72.jpeg"/><Relationship Id="rId10" Type="http://schemas.openxmlformats.org/officeDocument/2006/relationships/image" Target="../media/image77.jpeg"/><Relationship Id="rId4" Type="http://schemas.openxmlformats.org/officeDocument/2006/relationships/image" Target="../media/image71.png"/><Relationship Id="rId9" Type="http://schemas.openxmlformats.org/officeDocument/2006/relationships/image" Target="../media/image76.jpeg"/></Relationships>
</file>

<file path=ppt/slides/_rels/slide5.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2.xml"/><Relationship Id="rId1" Type="http://schemas.openxmlformats.org/officeDocument/2006/relationships/slideLayout" Target="../slideLayouts/slideLayout7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1.xml"/></Relationships>
</file>

<file path=ppt/slides/_rels/slide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09.xml"/></Relationships>
</file>

<file path=ppt/slides/_rels/slide9.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4.xml"/><Relationship Id="rId1" Type="http://schemas.openxmlformats.org/officeDocument/2006/relationships/slideLayout" Target="../slideLayouts/slideLayout70.xml"/></Relationships>
</file>

<file path=ppt/slides/_rels/slide10.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5.xml"/><Relationship Id="rId1" Type="http://schemas.openxmlformats.org/officeDocument/2006/relationships/slideLayout" Target="../slideLayouts/slideLayout96.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2.xml"/></Relationships>
</file>

<file path=ppt/slides/_rels/slide15.xml.rels><?xml version="1.0" encoding="UTF-8" standalone="yes"?>
<Relationships xmlns="http://schemas.openxmlformats.org/package/2006/relationships"><Relationship Id="rId8" Type="http://schemas.openxmlformats.org/officeDocument/2006/relationships/image" Target="../media/image91.gif"/><Relationship Id="rId3" Type="http://schemas.openxmlformats.org/officeDocument/2006/relationships/image" Target="../media/image86.png"/><Relationship Id="rId7" Type="http://schemas.openxmlformats.org/officeDocument/2006/relationships/image" Target="../media/image90.wmf"/><Relationship Id="rId2" Type="http://schemas.openxmlformats.org/officeDocument/2006/relationships/image" Target="../media/image85.png"/><Relationship Id="rId1" Type="http://schemas.openxmlformats.org/officeDocument/2006/relationships/slideLayout" Target="../slideLayouts/slideLayout11.xml"/><Relationship Id="rId6" Type="http://schemas.openxmlformats.org/officeDocument/2006/relationships/image" Target="../media/image89.wmf"/><Relationship Id="rId5" Type="http://schemas.openxmlformats.org/officeDocument/2006/relationships/image" Target="../media/image88.wmf"/><Relationship Id="rId4" Type="http://schemas.openxmlformats.org/officeDocument/2006/relationships/image" Target="../media/image87.wmf"/></Relationships>
</file>

<file path=ppt/slides/_rels/slide16.xml.rels><?xml version="1.0" encoding="UTF-8" standalone="yes"?>
<Relationships xmlns="http://schemas.openxmlformats.org/package/2006/relationships"><Relationship Id="rId3" Type="http://schemas.openxmlformats.org/officeDocument/2006/relationships/image" Target="../media/image91.gif"/><Relationship Id="rId2" Type="http://schemas.openxmlformats.org/officeDocument/2006/relationships/image" Target="../media/image92.png"/><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image" Target="../media/image91.gif"/><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3.xml"/></Relationships>
</file>

<file path=ppt/slides/_rels/slide24.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image" Target="../media/image95.gif"/><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6.xml"/><Relationship Id="rId1" Type="http://schemas.openxmlformats.org/officeDocument/2006/relationships/slideLayout" Target="../slideLayouts/slideLayout11.xml"/><Relationship Id="rId5" Type="http://schemas.openxmlformats.org/officeDocument/2006/relationships/image" Target="../media/image98.wmf"/><Relationship Id="rId4" Type="http://schemas.openxmlformats.org/officeDocument/2006/relationships/image" Target="../media/image97.jpeg"/></Relationships>
</file>

<file path=ppt/slides/_rels/slide28.xml.rels><?xml version="1.0" encoding="UTF-8" standalone="yes"?>
<Relationships xmlns="http://schemas.openxmlformats.org/package/2006/relationships"><Relationship Id="rId3" Type="http://schemas.openxmlformats.org/officeDocument/2006/relationships/image" Target="../media/image100.gif"/><Relationship Id="rId2" Type="http://schemas.openxmlformats.org/officeDocument/2006/relationships/image" Target="../media/image99.jpeg"/><Relationship Id="rId1" Type="http://schemas.openxmlformats.org/officeDocument/2006/relationships/slideLayout" Target="../slideLayouts/slideLayout11.xml"/><Relationship Id="rId4" Type="http://schemas.openxmlformats.org/officeDocument/2006/relationships/image" Target="../media/image101.wmf"/></Relationships>
</file>

<file path=ppt/slides/_rels/slide29.xml.rels><?xml version="1.0" encoding="UTF-8" standalone="yes"?>
<Relationships xmlns="http://schemas.openxmlformats.org/package/2006/relationships"><Relationship Id="rId3" Type="http://schemas.openxmlformats.org/officeDocument/2006/relationships/image" Target="../media/image103.wmf"/><Relationship Id="rId2" Type="http://schemas.openxmlformats.org/officeDocument/2006/relationships/image" Target="../media/image102.emf"/><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98.wmf"/><Relationship Id="rId2" Type="http://schemas.openxmlformats.org/officeDocument/2006/relationships/image" Target="../media/image104.wmf"/><Relationship Id="rId1" Type="http://schemas.openxmlformats.org/officeDocument/2006/relationships/slideLayout" Target="../slideLayouts/slideLayout11.xml"/><Relationship Id="rId4" Type="http://schemas.openxmlformats.org/officeDocument/2006/relationships/image" Target="../media/image105.png"/></Relationships>
</file>

<file path=ppt/slides/_rels/slide31.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jpeg"/><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1.xml"/><Relationship Id="rId1" Type="http://schemas.openxmlformats.org/officeDocument/2006/relationships/vmlDrawing" Target="../drawings/vmlDrawing1.vml"/><Relationship Id="rId6" Type="http://schemas.openxmlformats.org/officeDocument/2006/relationships/image" Target="../media/image109.gif"/><Relationship Id="rId5" Type="http://schemas.openxmlformats.org/officeDocument/2006/relationships/image" Target="../media/image108.wmf"/><Relationship Id="rId4" Type="http://schemas.openxmlformats.org/officeDocument/2006/relationships/oleObject" Target="../embeddings/oleObject1.bin"/></Relationships>
</file>

<file path=ppt/slides/_rels/slide34.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jpeg"/><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15.wmf"/><Relationship Id="rId2" Type="http://schemas.openxmlformats.org/officeDocument/2006/relationships/image" Target="../media/image114.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8" Type="http://schemas.openxmlformats.org/officeDocument/2006/relationships/image" Target="../media/image123.jpeg"/><Relationship Id="rId3" Type="http://schemas.openxmlformats.org/officeDocument/2006/relationships/image" Target="../media/image118.jpeg"/><Relationship Id="rId7" Type="http://schemas.openxmlformats.org/officeDocument/2006/relationships/image" Target="../media/image122.jpeg"/><Relationship Id="rId2" Type="http://schemas.openxmlformats.org/officeDocument/2006/relationships/image" Target="../media/image117.jpeg"/><Relationship Id="rId1" Type="http://schemas.openxmlformats.org/officeDocument/2006/relationships/slideLayout" Target="../slideLayouts/slideLayout12.xml"/><Relationship Id="rId6" Type="http://schemas.openxmlformats.org/officeDocument/2006/relationships/image" Target="../media/image121.jpeg"/><Relationship Id="rId5" Type="http://schemas.openxmlformats.org/officeDocument/2006/relationships/image" Target="../media/image120.jpeg"/><Relationship Id="rId4" Type="http://schemas.openxmlformats.org/officeDocument/2006/relationships/image" Target="../media/image119.jpeg"/><Relationship Id="rId9" Type="http://schemas.openxmlformats.org/officeDocument/2006/relationships/image" Target="../media/image124.jpeg"/></Relationships>
</file>

<file path=ppt/slides/_rels/slide41.xml.rels><?xml version="1.0" encoding="UTF-8" standalone="yes"?>
<Relationships xmlns="http://schemas.openxmlformats.org/package/2006/relationships"><Relationship Id="rId3" Type="http://schemas.openxmlformats.org/officeDocument/2006/relationships/image" Target="../media/image126.jpeg"/><Relationship Id="rId7" Type="http://schemas.openxmlformats.org/officeDocument/2006/relationships/image" Target="../media/image130.jpeg"/><Relationship Id="rId2" Type="http://schemas.openxmlformats.org/officeDocument/2006/relationships/image" Target="../media/image125.jpeg"/><Relationship Id="rId1" Type="http://schemas.openxmlformats.org/officeDocument/2006/relationships/slideLayout" Target="../slideLayouts/slideLayout12.xml"/><Relationship Id="rId6" Type="http://schemas.openxmlformats.org/officeDocument/2006/relationships/image" Target="../media/image129.jpeg"/><Relationship Id="rId5" Type="http://schemas.openxmlformats.org/officeDocument/2006/relationships/image" Target="../media/image128.jpeg"/><Relationship Id="rId4" Type="http://schemas.openxmlformats.org/officeDocument/2006/relationships/image" Target="../media/image127.jpeg"/></Relationships>
</file>

<file path=ppt/slides/_rels/slide42.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image" Target="../media/image131.jpeg"/><Relationship Id="rId1" Type="http://schemas.openxmlformats.org/officeDocument/2006/relationships/slideLayout" Target="../slideLayouts/slideLayout12.xml"/><Relationship Id="rId6" Type="http://schemas.openxmlformats.org/officeDocument/2006/relationships/image" Target="../media/image135.jpeg"/><Relationship Id="rId5" Type="http://schemas.openxmlformats.org/officeDocument/2006/relationships/image" Target="../media/image134.jpeg"/><Relationship Id="rId4" Type="http://schemas.openxmlformats.org/officeDocument/2006/relationships/image" Target="../media/image133.jpeg"/></Relationships>
</file>

<file path=ppt/slides/_rels/slide43.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12.xml"/><Relationship Id="rId6" Type="http://schemas.openxmlformats.org/officeDocument/2006/relationships/image" Target="../media/image140.jpeg"/><Relationship Id="rId5" Type="http://schemas.openxmlformats.org/officeDocument/2006/relationships/image" Target="../media/image139.jpeg"/><Relationship Id="rId4" Type="http://schemas.openxmlformats.org/officeDocument/2006/relationships/image" Target="../media/image138.jpeg"/></Relationships>
</file>

<file path=ppt/slides/_rels/slide44.xml.rels><?xml version="1.0" encoding="UTF-8" standalone="yes"?>
<Relationships xmlns="http://schemas.openxmlformats.org/package/2006/relationships"><Relationship Id="rId3" Type="http://schemas.openxmlformats.org/officeDocument/2006/relationships/image" Target="../media/image87.wmf"/><Relationship Id="rId2" Type="http://schemas.openxmlformats.org/officeDocument/2006/relationships/image" Target="../media/image141.wmf"/><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82.xml"/></Relationships>
</file>

<file path=ppt/slides/_rels/slide46.xml.rels><?xml version="1.0" encoding="UTF-8" standalone="yes"?>
<Relationships xmlns="http://schemas.openxmlformats.org/package/2006/relationships"><Relationship Id="rId8" Type="http://schemas.openxmlformats.org/officeDocument/2006/relationships/image" Target="../media/image143.wmf"/><Relationship Id="rId3" Type="http://schemas.openxmlformats.org/officeDocument/2006/relationships/diagramLayout" Target="../diagrams/layout1.xml"/><Relationship Id="rId7" Type="http://schemas.openxmlformats.org/officeDocument/2006/relationships/image" Target="../media/image142.wmf"/><Relationship Id="rId2" Type="http://schemas.openxmlformats.org/officeDocument/2006/relationships/diagramData" Target="../diagrams/data1.xml"/><Relationship Id="rId1" Type="http://schemas.openxmlformats.org/officeDocument/2006/relationships/slideLayout" Target="../slideLayouts/slideLayout2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slideLayout" Target="../slideLayouts/slideLayout313.xml"/><Relationship Id="rId1" Type="http://schemas.openxmlformats.org/officeDocument/2006/relationships/themeOverride" Target="../theme/themeOverride1.xml"/><Relationship Id="rId5" Type="http://schemas.openxmlformats.org/officeDocument/2006/relationships/image" Target="../media/image109.gif"/><Relationship Id="rId4" Type="http://schemas.openxmlformats.org/officeDocument/2006/relationships/image" Target="../media/image14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49.xml.rels><?xml version="1.0" encoding="UTF-8" standalone="yes"?>
<Relationships xmlns="http://schemas.openxmlformats.org/package/2006/relationships"><Relationship Id="rId2" Type="http://schemas.openxmlformats.org/officeDocument/2006/relationships/image" Target="../media/image145.wmf"/><Relationship Id="rId1" Type="http://schemas.openxmlformats.org/officeDocument/2006/relationships/slideLayout" Target="../slideLayouts/slideLayout30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39.xml"/></Relationships>
</file>

<file path=ppt/slides/_rels/slide5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5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29.xml"/></Relationships>
</file>

<file path=ppt/slides/_rels/slide53.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46.jpeg"/><Relationship Id="rId1" Type="http://schemas.openxmlformats.org/officeDocument/2006/relationships/slideLayout" Target="../slideLayouts/slideLayout2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5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52.xml"/></Relationships>
</file>

<file path=ppt/slides/_rels/slide56.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image" Target="../media/image148.png"/><Relationship Id="rId1" Type="http://schemas.openxmlformats.org/officeDocument/2006/relationships/slideLayout" Target="../slideLayouts/slideLayout252.xml"/><Relationship Id="rId4" Type="http://schemas.openxmlformats.org/officeDocument/2006/relationships/image" Target="../media/image150.jpeg"/></Relationships>
</file>

<file path=ppt/slides/_rels/slide57.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notesSlide" Target="../notesSlides/notesSlide9.xml"/><Relationship Id="rId1" Type="http://schemas.openxmlformats.org/officeDocument/2006/relationships/slideLayout" Target="../slideLayouts/slideLayout260.xml"/></Relationships>
</file>

<file path=ppt/slides/_rels/slide58.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image" Target="../media/image152.jpeg"/><Relationship Id="rId1" Type="http://schemas.openxmlformats.org/officeDocument/2006/relationships/slideLayout" Target="../slideLayouts/slideLayout19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80.xml"/></Relationships>
</file>

<file path=ppt/slides/_rels/slide60.xml.rels><?xml version="1.0" encoding="UTF-8" standalone="yes"?>
<Relationships xmlns="http://schemas.openxmlformats.org/package/2006/relationships"><Relationship Id="rId2" Type="http://schemas.openxmlformats.org/officeDocument/2006/relationships/image" Target="../media/image154.jpeg"/><Relationship Id="rId1" Type="http://schemas.openxmlformats.org/officeDocument/2006/relationships/slideLayout" Target="../slideLayouts/slideLayout170.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7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63.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notesSlide" Target="../notesSlides/notesSlide12.xml"/><Relationship Id="rId1" Type="http://schemas.openxmlformats.org/officeDocument/2006/relationships/slideLayout" Target="../slideLayouts/slideLayout70.xml"/></Relationships>
</file>

<file path=ppt/slides/_rels/slide64.xml.rels><?xml version="1.0" encoding="UTF-8" standalone="yes"?>
<Relationships xmlns="http://schemas.openxmlformats.org/package/2006/relationships"><Relationship Id="rId2" Type="http://schemas.openxmlformats.org/officeDocument/2006/relationships/image" Target="../media/image109.gif"/><Relationship Id="rId1" Type="http://schemas.openxmlformats.org/officeDocument/2006/relationships/slideLayout" Target="../slideLayouts/slideLayout270.xml"/></Relationships>
</file>

<file path=ppt/slides/_rels/slide65.xml.rels><?xml version="1.0" encoding="UTF-8" standalone="yes"?>
<Relationships xmlns="http://schemas.openxmlformats.org/package/2006/relationships"><Relationship Id="rId3" Type="http://schemas.openxmlformats.org/officeDocument/2006/relationships/image" Target="../media/image157.wmf"/><Relationship Id="rId2" Type="http://schemas.openxmlformats.org/officeDocument/2006/relationships/image" Target="../media/image156.png"/><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image" Target="../media/image15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a:extLst>
              <a:ext uri="{FF2B5EF4-FFF2-40B4-BE49-F238E27FC236}">
                <a16:creationId xmlns:a16="http://schemas.microsoft.com/office/drawing/2014/main" xmlns="" id="{1EA77F38-EB74-4857-84DA-450203B29595}"/>
              </a:ext>
            </a:extLst>
          </p:cNvPr>
          <p:cNvSpPr txBox="1"/>
          <p:nvPr/>
        </p:nvSpPr>
        <p:spPr>
          <a:xfrm>
            <a:off x="1623803" y="3554491"/>
            <a:ext cx="2584839" cy="338554"/>
          </a:xfrm>
          <a:prstGeom prst="rect">
            <a:avLst/>
          </a:prstGeom>
          <a:noFill/>
        </p:spPr>
        <p:txBody>
          <a:bodyPr wrap="square" rtlCol="0">
            <a:spAutoFit/>
          </a:bodyPr>
          <a:lstStyle/>
          <a:p>
            <a:pPr algn="r"/>
            <a:r>
              <a:rPr lang="en-US" altLang="ko-KR" sz="1600" b="1" dirty="0">
                <a:solidFill>
                  <a:schemeClr val="bg1"/>
                </a:solidFill>
                <a:cs typeface="Arial" pitchFamily="34" charset="0"/>
              </a:rPr>
              <a:t>Your Text Here</a:t>
            </a:r>
            <a:endParaRPr lang="ko-KR" altLang="en-US" sz="1600" b="1" dirty="0">
              <a:solidFill>
                <a:schemeClr val="bg1"/>
              </a:solidFill>
              <a:cs typeface="Arial" pitchFamily="34" charset="0"/>
            </a:endParaRPr>
          </a:p>
        </p:txBody>
      </p:sp>
      <p:sp>
        <p:nvSpPr>
          <p:cNvPr id="58" name="Freeform 55">
            <a:extLst>
              <a:ext uri="{FF2B5EF4-FFF2-40B4-BE49-F238E27FC236}">
                <a16:creationId xmlns:a16="http://schemas.microsoft.com/office/drawing/2014/main" xmlns="" id="{4BF66E3F-6AF2-4346-B798-CDFBA59121BF}"/>
              </a:ext>
            </a:extLst>
          </p:cNvPr>
          <p:cNvSpPr/>
          <p:nvPr/>
        </p:nvSpPr>
        <p:spPr>
          <a:xfrm rot="2700000">
            <a:off x="5922840" y="3310061"/>
            <a:ext cx="346320" cy="84860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 name="Rectangle 4"/>
          <p:cNvSpPr/>
          <p:nvPr/>
        </p:nvSpPr>
        <p:spPr>
          <a:xfrm>
            <a:off x="4293" y="11804"/>
            <a:ext cx="10181849" cy="1353357"/>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en-US" dirty="0">
              <a:solidFill>
                <a:srgbClr val="FFFFFF"/>
              </a:solidFill>
              <a:ea typeface="Calibri" pitchFamily="34" charset="0"/>
              <a:cs typeface="Times New Roman" pitchFamily="18" charset="0"/>
            </a:endParaRPr>
          </a:p>
        </p:txBody>
      </p:sp>
      <p:sp>
        <p:nvSpPr>
          <p:cNvPr id="7" name="Rectangle 6"/>
          <p:cNvSpPr>
            <a:spLocks noChangeArrowheads="1"/>
          </p:cNvSpPr>
          <p:nvPr/>
        </p:nvSpPr>
        <p:spPr bwMode="auto">
          <a:xfrm>
            <a:off x="2484041" y="1469491"/>
            <a:ext cx="6557963"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None/>
            </a:pPr>
            <a:r>
              <a:rPr lang="en-US" altLang="en-US" sz="3600" b="1" dirty="0">
                <a:solidFill>
                  <a:srgbClr val="C00000"/>
                </a:solidFill>
                <a:ea typeface="Calibri" panose="020F0502020204030204" pitchFamily="34" charset="0"/>
                <a:cs typeface="Times New Roman" panose="02020603050405020304" pitchFamily="18" charset="0"/>
              </a:rPr>
              <a:t>BÀI GIẢNG</a:t>
            </a:r>
            <a:endParaRPr lang="en-US" altLang="en-US" sz="3600" dirty="0">
              <a:solidFill>
                <a:srgbClr val="C00000"/>
              </a:solidFill>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275800" y="2124357"/>
            <a:ext cx="117659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vi-VN" altLang="en-US" sz="3600" b="1" dirty="0">
                <a:solidFill>
                  <a:srgbClr val="008000"/>
                </a:solidFill>
                <a:latin typeface="Arial" panose="020B0604020202020204" pitchFamily="34" charset="0"/>
                <a:cs typeface="Arial" panose="020B0604020202020204" pitchFamily="34" charset="0"/>
              </a:rPr>
              <a:t>KINH TẾ CHÍNH TRỊ</a:t>
            </a:r>
            <a:r>
              <a:rPr lang="en-US" altLang="en-US" sz="3600" b="1" dirty="0">
                <a:solidFill>
                  <a:srgbClr val="008000"/>
                </a:solidFill>
                <a:latin typeface="Arial" panose="020B0604020202020204" pitchFamily="34" charset="0"/>
                <a:cs typeface="Arial" panose="020B0604020202020204" pitchFamily="34" charset="0"/>
              </a:rPr>
              <a:t> MÁC – LÊNIN </a:t>
            </a:r>
            <a:endParaRPr lang="en-US" altLang="en-US" sz="3600" dirty="0">
              <a:solidFill>
                <a:srgbClr val="008000"/>
              </a:solidFill>
              <a:latin typeface="Arial" panose="020B0604020202020204" pitchFamily="34" charset="0"/>
              <a:cs typeface="Arial" panose="020B0604020202020204" pitchFamily="34" charset="0"/>
            </a:endParaRPr>
          </a:p>
        </p:txBody>
      </p:sp>
      <p:grpSp>
        <p:nvGrpSpPr>
          <p:cNvPr id="9" name="Group 11"/>
          <p:cNvGrpSpPr>
            <a:grpSpLocks/>
          </p:cNvGrpSpPr>
          <p:nvPr/>
        </p:nvGrpSpPr>
        <p:grpSpPr bwMode="auto">
          <a:xfrm>
            <a:off x="2784865" y="4109947"/>
            <a:ext cx="2156222" cy="1450181"/>
            <a:chOff x="5225" y="9335"/>
            <a:chExt cx="2520" cy="1750"/>
          </a:xfrm>
        </p:grpSpPr>
        <p:sp>
          <p:nvSpPr>
            <p:cNvPr id="1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2"/>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000000"/>
                </a:solidFill>
                <a:latin typeface=".VnTime" pitchFamily="34" charset="0"/>
                <a:cs typeface="Arial" panose="020B0604020202020204" pitchFamily="34" charset="0"/>
              </a:endParaRPr>
            </a:p>
          </p:txBody>
        </p:sp>
        <p:pic>
          <p:nvPicPr>
            <p:cNvPr id="11" name="Picture 19" descr="cosmo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8" descr="BOOK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7" descr="BOOK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6" descr="QUILLPE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itchFamily="34" charset="0"/>
                <a:cs typeface="Arial" panose="020B0604020202020204" pitchFamily="34" charset="0"/>
              </a:endParaRPr>
            </a:p>
          </p:txBody>
        </p:sp>
        <p:sp>
          <p:nvSpPr>
            <p:cNvPr id="16"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sp>
          <p:nvSpPr>
            <p:cNvPr id="1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2700" b="1" kern="10">
                  <a:solidFill>
                    <a:srgbClr val="FFFFFF"/>
                  </a:solidFill>
                  <a:latin typeface="VNbritannic"/>
                </a:rPr>
                <a:t>NÀM </a:t>
              </a:r>
            </a:p>
          </p:txBody>
        </p:sp>
        <p:sp>
          <p:nvSpPr>
            <p:cNvPr id="18"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grpSp>
      <p:sp>
        <p:nvSpPr>
          <p:cNvPr id="19" name="AutoShape 4"/>
          <p:cNvSpPr>
            <a:spLocks noChangeAspect="1" noChangeArrowheads="1"/>
          </p:cNvSpPr>
          <p:nvPr/>
        </p:nvSpPr>
        <p:spPr bwMode="auto">
          <a:xfrm>
            <a:off x="3459968" y="2864545"/>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FF0000"/>
              </a:solidFill>
              <a:latin typeface=".VnTime" pitchFamily="34" charset="0"/>
              <a:cs typeface="Arial" panose="020B0604020202020204" pitchFamily="34" charset="0"/>
            </a:endParaRPr>
          </a:p>
        </p:txBody>
      </p:sp>
      <p:sp>
        <p:nvSpPr>
          <p:cNvPr id="20" name="WordArt 4"/>
          <p:cNvSpPr>
            <a:spLocks noChangeArrowheads="1" noChangeShapeType="1" noTextEdit="1"/>
          </p:cNvSpPr>
          <p:nvPr/>
        </p:nvSpPr>
        <p:spPr bwMode="auto">
          <a:xfrm>
            <a:off x="8165206" y="5023146"/>
            <a:ext cx="3747752" cy="741531"/>
          </a:xfrm>
          <a:prstGeom prst="rect">
            <a:avLst/>
          </a:prstGeom>
        </p:spPr>
        <p:txBody>
          <a:bodyPr wrap="none" fromWordArt="1">
            <a:prstTxWarp prst="textPlain">
              <a:avLst>
                <a:gd name="adj" fmla="val 50000"/>
              </a:avLst>
            </a:prstTxWarp>
          </a:bodyPr>
          <a:lstStyle/>
          <a:p>
            <a:pPr algn="ctr"/>
            <a:r>
              <a:rPr lang="vi-VN" sz="2700" kern="10" dirty="0">
                <a:ln w="9525">
                  <a:solidFill>
                    <a:srgbClr val="000000"/>
                  </a:solidFill>
                  <a:round/>
                  <a:headEnd/>
                  <a:tailEnd/>
                </a:ln>
                <a:solidFill>
                  <a:srgbClr val="00FF00"/>
                </a:solidFill>
                <a:latin typeface="Arial Đen"/>
              </a:rPr>
              <a:t>Giảng viên</a:t>
            </a:r>
          </a:p>
          <a:p>
            <a:pPr algn="ctr"/>
            <a:r>
              <a:rPr lang="vi-VN" sz="2700" kern="10" dirty="0">
                <a:ln w="9525">
                  <a:solidFill>
                    <a:srgbClr val="000000"/>
                  </a:solidFill>
                  <a:round/>
                  <a:headEnd/>
                  <a:tailEnd/>
                </a:ln>
                <a:solidFill>
                  <a:srgbClr val="00FF00"/>
                </a:solidFill>
                <a:latin typeface="Arial Đen"/>
              </a:rPr>
              <a:t> HOÀNG THỊ TRANG</a:t>
            </a:r>
            <a:endParaRPr lang="en-US" sz="2700" kern="10" dirty="0">
              <a:ln w="9525">
                <a:solidFill>
                  <a:srgbClr val="000000"/>
                </a:solidFill>
                <a:round/>
                <a:headEnd/>
                <a:tailEnd/>
              </a:ln>
              <a:solidFill>
                <a:srgbClr val="00FF00"/>
              </a:solidFill>
              <a:latin typeface="Arial Đen"/>
            </a:endParaRPr>
          </a:p>
        </p:txBody>
      </p:sp>
      <p:sp>
        <p:nvSpPr>
          <p:cNvPr id="21" name="Rectangle 20"/>
          <p:cNvSpPr/>
          <p:nvPr/>
        </p:nvSpPr>
        <p:spPr>
          <a:xfrm>
            <a:off x="275800" y="280172"/>
            <a:ext cx="9910342" cy="830997"/>
          </a:xfrm>
          <a:prstGeom prst="rect">
            <a:avLst/>
          </a:prstGeom>
        </p:spPr>
        <p:txBody>
          <a:bodyPr wrap="square">
            <a:spAutoFit/>
          </a:bodyPr>
          <a:lstStyle/>
          <a:p>
            <a:pPr>
              <a:spcBef>
                <a:spcPts val="0"/>
              </a:spcBef>
              <a:spcAft>
                <a:spcPts val="0"/>
              </a:spcAft>
              <a:defRPr/>
            </a:pPr>
            <a:r>
              <a:rPr lang="en-US" altLang="en-US" sz="2400" b="1" dirty="0">
                <a:solidFill>
                  <a:schemeClr val="bg1"/>
                </a:solidFill>
                <a:latin typeface="+mn-lt"/>
                <a:ea typeface="Calibri" pitchFamily="34" charset="0"/>
                <a:cs typeface="Times New Roman" pitchFamily="18" charset="0"/>
              </a:rPr>
              <a:t>TRƯỜNG ĐH CÔNG NGHIỆP THỰC PHẨM TP.HỒ CHÍ MINH</a:t>
            </a:r>
          </a:p>
          <a:p>
            <a:pPr algn="ctr">
              <a:spcBef>
                <a:spcPts val="0"/>
              </a:spcBef>
              <a:spcAft>
                <a:spcPts val="0"/>
              </a:spcAft>
              <a:defRPr/>
            </a:pPr>
            <a:r>
              <a:rPr lang="en-US" altLang="en-US" sz="2400" b="1" dirty="0">
                <a:solidFill>
                  <a:schemeClr val="bg1"/>
                </a:solidFill>
                <a:latin typeface="+mn-lt"/>
                <a:ea typeface="Calibri" pitchFamily="34" charset="0"/>
                <a:cs typeface="Times New Roman" pitchFamily="18" charset="0"/>
              </a:rPr>
              <a:t>KHOA CHÍNH TRỊ - LUẬT</a:t>
            </a:r>
          </a:p>
        </p:txBody>
      </p:sp>
      <p:pic>
        <p:nvPicPr>
          <p:cNvPr id="22" name="Picture 22" descr="Káº¿t quáº£ hÃ¬nh áº£nh cho logo Äáº¡i há»c cÃ´ng nghiá»p thá»±c pháº©m"/>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10186142" y="11804"/>
            <a:ext cx="2005857" cy="1353357"/>
          </a:xfrm>
          <a:prstGeom prst="rect">
            <a:avLst/>
          </a:prstGeom>
          <a:solidFill>
            <a:schemeClr val="accent2"/>
          </a:solidFill>
          <a:ln>
            <a:noFill/>
          </a:ln>
        </p:spPr>
      </p:pic>
    </p:spTree>
    <p:extLst>
      <p:ext uri="{BB962C8B-B14F-4D97-AF65-F5344CB8AC3E}">
        <p14:creationId xmlns:p14="http://schemas.microsoft.com/office/powerpoint/2010/main" val="168521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animBg="1"/>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50" name="Google Shape;250;p19"/>
          <p:cNvSpPr txBox="1">
            <a:spLocks noGrp="1"/>
          </p:cNvSpPr>
          <p:nvPr>
            <p:ph type="sldNum" idx="12"/>
          </p:nvPr>
        </p:nvSpPr>
        <p:spPr>
          <a:xfrm>
            <a:off x="5782800" y="6376040"/>
            <a:ext cx="626400" cy="481459"/>
          </a:xfrm>
          <a:prstGeom prst="rect">
            <a:avLst/>
          </a:prstGeom>
        </p:spPr>
        <p:txBody>
          <a:bodyPr spcFirstLastPara="1" wrap="square" lIns="121900" tIns="121900" rIns="121900" bIns="121900" anchor="t" anchorCtr="0">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fld id="{00000000-1234-1234-1234-123412341234}" type="slidenum">
              <a:rPr kumimoji="0" lang="en" sz="2200" b="0" i="0" u="none" strike="noStrike" kern="1200" cap="none" spc="0" normalizeH="0" baseline="0" noProof="0">
                <a:ln>
                  <a:noFill/>
                </a:ln>
                <a:solidFill>
                  <a:srgbClr val="000000">
                    <a:tint val="75000"/>
                  </a:srgbClr>
                </a:solidFill>
                <a:effectLst/>
                <a:uLnTx/>
                <a:uFillTx/>
                <a:latin typeface="Open Sans"/>
                <a:ea typeface="+mn-ea"/>
                <a:cs typeface="+mn-cs"/>
              </a:rPr>
              <a:pPr marL="0" marR="0" lvl="0" indent="0" algn="ctr" defTabSz="914286" rtl="0" eaLnBrk="1" fontAlgn="auto" latinLnBrk="0" hangingPunct="1">
                <a:lnSpc>
                  <a:spcPct val="100000"/>
                </a:lnSpc>
                <a:spcBef>
                  <a:spcPts val="0"/>
                </a:spcBef>
                <a:spcAft>
                  <a:spcPts val="0"/>
                </a:spcAft>
                <a:buClrTx/>
                <a:buSzTx/>
                <a:buFontTx/>
                <a:buNone/>
                <a:tabLst/>
                <a:defRPr/>
              </a:pPr>
              <a:t>2</a:t>
            </a:fld>
            <a:endParaRPr kumimoji="0" sz="2200" b="0" i="0" u="none" strike="noStrike" kern="1200" cap="none" spc="0" normalizeH="0" baseline="0" noProof="0">
              <a:ln>
                <a:noFill/>
              </a:ln>
              <a:solidFill>
                <a:srgbClr val="000000">
                  <a:tint val="75000"/>
                </a:srgbClr>
              </a:solidFill>
              <a:effectLst/>
              <a:uLnTx/>
              <a:uFillTx/>
              <a:latin typeface="Open Sans"/>
              <a:ea typeface="+mn-ea"/>
              <a:cs typeface="+mn-cs"/>
            </a:endParaRPr>
          </a:p>
        </p:txBody>
      </p:sp>
      <p:grpSp>
        <p:nvGrpSpPr>
          <p:cNvPr id="14" name="Group 21">
            <a:extLst>
              <a:ext uri="{FF2B5EF4-FFF2-40B4-BE49-F238E27FC236}">
                <a16:creationId xmlns:a16="http://schemas.microsoft.com/office/drawing/2014/main" xmlns="" id="{851DE72E-D157-4BFB-9DE3-C8C013C667A9}"/>
              </a:ext>
            </a:extLst>
          </p:cNvPr>
          <p:cNvGrpSpPr>
            <a:grpSpLocks/>
          </p:cNvGrpSpPr>
          <p:nvPr/>
        </p:nvGrpSpPr>
        <p:grpSpPr bwMode="auto">
          <a:xfrm flipV="1">
            <a:off x="924413" y="1482332"/>
            <a:ext cx="9939255" cy="0"/>
            <a:chOff x="240" y="576"/>
            <a:chExt cx="5298" cy="0"/>
          </a:xfrm>
        </p:grpSpPr>
        <p:sp>
          <p:nvSpPr>
            <p:cNvPr id="15" name="Line 7">
              <a:extLst>
                <a:ext uri="{FF2B5EF4-FFF2-40B4-BE49-F238E27FC236}">
                  <a16:creationId xmlns:a16="http://schemas.microsoft.com/office/drawing/2014/main" xmlns="" id="{DFB26882-1C9F-4286-BA72-D26A3A4BFBCA}"/>
                </a:ext>
              </a:extLst>
            </p:cNvPr>
            <p:cNvSpPr>
              <a:spLocks noChangeShapeType="1"/>
            </p:cNvSpPr>
            <p:nvPr/>
          </p:nvSpPr>
          <p:spPr bwMode="auto">
            <a:xfrm>
              <a:off x="240" y="576"/>
              <a:ext cx="2688"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16" name="Line 8">
              <a:extLst>
                <a:ext uri="{FF2B5EF4-FFF2-40B4-BE49-F238E27FC236}">
                  <a16:creationId xmlns:a16="http://schemas.microsoft.com/office/drawing/2014/main" xmlns="" id="{DA7CF578-DC64-43F1-A67C-5CE5EC0CA856}"/>
                </a:ext>
              </a:extLst>
            </p:cNvPr>
            <p:cNvSpPr>
              <a:spLocks noChangeShapeType="1"/>
            </p:cNvSpPr>
            <p:nvPr/>
          </p:nvSpPr>
          <p:spPr bwMode="auto">
            <a:xfrm>
              <a:off x="240" y="576"/>
              <a:ext cx="5298" cy="0"/>
            </a:xfrm>
            <a:prstGeom prst="line">
              <a:avLst/>
            </a:prstGeom>
            <a:noFill/>
            <a:ln w="127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Open Sans"/>
                <a:ea typeface="+mn-ea"/>
                <a:cs typeface="+mn-cs"/>
              </a:endParaRPr>
            </a:p>
          </p:txBody>
        </p:sp>
      </p:grpSp>
      <p:grpSp>
        <p:nvGrpSpPr>
          <p:cNvPr id="18" name="Group 12">
            <a:extLst>
              <a:ext uri="{FF2B5EF4-FFF2-40B4-BE49-F238E27FC236}">
                <a16:creationId xmlns:a16="http://schemas.microsoft.com/office/drawing/2014/main" xmlns="" id="{40F2E6D1-729B-4BC6-8EB9-F2B730FED35E}"/>
              </a:ext>
            </a:extLst>
          </p:cNvPr>
          <p:cNvGrpSpPr>
            <a:grpSpLocks/>
          </p:cNvGrpSpPr>
          <p:nvPr/>
        </p:nvGrpSpPr>
        <p:grpSpPr bwMode="auto">
          <a:xfrm>
            <a:off x="742994" y="1747276"/>
            <a:ext cx="10448424" cy="4788656"/>
            <a:chOff x="1452219" y="1364076"/>
            <a:chExt cx="6223229" cy="5192848"/>
          </a:xfrm>
        </p:grpSpPr>
        <p:grpSp>
          <p:nvGrpSpPr>
            <p:cNvPr id="19" name="Group 10">
              <a:extLst>
                <a:ext uri="{FF2B5EF4-FFF2-40B4-BE49-F238E27FC236}">
                  <a16:creationId xmlns:a16="http://schemas.microsoft.com/office/drawing/2014/main" xmlns="" id="{898ED3DE-3C96-465F-80EC-5DE5F138C936}"/>
                </a:ext>
              </a:extLst>
            </p:cNvPr>
            <p:cNvGrpSpPr>
              <a:grpSpLocks/>
            </p:cNvGrpSpPr>
            <p:nvPr/>
          </p:nvGrpSpPr>
          <p:grpSpPr bwMode="auto">
            <a:xfrm>
              <a:off x="1452219" y="1364076"/>
              <a:ext cx="6223227" cy="1574757"/>
              <a:chOff x="1803761" y="1455420"/>
              <a:chExt cx="5402581" cy="1367096"/>
            </a:xfrm>
          </p:grpSpPr>
          <p:grpSp>
            <p:nvGrpSpPr>
              <p:cNvPr id="38" name="Group 7">
                <a:extLst>
                  <a:ext uri="{FF2B5EF4-FFF2-40B4-BE49-F238E27FC236}">
                    <a16:creationId xmlns:a16="http://schemas.microsoft.com/office/drawing/2014/main" xmlns="" id="{76C6C521-BB35-40C4-A2BD-935475D6C79B}"/>
                  </a:ext>
                </a:extLst>
              </p:cNvPr>
              <p:cNvGrpSpPr>
                <a:grpSpLocks/>
              </p:cNvGrpSpPr>
              <p:nvPr/>
            </p:nvGrpSpPr>
            <p:grpSpPr bwMode="auto">
              <a:xfrm>
                <a:off x="1803761" y="1455420"/>
                <a:ext cx="5402581" cy="1367096"/>
                <a:chOff x="1803761" y="1455420"/>
                <a:chExt cx="5402581" cy="1367096"/>
              </a:xfrm>
            </p:grpSpPr>
            <p:pic>
              <p:nvPicPr>
                <p:cNvPr id="43" name="Picture 345" descr="shadow_1_m">
                  <a:extLst>
                    <a:ext uri="{FF2B5EF4-FFF2-40B4-BE49-F238E27FC236}">
                      <a16:creationId xmlns:a16="http://schemas.microsoft.com/office/drawing/2014/main" xmlns="" id="{FC5BCE42-49E2-43C0-971B-FD8C5E88EB03}"/>
                    </a:ext>
                  </a:extLst>
                </p:cNvPr>
                <p:cNvPicPr>
                  <a:picLocks noChangeAspect="1" noChangeArrowheads="1"/>
                </p:cNvPicPr>
                <p:nvPr/>
              </p:nvPicPr>
              <p:blipFill>
                <a:blip r:embed="rId3"/>
                <a:srcRect t="1518" b="2"/>
                <a:stretch>
                  <a:fillRect/>
                </a:stretch>
              </p:blipFill>
              <p:spPr bwMode="gray">
                <a:xfrm>
                  <a:off x="1803761" y="2510102"/>
                  <a:ext cx="5402581" cy="312414"/>
                </a:xfrm>
                <a:prstGeom prst="rect">
                  <a:avLst/>
                </a:prstGeom>
                <a:noFill/>
                <a:ln w="9525">
                  <a:noFill/>
                  <a:miter lim="800000"/>
                  <a:headEnd/>
                  <a:tailEnd/>
                </a:ln>
              </p:spPr>
            </p:pic>
            <p:sp>
              <p:nvSpPr>
                <p:cNvPr id="44" name="Rectangle 43">
                  <a:extLst>
                    <a:ext uri="{FF2B5EF4-FFF2-40B4-BE49-F238E27FC236}">
                      <a16:creationId xmlns:a16="http://schemas.microsoft.com/office/drawing/2014/main" xmlns="" id="{5A553D66-7138-4326-961D-68FE94C7DDDC}"/>
                    </a:ext>
                  </a:extLst>
                </p:cNvPr>
                <p:cNvSpPr/>
                <p:nvPr/>
              </p:nvSpPr>
              <p:spPr>
                <a:xfrm>
                  <a:off x="2286492" y="1454697"/>
                  <a:ext cx="4640094" cy="1250223"/>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45" name="Rectangle 44">
                  <a:extLst>
                    <a:ext uri="{FF2B5EF4-FFF2-40B4-BE49-F238E27FC236}">
                      <a16:creationId xmlns:a16="http://schemas.microsoft.com/office/drawing/2014/main" xmlns="" id="{8FE3D3F4-833B-4343-917E-181B17CEDCAE}"/>
                    </a:ext>
                  </a:extLst>
                </p:cNvPr>
                <p:cNvSpPr/>
                <p:nvPr/>
              </p:nvSpPr>
              <p:spPr>
                <a:xfrm>
                  <a:off x="2392606" y="1560834"/>
                  <a:ext cx="4443025" cy="1029677"/>
                </a:xfrm>
                <a:prstGeom prst="rect">
                  <a:avLst/>
                </a:prstGeom>
                <a:gradFill flip="none" rotWithShape="1">
                  <a:gsLst>
                    <a:gs pos="0">
                      <a:schemeClr val="bg1">
                        <a:shade val="30000"/>
                        <a:satMod val="115000"/>
                        <a:lumMod val="23000"/>
                        <a:lumOff val="77000"/>
                      </a:schemeClr>
                    </a:gs>
                    <a:gs pos="50000">
                      <a:schemeClr val="bg1">
                        <a:shade val="67500"/>
                        <a:satMod val="115000"/>
                        <a:lumMod val="33000"/>
                        <a:lumOff val="67000"/>
                      </a:schemeClr>
                    </a:gs>
                    <a:gs pos="100000">
                      <a:schemeClr val="bg1">
                        <a:shade val="100000"/>
                        <a:satMod val="115000"/>
                      </a:scheme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FFFFFF"/>
                    </a:solidFill>
                    <a:effectLst/>
                    <a:uLnTx/>
                    <a:uFillTx/>
                    <a:latin typeface="Open Sans"/>
                    <a:ea typeface="+mn-ea"/>
                    <a:cs typeface="+mn-cs"/>
                  </a:endParaRPr>
                </a:p>
              </p:txBody>
            </p:sp>
          </p:grpSp>
          <p:sp>
            <p:nvSpPr>
              <p:cNvPr id="42" name="Trapezoid 2">
                <a:extLst>
                  <a:ext uri="{FF2B5EF4-FFF2-40B4-BE49-F238E27FC236}">
                    <a16:creationId xmlns:a16="http://schemas.microsoft.com/office/drawing/2014/main" xmlns="" id="{683E3382-1A49-46C4-82F7-26E400CBFF0F}"/>
                  </a:ext>
                </a:extLst>
              </p:cNvPr>
              <p:cNvSpPr/>
              <p:nvPr/>
            </p:nvSpPr>
            <p:spPr bwMode="auto">
              <a:xfrm rot="19191503">
                <a:off x="2282213" y="1709276"/>
                <a:ext cx="569564" cy="175371"/>
              </a:xfrm>
              <a:custGeom>
                <a:avLst/>
                <a:gdLst>
                  <a:gd name="connsiteX0" fmla="*/ 0 w 1828800"/>
                  <a:gd name="connsiteY0" fmla="*/ 457200 h 457200"/>
                  <a:gd name="connsiteX1" fmla="*/ 114300 w 1828800"/>
                  <a:gd name="connsiteY1" fmla="*/ 0 h 457200"/>
                  <a:gd name="connsiteX2" fmla="*/ 1714500 w 1828800"/>
                  <a:gd name="connsiteY2" fmla="*/ 0 h 457200"/>
                  <a:gd name="connsiteX3" fmla="*/ 1828800 w 1828800"/>
                  <a:gd name="connsiteY3" fmla="*/ 457200 h 457200"/>
                  <a:gd name="connsiteX4" fmla="*/ 0 w 1828800"/>
                  <a:gd name="connsiteY4" fmla="*/ 457200 h 457200"/>
                  <a:gd name="connsiteX0" fmla="*/ 0 w 1828800"/>
                  <a:gd name="connsiteY0" fmla="*/ 463642 h 463642"/>
                  <a:gd name="connsiteX1" fmla="*/ 402156 w 1828800"/>
                  <a:gd name="connsiteY1" fmla="*/ 0 h 463642"/>
                  <a:gd name="connsiteX2" fmla="*/ 1714500 w 1828800"/>
                  <a:gd name="connsiteY2" fmla="*/ 6442 h 463642"/>
                  <a:gd name="connsiteX3" fmla="*/ 1828800 w 1828800"/>
                  <a:gd name="connsiteY3" fmla="*/ 463642 h 463642"/>
                  <a:gd name="connsiteX4" fmla="*/ 0 w 1828800"/>
                  <a:gd name="connsiteY4" fmla="*/ 463642 h 463642"/>
                  <a:gd name="connsiteX0" fmla="*/ 0 w 2001385"/>
                  <a:gd name="connsiteY0" fmla="*/ 463642 h 463642"/>
                  <a:gd name="connsiteX1" fmla="*/ 402156 w 2001385"/>
                  <a:gd name="connsiteY1" fmla="*/ 0 h 463642"/>
                  <a:gd name="connsiteX2" fmla="*/ 1714500 w 2001385"/>
                  <a:gd name="connsiteY2" fmla="*/ 6442 h 463642"/>
                  <a:gd name="connsiteX3" fmla="*/ 2001385 w 2001385"/>
                  <a:gd name="connsiteY3" fmla="*/ 426441 h 463642"/>
                  <a:gd name="connsiteX4" fmla="*/ 0 w 2001385"/>
                  <a:gd name="connsiteY4" fmla="*/ 463642 h 463642"/>
                  <a:gd name="connsiteX0" fmla="*/ 0 w 2001385"/>
                  <a:gd name="connsiteY0" fmla="*/ 463642 h 463642"/>
                  <a:gd name="connsiteX1" fmla="*/ 402156 w 2001385"/>
                  <a:gd name="connsiteY1" fmla="*/ 0 h 463642"/>
                  <a:gd name="connsiteX2" fmla="*/ 1514076 w 2001385"/>
                  <a:gd name="connsiteY2" fmla="*/ 7706 h 463642"/>
                  <a:gd name="connsiteX3" fmla="*/ 2001385 w 2001385"/>
                  <a:gd name="connsiteY3" fmla="*/ 426441 h 463642"/>
                  <a:gd name="connsiteX4" fmla="*/ 0 w 2001385"/>
                  <a:gd name="connsiteY4" fmla="*/ 463642 h 463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1385" h="463642">
                    <a:moveTo>
                      <a:pt x="0" y="463642"/>
                    </a:moveTo>
                    <a:lnTo>
                      <a:pt x="402156" y="0"/>
                    </a:lnTo>
                    <a:lnTo>
                      <a:pt x="1514076" y="7706"/>
                    </a:lnTo>
                    <a:lnTo>
                      <a:pt x="2001385" y="426441"/>
                    </a:lnTo>
                    <a:lnTo>
                      <a:pt x="0" y="463642"/>
                    </a:lnTo>
                    <a:close/>
                  </a:path>
                </a:pathLst>
              </a:custGeom>
              <a:solidFill>
                <a:srgbClr val="0033CC"/>
              </a:solidFill>
              <a:ln w="31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FFFFFF"/>
                  </a:solidFill>
                  <a:effectLst/>
                  <a:uLnTx/>
                  <a:uFillTx/>
                  <a:latin typeface="Open Sans"/>
                  <a:ea typeface="+mn-ea"/>
                  <a:cs typeface="+mn-cs"/>
                </a:endParaRPr>
              </a:p>
            </p:txBody>
          </p:sp>
        </p:grpSp>
        <p:grpSp>
          <p:nvGrpSpPr>
            <p:cNvPr id="30" name="Group 49">
              <a:extLst>
                <a:ext uri="{FF2B5EF4-FFF2-40B4-BE49-F238E27FC236}">
                  <a16:creationId xmlns:a16="http://schemas.microsoft.com/office/drawing/2014/main" xmlns="" id="{E7F4BC7E-8C72-4B20-A5FA-F1557211BDB9}"/>
                </a:ext>
              </a:extLst>
            </p:cNvPr>
            <p:cNvGrpSpPr>
              <a:grpSpLocks/>
            </p:cNvGrpSpPr>
            <p:nvPr/>
          </p:nvGrpSpPr>
          <p:grpSpPr bwMode="auto">
            <a:xfrm>
              <a:off x="2008277" y="3178093"/>
              <a:ext cx="5344920" cy="1440131"/>
              <a:chOff x="2286492" y="1455304"/>
              <a:chExt cx="4640094" cy="1250224"/>
            </a:xfrm>
          </p:grpSpPr>
          <p:sp>
            <p:nvSpPr>
              <p:cNvPr id="36" name="Rectangle 35">
                <a:extLst>
                  <a:ext uri="{FF2B5EF4-FFF2-40B4-BE49-F238E27FC236}">
                    <a16:creationId xmlns:a16="http://schemas.microsoft.com/office/drawing/2014/main" xmlns="" id="{95C85BBC-7163-488D-A459-63323DCBC8CC}"/>
                  </a:ext>
                </a:extLst>
              </p:cNvPr>
              <p:cNvSpPr/>
              <p:nvPr/>
            </p:nvSpPr>
            <p:spPr>
              <a:xfrm>
                <a:off x="2286492" y="1455304"/>
                <a:ext cx="4640094" cy="1250224"/>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37" name="Rectangle 36">
                <a:extLst>
                  <a:ext uri="{FF2B5EF4-FFF2-40B4-BE49-F238E27FC236}">
                    <a16:creationId xmlns:a16="http://schemas.microsoft.com/office/drawing/2014/main" xmlns="" id="{7F509B22-86FF-4F97-BB7C-F70878D826A7}"/>
                  </a:ext>
                </a:extLst>
              </p:cNvPr>
              <p:cNvSpPr/>
              <p:nvPr/>
            </p:nvSpPr>
            <p:spPr>
              <a:xfrm>
                <a:off x="2392606" y="1561442"/>
                <a:ext cx="4443025" cy="1029676"/>
              </a:xfrm>
              <a:prstGeom prst="rect">
                <a:avLst/>
              </a:prstGeom>
              <a:gradFill flip="none" rotWithShape="1">
                <a:gsLst>
                  <a:gs pos="0">
                    <a:schemeClr val="bg1">
                      <a:shade val="30000"/>
                      <a:satMod val="115000"/>
                      <a:lumMod val="23000"/>
                      <a:lumOff val="77000"/>
                    </a:schemeClr>
                  </a:gs>
                  <a:gs pos="50000">
                    <a:schemeClr val="bg1">
                      <a:shade val="67500"/>
                      <a:satMod val="115000"/>
                      <a:lumMod val="33000"/>
                      <a:lumOff val="67000"/>
                    </a:schemeClr>
                  </a:gs>
                  <a:gs pos="100000">
                    <a:schemeClr val="bg1">
                      <a:shade val="100000"/>
                      <a:satMod val="115000"/>
                    </a:scheme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grpSp>
        <p:grpSp>
          <p:nvGrpSpPr>
            <p:cNvPr id="22" name="Group 67">
              <a:extLst>
                <a:ext uri="{FF2B5EF4-FFF2-40B4-BE49-F238E27FC236}">
                  <a16:creationId xmlns:a16="http://schemas.microsoft.com/office/drawing/2014/main" xmlns="" id="{9F86A5A2-7DE8-4ECC-B4DD-6601EE8E766C}"/>
                </a:ext>
              </a:extLst>
            </p:cNvPr>
            <p:cNvGrpSpPr>
              <a:grpSpLocks/>
            </p:cNvGrpSpPr>
            <p:nvPr/>
          </p:nvGrpSpPr>
          <p:grpSpPr bwMode="auto">
            <a:xfrm>
              <a:off x="1452220" y="4982167"/>
              <a:ext cx="6223228" cy="1574757"/>
              <a:chOff x="1803761" y="1455420"/>
              <a:chExt cx="5402581" cy="1367096"/>
            </a:xfrm>
          </p:grpSpPr>
          <p:pic>
            <p:nvPicPr>
              <p:cNvPr id="27" name="Picture 345" descr="shadow_1_m">
                <a:extLst>
                  <a:ext uri="{FF2B5EF4-FFF2-40B4-BE49-F238E27FC236}">
                    <a16:creationId xmlns:a16="http://schemas.microsoft.com/office/drawing/2014/main" xmlns="" id="{ED60B842-245D-404D-811C-51496907826B}"/>
                  </a:ext>
                </a:extLst>
              </p:cNvPr>
              <p:cNvPicPr>
                <a:picLocks noChangeAspect="1" noChangeArrowheads="1"/>
              </p:cNvPicPr>
              <p:nvPr/>
            </p:nvPicPr>
            <p:blipFill>
              <a:blip r:embed="rId3"/>
              <a:srcRect t="1518" b="2"/>
              <a:stretch>
                <a:fillRect/>
              </a:stretch>
            </p:blipFill>
            <p:spPr bwMode="gray">
              <a:xfrm>
                <a:off x="1803761" y="2510102"/>
                <a:ext cx="5402581" cy="312414"/>
              </a:xfrm>
              <a:prstGeom prst="rect">
                <a:avLst/>
              </a:prstGeom>
              <a:noFill/>
              <a:ln w="9525">
                <a:noFill/>
                <a:miter lim="800000"/>
                <a:headEnd/>
                <a:tailEnd/>
              </a:ln>
            </p:spPr>
          </p:pic>
          <p:sp>
            <p:nvSpPr>
              <p:cNvPr id="28" name="Rectangle 27">
                <a:extLst>
                  <a:ext uri="{FF2B5EF4-FFF2-40B4-BE49-F238E27FC236}">
                    <a16:creationId xmlns:a16="http://schemas.microsoft.com/office/drawing/2014/main" xmlns="" id="{07C5E4F6-5C1E-475B-8CC2-B937B02DDE66}"/>
                  </a:ext>
                </a:extLst>
              </p:cNvPr>
              <p:cNvSpPr/>
              <p:nvPr/>
            </p:nvSpPr>
            <p:spPr>
              <a:xfrm>
                <a:off x="2286492" y="1455127"/>
                <a:ext cx="4640094" cy="1250224"/>
              </a:xfrm>
              <a:prstGeom prst="rect">
                <a:avLst/>
              </a:prstGeom>
              <a:solidFill>
                <a:schemeClr val="tx2">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29" name="Rectangle 28">
                <a:extLst>
                  <a:ext uri="{FF2B5EF4-FFF2-40B4-BE49-F238E27FC236}">
                    <a16:creationId xmlns:a16="http://schemas.microsoft.com/office/drawing/2014/main" xmlns="" id="{D645105F-2EB6-46A1-950B-0E541BB47BD2}"/>
                  </a:ext>
                </a:extLst>
              </p:cNvPr>
              <p:cNvSpPr/>
              <p:nvPr/>
            </p:nvSpPr>
            <p:spPr>
              <a:xfrm>
                <a:off x="2392606" y="1561266"/>
                <a:ext cx="4443025" cy="1029676"/>
              </a:xfrm>
              <a:prstGeom prst="rect">
                <a:avLst/>
              </a:prstGeom>
              <a:gradFill flip="none" rotWithShape="1">
                <a:gsLst>
                  <a:gs pos="0">
                    <a:schemeClr val="bg1">
                      <a:shade val="30000"/>
                      <a:satMod val="115000"/>
                      <a:lumMod val="23000"/>
                      <a:lumOff val="77000"/>
                    </a:schemeClr>
                  </a:gs>
                  <a:gs pos="50000">
                    <a:schemeClr val="bg1">
                      <a:shade val="67500"/>
                      <a:satMod val="115000"/>
                      <a:lumMod val="33000"/>
                      <a:lumOff val="67000"/>
                    </a:schemeClr>
                  </a:gs>
                  <a:gs pos="100000">
                    <a:schemeClr val="bg1">
                      <a:shade val="100000"/>
                      <a:satMod val="115000"/>
                    </a:scheme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grpSp>
      </p:grpSp>
      <p:sp>
        <p:nvSpPr>
          <p:cNvPr id="46" name="5-Point Star 87">
            <a:extLst>
              <a:ext uri="{FF2B5EF4-FFF2-40B4-BE49-F238E27FC236}">
                <a16:creationId xmlns:a16="http://schemas.microsoft.com/office/drawing/2014/main" xmlns="" id="{2552D93D-1846-4958-884B-80BBD00C86A3}"/>
              </a:ext>
            </a:extLst>
          </p:cNvPr>
          <p:cNvSpPr/>
          <p:nvPr/>
        </p:nvSpPr>
        <p:spPr bwMode="auto">
          <a:xfrm>
            <a:off x="9991260" y="3862080"/>
            <a:ext cx="425585" cy="524187"/>
          </a:xfrm>
          <a:prstGeom prst="star5">
            <a:avLst>
              <a:gd name="adj" fmla="val 26056"/>
              <a:gd name="hf" fmla="val 105146"/>
              <a:gd name="vf" fmla="val 1105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grpSp>
        <p:nvGrpSpPr>
          <p:cNvPr id="47" name="Group 46">
            <a:extLst>
              <a:ext uri="{FF2B5EF4-FFF2-40B4-BE49-F238E27FC236}">
                <a16:creationId xmlns:a16="http://schemas.microsoft.com/office/drawing/2014/main" xmlns="" id="{6152E5E4-5101-4F18-A4D3-CA4E1E85A912}"/>
              </a:ext>
            </a:extLst>
          </p:cNvPr>
          <p:cNvGrpSpPr/>
          <p:nvPr/>
        </p:nvGrpSpPr>
        <p:grpSpPr>
          <a:xfrm>
            <a:off x="10033919" y="5616892"/>
            <a:ext cx="621973" cy="419808"/>
            <a:chOff x="5210175" y="2278856"/>
            <a:chExt cx="235744" cy="173831"/>
          </a:xfrm>
          <a:solidFill>
            <a:schemeClr val="tx2">
              <a:lumMod val="50000"/>
            </a:schemeClr>
          </a:solidFill>
        </p:grpSpPr>
        <p:sp>
          <p:nvSpPr>
            <p:cNvPr id="48" name="Frame 47">
              <a:extLst>
                <a:ext uri="{FF2B5EF4-FFF2-40B4-BE49-F238E27FC236}">
                  <a16:creationId xmlns:a16="http://schemas.microsoft.com/office/drawing/2014/main" xmlns="" id="{222B3776-939A-444E-B51D-8CE8559C3FB7}"/>
                </a:ext>
              </a:extLst>
            </p:cNvPr>
            <p:cNvSpPr/>
            <p:nvPr/>
          </p:nvSpPr>
          <p:spPr>
            <a:xfrm>
              <a:off x="5226244" y="2278856"/>
              <a:ext cx="163128" cy="159546"/>
            </a:xfrm>
            <a:prstGeom prst="frame">
              <a:avLst>
                <a:gd name="adj1" fmla="val 5556"/>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000000"/>
                </a:solidFill>
                <a:effectLst/>
                <a:uLnTx/>
                <a:uFillTx/>
                <a:latin typeface="Open Sans"/>
                <a:ea typeface="+mn-ea"/>
                <a:cs typeface="+mn-cs"/>
              </a:endParaRPr>
            </a:p>
          </p:txBody>
        </p:sp>
        <p:sp>
          <p:nvSpPr>
            <p:cNvPr id="49" name="Freeform 90">
              <a:extLst>
                <a:ext uri="{FF2B5EF4-FFF2-40B4-BE49-F238E27FC236}">
                  <a16:creationId xmlns:a16="http://schemas.microsoft.com/office/drawing/2014/main" xmlns="" id="{5B138DF3-B49B-49CB-8931-D8A00A8203EC}"/>
                </a:ext>
              </a:extLst>
            </p:cNvPr>
            <p:cNvSpPr/>
            <p:nvPr/>
          </p:nvSpPr>
          <p:spPr>
            <a:xfrm>
              <a:off x="5210175" y="2297000"/>
              <a:ext cx="235744" cy="155687"/>
            </a:xfrm>
            <a:custGeom>
              <a:avLst/>
              <a:gdLst>
                <a:gd name="connsiteX0" fmla="*/ 66675 w 235744"/>
                <a:gd name="connsiteY0" fmla="*/ 78582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78582 h 154782"/>
                <a:gd name="connsiteX0" fmla="*/ 66675 w 235744"/>
                <a:gd name="connsiteY0" fmla="*/ 85726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85726 h 154782"/>
                <a:gd name="connsiteX0" fmla="*/ 66675 w 235744"/>
                <a:gd name="connsiteY0" fmla="*/ 85726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85726 h 154782"/>
                <a:gd name="connsiteX0" fmla="*/ 66675 w 235744"/>
                <a:gd name="connsiteY0" fmla="*/ 85726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85726 h 154782"/>
                <a:gd name="connsiteX0" fmla="*/ 66675 w 235744"/>
                <a:gd name="connsiteY0" fmla="*/ 85726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85726 h 154782"/>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744" h="155687">
                  <a:moveTo>
                    <a:pt x="66675" y="86631"/>
                  </a:moveTo>
                  <a:cubicBezTo>
                    <a:pt x="49212" y="67581"/>
                    <a:pt x="34131" y="53293"/>
                    <a:pt x="0" y="50912"/>
                  </a:cubicBezTo>
                  <a:cubicBezTo>
                    <a:pt x="34132" y="78693"/>
                    <a:pt x="65881" y="113618"/>
                    <a:pt x="80963" y="155687"/>
                  </a:cubicBezTo>
                  <a:cubicBezTo>
                    <a:pt x="108745" y="94568"/>
                    <a:pt x="141287" y="31068"/>
                    <a:pt x="235744" y="905"/>
                  </a:cubicBezTo>
                  <a:cubicBezTo>
                    <a:pt x="157957" y="-6239"/>
                    <a:pt x="103981" y="29481"/>
                    <a:pt x="66675" y="86631"/>
                  </a:cubicBez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grpSp>
      <p:grpSp>
        <p:nvGrpSpPr>
          <p:cNvPr id="50" name="Group 49">
            <a:extLst>
              <a:ext uri="{FF2B5EF4-FFF2-40B4-BE49-F238E27FC236}">
                <a16:creationId xmlns:a16="http://schemas.microsoft.com/office/drawing/2014/main" xmlns="" id="{D146961A-6A10-46CF-9626-DEB9354AE8DA}"/>
              </a:ext>
            </a:extLst>
          </p:cNvPr>
          <p:cNvGrpSpPr/>
          <p:nvPr/>
        </p:nvGrpSpPr>
        <p:grpSpPr>
          <a:xfrm>
            <a:off x="9903061" y="2311846"/>
            <a:ext cx="637590" cy="536610"/>
            <a:chOff x="4290008" y="4767262"/>
            <a:chExt cx="902113" cy="1014412"/>
          </a:xfrm>
          <a:solidFill>
            <a:schemeClr val="accent3"/>
          </a:solidFill>
        </p:grpSpPr>
        <p:sp>
          <p:nvSpPr>
            <p:cNvPr id="51" name="Freeform 92">
              <a:extLst>
                <a:ext uri="{FF2B5EF4-FFF2-40B4-BE49-F238E27FC236}">
                  <a16:creationId xmlns:a16="http://schemas.microsoft.com/office/drawing/2014/main" xmlns="" id="{5B64C84E-532A-4A89-88E8-593E6A17B143}"/>
                </a:ext>
              </a:extLst>
            </p:cNvPr>
            <p:cNvSpPr/>
            <p:nvPr/>
          </p:nvSpPr>
          <p:spPr>
            <a:xfrm>
              <a:off x="4444110" y="4922044"/>
              <a:ext cx="602358" cy="590550"/>
            </a:xfrm>
            <a:custGeom>
              <a:avLst/>
              <a:gdLst>
                <a:gd name="connsiteX0" fmla="*/ 107157 w 564357"/>
                <a:gd name="connsiteY0" fmla="*/ 600075 h 600075"/>
                <a:gd name="connsiteX1" fmla="*/ 107157 w 564357"/>
                <a:gd name="connsiteY1" fmla="*/ 531019 h 600075"/>
                <a:gd name="connsiteX2" fmla="*/ 0 w 564357"/>
                <a:gd name="connsiteY2" fmla="*/ 173831 h 600075"/>
                <a:gd name="connsiteX3" fmla="*/ 283369 w 564357"/>
                <a:gd name="connsiteY3" fmla="*/ 0 h 600075"/>
                <a:gd name="connsiteX4" fmla="*/ 526257 w 564357"/>
                <a:gd name="connsiteY4" fmla="*/ 138112 h 600075"/>
                <a:gd name="connsiteX5" fmla="*/ 564357 w 564357"/>
                <a:gd name="connsiteY5" fmla="*/ 407194 h 600075"/>
                <a:gd name="connsiteX6" fmla="*/ 445294 w 564357"/>
                <a:gd name="connsiteY6" fmla="*/ 557212 h 600075"/>
                <a:gd name="connsiteX7" fmla="*/ 445294 w 564357"/>
                <a:gd name="connsiteY7" fmla="*/ 588169 h 600075"/>
                <a:gd name="connsiteX8" fmla="*/ 342900 w 564357"/>
                <a:gd name="connsiteY8" fmla="*/ 588169 h 600075"/>
                <a:gd name="connsiteX9" fmla="*/ 342900 w 564357"/>
                <a:gd name="connsiteY9" fmla="*/ 481012 h 600075"/>
                <a:gd name="connsiteX10" fmla="*/ 476250 w 564357"/>
                <a:gd name="connsiteY10" fmla="*/ 307181 h 600075"/>
                <a:gd name="connsiteX11" fmla="*/ 285750 w 564357"/>
                <a:gd name="connsiteY11" fmla="*/ 119062 h 600075"/>
                <a:gd name="connsiteX12" fmla="*/ 92869 w 564357"/>
                <a:gd name="connsiteY12" fmla="*/ 316706 h 600075"/>
                <a:gd name="connsiteX13" fmla="*/ 207169 w 564357"/>
                <a:gd name="connsiteY13" fmla="*/ 485775 h 600075"/>
                <a:gd name="connsiteX14" fmla="*/ 207169 w 564357"/>
                <a:gd name="connsiteY14" fmla="*/ 592931 h 600075"/>
                <a:gd name="connsiteX15" fmla="*/ 107157 w 564357"/>
                <a:gd name="connsiteY15" fmla="*/ 600075 h 600075"/>
                <a:gd name="connsiteX0" fmla="*/ 109538 w 564357"/>
                <a:gd name="connsiteY0" fmla="*/ 590550 h 592931"/>
                <a:gd name="connsiteX1" fmla="*/ 107157 w 564357"/>
                <a:gd name="connsiteY1" fmla="*/ 531019 h 592931"/>
                <a:gd name="connsiteX2" fmla="*/ 0 w 564357"/>
                <a:gd name="connsiteY2" fmla="*/ 173831 h 592931"/>
                <a:gd name="connsiteX3" fmla="*/ 283369 w 564357"/>
                <a:gd name="connsiteY3" fmla="*/ 0 h 592931"/>
                <a:gd name="connsiteX4" fmla="*/ 526257 w 564357"/>
                <a:gd name="connsiteY4" fmla="*/ 138112 h 592931"/>
                <a:gd name="connsiteX5" fmla="*/ 564357 w 564357"/>
                <a:gd name="connsiteY5" fmla="*/ 407194 h 592931"/>
                <a:gd name="connsiteX6" fmla="*/ 445294 w 564357"/>
                <a:gd name="connsiteY6" fmla="*/ 557212 h 592931"/>
                <a:gd name="connsiteX7" fmla="*/ 445294 w 564357"/>
                <a:gd name="connsiteY7" fmla="*/ 588169 h 592931"/>
                <a:gd name="connsiteX8" fmla="*/ 342900 w 564357"/>
                <a:gd name="connsiteY8" fmla="*/ 588169 h 592931"/>
                <a:gd name="connsiteX9" fmla="*/ 342900 w 564357"/>
                <a:gd name="connsiteY9" fmla="*/ 481012 h 592931"/>
                <a:gd name="connsiteX10" fmla="*/ 476250 w 564357"/>
                <a:gd name="connsiteY10" fmla="*/ 307181 h 592931"/>
                <a:gd name="connsiteX11" fmla="*/ 285750 w 564357"/>
                <a:gd name="connsiteY11" fmla="*/ 119062 h 592931"/>
                <a:gd name="connsiteX12" fmla="*/ 92869 w 564357"/>
                <a:gd name="connsiteY12" fmla="*/ 316706 h 592931"/>
                <a:gd name="connsiteX13" fmla="*/ 207169 w 564357"/>
                <a:gd name="connsiteY13" fmla="*/ 485775 h 592931"/>
                <a:gd name="connsiteX14" fmla="*/ 207169 w 564357"/>
                <a:gd name="connsiteY14" fmla="*/ 592931 h 592931"/>
                <a:gd name="connsiteX15" fmla="*/ 109538 w 564357"/>
                <a:gd name="connsiteY15" fmla="*/ 590550 h 592931"/>
                <a:gd name="connsiteX0" fmla="*/ 121444 w 576263"/>
                <a:gd name="connsiteY0" fmla="*/ 590550 h 592931"/>
                <a:gd name="connsiteX1" fmla="*/ 119063 w 576263"/>
                <a:gd name="connsiteY1" fmla="*/ 531019 h 592931"/>
                <a:gd name="connsiteX2" fmla="*/ 11906 w 576263"/>
                <a:gd name="connsiteY2" fmla="*/ 173831 h 592931"/>
                <a:gd name="connsiteX3" fmla="*/ 295275 w 576263"/>
                <a:gd name="connsiteY3" fmla="*/ 0 h 592931"/>
                <a:gd name="connsiteX4" fmla="*/ 538163 w 576263"/>
                <a:gd name="connsiteY4" fmla="*/ 138112 h 592931"/>
                <a:gd name="connsiteX5" fmla="*/ 576263 w 576263"/>
                <a:gd name="connsiteY5" fmla="*/ 407194 h 592931"/>
                <a:gd name="connsiteX6" fmla="*/ 457200 w 576263"/>
                <a:gd name="connsiteY6" fmla="*/ 557212 h 592931"/>
                <a:gd name="connsiteX7" fmla="*/ 457200 w 576263"/>
                <a:gd name="connsiteY7" fmla="*/ 588169 h 592931"/>
                <a:gd name="connsiteX8" fmla="*/ 354806 w 576263"/>
                <a:gd name="connsiteY8" fmla="*/ 588169 h 592931"/>
                <a:gd name="connsiteX9" fmla="*/ 354806 w 576263"/>
                <a:gd name="connsiteY9" fmla="*/ 481012 h 592931"/>
                <a:gd name="connsiteX10" fmla="*/ 488156 w 576263"/>
                <a:gd name="connsiteY10" fmla="*/ 307181 h 592931"/>
                <a:gd name="connsiteX11" fmla="*/ 297656 w 576263"/>
                <a:gd name="connsiteY11" fmla="*/ 119062 h 592931"/>
                <a:gd name="connsiteX12" fmla="*/ 104775 w 576263"/>
                <a:gd name="connsiteY12" fmla="*/ 316706 h 592931"/>
                <a:gd name="connsiteX13" fmla="*/ 219075 w 576263"/>
                <a:gd name="connsiteY13" fmla="*/ 485775 h 592931"/>
                <a:gd name="connsiteX14" fmla="*/ 219075 w 576263"/>
                <a:gd name="connsiteY14" fmla="*/ 592931 h 592931"/>
                <a:gd name="connsiteX15" fmla="*/ 121444 w 576263"/>
                <a:gd name="connsiteY15" fmla="*/ 590550 h 592931"/>
                <a:gd name="connsiteX0" fmla="*/ 125510 w 580329"/>
                <a:gd name="connsiteY0" fmla="*/ 590550 h 592931"/>
                <a:gd name="connsiteX1" fmla="*/ 123129 w 580329"/>
                <a:gd name="connsiteY1" fmla="*/ 531019 h 592931"/>
                <a:gd name="connsiteX2" fmla="*/ 15972 w 580329"/>
                <a:gd name="connsiteY2" fmla="*/ 173831 h 592931"/>
                <a:gd name="connsiteX3" fmla="*/ 299341 w 580329"/>
                <a:gd name="connsiteY3" fmla="*/ 0 h 592931"/>
                <a:gd name="connsiteX4" fmla="*/ 542229 w 580329"/>
                <a:gd name="connsiteY4" fmla="*/ 138112 h 592931"/>
                <a:gd name="connsiteX5" fmla="*/ 580329 w 580329"/>
                <a:gd name="connsiteY5" fmla="*/ 407194 h 592931"/>
                <a:gd name="connsiteX6" fmla="*/ 461266 w 580329"/>
                <a:gd name="connsiteY6" fmla="*/ 557212 h 592931"/>
                <a:gd name="connsiteX7" fmla="*/ 461266 w 580329"/>
                <a:gd name="connsiteY7" fmla="*/ 588169 h 592931"/>
                <a:gd name="connsiteX8" fmla="*/ 358872 w 580329"/>
                <a:gd name="connsiteY8" fmla="*/ 588169 h 592931"/>
                <a:gd name="connsiteX9" fmla="*/ 358872 w 580329"/>
                <a:gd name="connsiteY9" fmla="*/ 481012 h 592931"/>
                <a:gd name="connsiteX10" fmla="*/ 492222 w 580329"/>
                <a:gd name="connsiteY10" fmla="*/ 307181 h 592931"/>
                <a:gd name="connsiteX11" fmla="*/ 301722 w 580329"/>
                <a:gd name="connsiteY11" fmla="*/ 119062 h 592931"/>
                <a:gd name="connsiteX12" fmla="*/ 108841 w 580329"/>
                <a:gd name="connsiteY12" fmla="*/ 316706 h 592931"/>
                <a:gd name="connsiteX13" fmla="*/ 223141 w 580329"/>
                <a:gd name="connsiteY13" fmla="*/ 485775 h 592931"/>
                <a:gd name="connsiteX14" fmla="*/ 223141 w 580329"/>
                <a:gd name="connsiteY14" fmla="*/ 592931 h 592931"/>
                <a:gd name="connsiteX15" fmla="*/ 125510 w 580329"/>
                <a:gd name="connsiteY15" fmla="*/ 590550 h 592931"/>
                <a:gd name="connsiteX0" fmla="*/ 125510 w 580329"/>
                <a:gd name="connsiteY0" fmla="*/ 590550 h 592931"/>
                <a:gd name="connsiteX1" fmla="*/ 123129 w 580329"/>
                <a:gd name="connsiteY1" fmla="*/ 531019 h 592931"/>
                <a:gd name="connsiteX2" fmla="*/ 15972 w 580329"/>
                <a:gd name="connsiteY2" fmla="*/ 173831 h 592931"/>
                <a:gd name="connsiteX3" fmla="*/ 299341 w 580329"/>
                <a:gd name="connsiteY3" fmla="*/ 0 h 592931"/>
                <a:gd name="connsiteX4" fmla="*/ 542229 w 580329"/>
                <a:gd name="connsiteY4" fmla="*/ 138112 h 592931"/>
                <a:gd name="connsiteX5" fmla="*/ 580329 w 580329"/>
                <a:gd name="connsiteY5" fmla="*/ 407194 h 592931"/>
                <a:gd name="connsiteX6" fmla="*/ 461266 w 580329"/>
                <a:gd name="connsiteY6" fmla="*/ 557212 h 592931"/>
                <a:gd name="connsiteX7" fmla="*/ 461266 w 580329"/>
                <a:gd name="connsiteY7" fmla="*/ 588169 h 592931"/>
                <a:gd name="connsiteX8" fmla="*/ 358872 w 580329"/>
                <a:gd name="connsiteY8" fmla="*/ 588169 h 592931"/>
                <a:gd name="connsiteX9" fmla="*/ 358872 w 580329"/>
                <a:gd name="connsiteY9" fmla="*/ 481012 h 592931"/>
                <a:gd name="connsiteX10" fmla="*/ 492222 w 580329"/>
                <a:gd name="connsiteY10" fmla="*/ 307181 h 592931"/>
                <a:gd name="connsiteX11" fmla="*/ 301722 w 580329"/>
                <a:gd name="connsiteY11" fmla="*/ 119062 h 592931"/>
                <a:gd name="connsiteX12" fmla="*/ 108841 w 580329"/>
                <a:gd name="connsiteY12" fmla="*/ 316706 h 592931"/>
                <a:gd name="connsiteX13" fmla="*/ 223141 w 580329"/>
                <a:gd name="connsiteY13" fmla="*/ 485775 h 592931"/>
                <a:gd name="connsiteX14" fmla="*/ 223141 w 580329"/>
                <a:gd name="connsiteY14" fmla="*/ 592931 h 592931"/>
                <a:gd name="connsiteX15" fmla="*/ 125510 w 580329"/>
                <a:gd name="connsiteY15" fmla="*/ 590550 h 592931"/>
                <a:gd name="connsiteX0" fmla="*/ 125510 w 580329"/>
                <a:gd name="connsiteY0" fmla="*/ 590550 h 592931"/>
                <a:gd name="connsiteX1" fmla="*/ 123129 w 580329"/>
                <a:gd name="connsiteY1" fmla="*/ 531019 h 592931"/>
                <a:gd name="connsiteX2" fmla="*/ 15972 w 580329"/>
                <a:gd name="connsiteY2" fmla="*/ 173831 h 592931"/>
                <a:gd name="connsiteX3" fmla="*/ 299341 w 580329"/>
                <a:gd name="connsiteY3" fmla="*/ 0 h 592931"/>
                <a:gd name="connsiteX4" fmla="*/ 542229 w 580329"/>
                <a:gd name="connsiteY4" fmla="*/ 138112 h 592931"/>
                <a:gd name="connsiteX5" fmla="*/ 580329 w 580329"/>
                <a:gd name="connsiteY5" fmla="*/ 407194 h 592931"/>
                <a:gd name="connsiteX6" fmla="*/ 461266 w 580329"/>
                <a:gd name="connsiteY6" fmla="*/ 557212 h 592931"/>
                <a:gd name="connsiteX7" fmla="*/ 461266 w 580329"/>
                <a:gd name="connsiteY7" fmla="*/ 588169 h 592931"/>
                <a:gd name="connsiteX8" fmla="*/ 358872 w 580329"/>
                <a:gd name="connsiteY8" fmla="*/ 588169 h 592931"/>
                <a:gd name="connsiteX9" fmla="*/ 358872 w 580329"/>
                <a:gd name="connsiteY9" fmla="*/ 481012 h 592931"/>
                <a:gd name="connsiteX10" fmla="*/ 492222 w 580329"/>
                <a:gd name="connsiteY10" fmla="*/ 307181 h 592931"/>
                <a:gd name="connsiteX11" fmla="*/ 301722 w 580329"/>
                <a:gd name="connsiteY11" fmla="*/ 119062 h 592931"/>
                <a:gd name="connsiteX12" fmla="*/ 108841 w 580329"/>
                <a:gd name="connsiteY12" fmla="*/ 316706 h 592931"/>
                <a:gd name="connsiteX13" fmla="*/ 223141 w 580329"/>
                <a:gd name="connsiteY13" fmla="*/ 485775 h 592931"/>
                <a:gd name="connsiteX14" fmla="*/ 223141 w 580329"/>
                <a:gd name="connsiteY14" fmla="*/ 592931 h 592931"/>
                <a:gd name="connsiteX15" fmla="*/ 125510 w 580329"/>
                <a:gd name="connsiteY15" fmla="*/ 590550 h 592931"/>
                <a:gd name="connsiteX0" fmla="*/ 125510 w 580329"/>
                <a:gd name="connsiteY0" fmla="*/ 590550 h 592931"/>
                <a:gd name="connsiteX1" fmla="*/ 123129 w 580329"/>
                <a:gd name="connsiteY1" fmla="*/ 531019 h 592931"/>
                <a:gd name="connsiteX2" fmla="*/ 15972 w 580329"/>
                <a:gd name="connsiteY2" fmla="*/ 173831 h 592931"/>
                <a:gd name="connsiteX3" fmla="*/ 299341 w 580329"/>
                <a:gd name="connsiteY3" fmla="*/ 0 h 592931"/>
                <a:gd name="connsiteX4" fmla="*/ 542229 w 580329"/>
                <a:gd name="connsiteY4" fmla="*/ 138112 h 592931"/>
                <a:gd name="connsiteX5" fmla="*/ 580329 w 580329"/>
                <a:gd name="connsiteY5" fmla="*/ 407194 h 592931"/>
                <a:gd name="connsiteX6" fmla="*/ 461266 w 580329"/>
                <a:gd name="connsiteY6" fmla="*/ 557212 h 592931"/>
                <a:gd name="connsiteX7" fmla="*/ 461266 w 580329"/>
                <a:gd name="connsiteY7" fmla="*/ 588169 h 592931"/>
                <a:gd name="connsiteX8" fmla="*/ 358872 w 580329"/>
                <a:gd name="connsiteY8" fmla="*/ 588169 h 592931"/>
                <a:gd name="connsiteX9" fmla="*/ 358872 w 580329"/>
                <a:gd name="connsiteY9" fmla="*/ 481012 h 592931"/>
                <a:gd name="connsiteX10" fmla="*/ 492222 w 580329"/>
                <a:gd name="connsiteY10" fmla="*/ 307181 h 592931"/>
                <a:gd name="connsiteX11" fmla="*/ 301722 w 580329"/>
                <a:gd name="connsiteY11" fmla="*/ 119062 h 592931"/>
                <a:gd name="connsiteX12" fmla="*/ 108841 w 580329"/>
                <a:gd name="connsiteY12" fmla="*/ 316706 h 592931"/>
                <a:gd name="connsiteX13" fmla="*/ 223141 w 580329"/>
                <a:gd name="connsiteY13" fmla="*/ 485775 h 592931"/>
                <a:gd name="connsiteX14" fmla="*/ 223141 w 580329"/>
                <a:gd name="connsiteY14" fmla="*/ 592931 h 592931"/>
                <a:gd name="connsiteX15" fmla="*/ 125510 w 580329"/>
                <a:gd name="connsiteY15" fmla="*/ 590550 h 592931"/>
                <a:gd name="connsiteX0" fmla="*/ 125510 w 580329"/>
                <a:gd name="connsiteY0" fmla="*/ 590550 h 592931"/>
                <a:gd name="connsiteX1" fmla="*/ 123129 w 580329"/>
                <a:gd name="connsiteY1" fmla="*/ 531019 h 592931"/>
                <a:gd name="connsiteX2" fmla="*/ 15972 w 580329"/>
                <a:gd name="connsiteY2" fmla="*/ 173831 h 592931"/>
                <a:gd name="connsiteX3" fmla="*/ 299341 w 580329"/>
                <a:gd name="connsiteY3" fmla="*/ 0 h 592931"/>
                <a:gd name="connsiteX4" fmla="*/ 542229 w 580329"/>
                <a:gd name="connsiteY4" fmla="*/ 138112 h 592931"/>
                <a:gd name="connsiteX5" fmla="*/ 580329 w 580329"/>
                <a:gd name="connsiteY5" fmla="*/ 407194 h 592931"/>
                <a:gd name="connsiteX6" fmla="*/ 461266 w 580329"/>
                <a:gd name="connsiteY6" fmla="*/ 557212 h 592931"/>
                <a:gd name="connsiteX7" fmla="*/ 461266 w 580329"/>
                <a:gd name="connsiteY7" fmla="*/ 588169 h 592931"/>
                <a:gd name="connsiteX8" fmla="*/ 358872 w 580329"/>
                <a:gd name="connsiteY8" fmla="*/ 588169 h 592931"/>
                <a:gd name="connsiteX9" fmla="*/ 358872 w 580329"/>
                <a:gd name="connsiteY9" fmla="*/ 481012 h 592931"/>
                <a:gd name="connsiteX10" fmla="*/ 492222 w 580329"/>
                <a:gd name="connsiteY10" fmla="*/ 307181 h 592931"/>
                <a:gd name="connsiteX11" fmla="*/ 301722 w 580329"/>
                <a:gd name="connsiteY11" fmla="*/ 119062 h 592931"/>
                <a:gd name="connsiteX12" fmla="*/ 108841 w 580329"/>
                <a:gd name="connsiteY12" fmla="*/ 316706 h 592931"/>
                <a:gd name="connsiteX13" fmla="*/ 223141 w 580329"/>
                <a:gd name="connsiteY13" fmla="*/ 485775 h 592931"/>
                <a:gd name="connsiteX14" fmla="*/ 223141 w 580329"/>
                <a:gd name="connsiteY14" fmla="*/ 592931 h 592931"/>
                <a:gd name="connsiteX15" fmla="*/ 125510 w 580329"/>
                <a:gd name="connsiteY15" fmla="*/ 590550 h 592931"/>
                <a:gd name="connsiteX0" fmla="*/ 125510 w 580329"/>
                <a:gd name="connsiteY0" fmla="*/ 590550 h 592931"/>
                <a:gd name="connsiteX1" fmla="*/ 123129 w 580329"/>
                <a:gd name="connsiteY1" fmla="*/ 531019 h 592931"/>
                <a:gd name="connsiteX2" fmla="*/ 15972 w 580329"/>
                <a:gd name="connsiteY2" fmla="*/ 173831 h 592931"/>
                <a:gd name="connsiteX3" fmla="*/ 299341 w 580329"/>
                <a:gd name="connsiteY3" fmla="*/ 0 h 592931"/>
                <a:gd name="connsiteX4" fmla="*/ 542229 w 580329"/>
                <a:gd name="connsiteY4" fmla="*/ 138112 h 592931"/>
                <a:gd name="connsiteX5" fmla="*/ 580329 w 580329"/>
                <a:gd name="connsiteY5" fmla="*/ 407194 h 592931"/>
                <a:gd name="connsiteX6" fmla="*/ 461266 w 580329"/>
                <a:gd name="connsiteY6" fmla="*/ 557212 h 592931"/>
                <a:gd name="connsiteX7" fmla="*/ 461266 w 580329"/>
                <a:gd name="connsiteY7" fmla="*/ 588169 h 592931"/>
                <a:gd name="connsiteX8" fmla="*/ 358872 w 580329"/>
                <a:gd name="connsiteY8" fmla="*/ 588169 h 592931"/>
                <a:gd name="connsiteX9" fmla="*/ 358872 w 580329"/>
                <a:gd name="connsiteY9" fmla="*/ 481012 h 592931"/>
                <a:gd name="connsiteX10" fmla="*/ 492222 w 580329"/>
                <a:gd name="connsiteY10" fmla="*/ 307181 h 592931"/>
                <a:gd name="connsiteX11" fmla="*/ 301722 w 580329"/>
                <a:gd name="connsiteY11" fmla="*/ 119062 h 592931"/>
                <a:gd name="connsiteX12" fmla="*/ 108841 w 580329"/>
                <a:gd name="connsiteY12" fmla="*/ 316706 h 592931"/>
                <a:gd name="connsiteX13" fmla="*/ 223141 w 580329"/>
                <a:gd name="connsiteY13" fmla="*/ 485775 h 592931"/>
                <a:gd name="connsiteX14" fmla="*/ 223141 w 580329"/>
                <a:gd name="connsiteY14" fmla="*/ 592931 h 592931"/>
                <a:gd name="connsiteX15" fmla="*/ 125510 w 580329"/>
                <a:gd name="connsiteY15" fmla="*/ 590550 h 592931"/>
                <a:gd name="connsiteX0" fmla="*/ 125510 w 597304"/>
                <a:gd name="connsiteY0" fmla="*/ 590550 h 592931"/>
                <a:gd name="connsiteX1" fmla="*/ 123129 w 597304"/>
                <a:gd name="connsiteY1" fmla="*/ 531019 h 592931"/>
                <a:gd name="connsiteX2" fmla="*/ 15972 w 597304"/>
                <a:gd name="connsiteY2" fmla="*/ 173831 h 592931"/>
                <a:gd name="connsiteX3" fmla="*/ 299341 w 597304"/>
                <a:gd name="connsiteY3" fmla="*/ 0 h 592931"/>
                <a:gd name="connsiteX4" fmla="*/ 542229 w 597304"/>
                <a:gd name="connsiteY4" fmla="*/ 138112 h 592931"/>
                <a:gd name="connsiteX5" fmla="*/ 580329 w 597304"/>
                <a:gd name="connsiteY5" fmla="*/ 407194 h 592931"/>
                <a:gd name="connsiteX6" fmla="*/ 461266 w 597304"/>
                <a:gd name="connsiteY6" fmla="*/ 557212 h 592931"/>
                <a:gd name="connsiteX7" fmla="*/ 461266 w 597304"/>
                <a:gd name="connsiteY7" fmla="*/ 588169 h 592931"/>
                <a:gd name="connsiteX8" fmla="*/ 358872 w 597304"/>
                <a:gd name="connsiteY8" fmla="*/ 588169 h 592931"/>
                <a:gd name="connsiteX9" fmla="*/ 358872 w 597304"/>
                <a:gd name="connsiteY9" fmla="*/ 481012 h 592931"/>
                <a:gd name="connsiteX10" fmla="*/ 492222 w 597304"/>
                <a:gd name="connsiteY10" fmla="*/ 307181 h 592931"/>
                <a:gd name="connsiteX11" fmla="*/ 301722 w 597304"/>
                <a:gd name="connsiteY11" fmla="*/ 119062 h 592931"/>
                <a:gd name="connsiteX12" fmla="*/ 108841 w 597304"/>
                <a:gd name="connsiteY12" fmla="*/ 316706 h 592931"/>
                <a:gd name="connsiteX13" fmla="*/ 223141 w 597304"/>
                <a:gd name="connsiteY13" fmla="*/ 485775 h 592931"/>
                <a:gd name="connsiteX14" fmla="*/ 223141 w 597304"/>
                <a:gd name="connsiteY14" fmla="*/ 592931 h 592931"/>
                <a:gd name="connsiteX15" fmla="*/ 125510 w 597304"/>
                <a:gd name="connsiteY15" fmla="*/ 590550 h 592931"/>
                <a:gd name="connsiteX0" fmla="*/ 125510 w 599510"/>
                <a:gd name="connsiteY0" fmla="*/ 590550 h 592931"/>
                <a:gd name="connsiteX1" fmla="*/ 123129 w 599510"/>
                <a:gd name="connsiteY1" fmla="*/ 531019 h 592931"/>
                <a:gd name="connsiteX2" fmla="*/ 15972 w 599510"/>
                <a:gd name="connsiteY2" fmla="*/ 173831 h 592931"/>
                <a:gd name="connsiteX3" fmla="*/ 299341 w 599510"/>
                <a:gd name="connsiteY3" fmla="*/ 0 h 592931"/>
                <a:gd name="connsiteX4" fmla="*/ 549373 w 599510"/>
                <a:gd name="connsiteY4" fmla="*/ 133349 h 592931"/>
                <a:gd name="connsiteX5" fmla="*/ 580329 w 599510"/>
                <a:gd name="connsiteY5" fmla="*/ 407194 h 592931"/>
                <a:gd name="connsiteX6" fmla="*/ 461266 w 599510"/>
                <a:gd name="connsiteY6" fmla="*/ 557212 h 592931"/>
                <a:gd name="connsiteX7" fmla="*/ 461266 w 599510"/>
                <a:gd name="connsiteY7" fmla="*/ 588169 h 592931"/>
                <a:gd name="connsiteX8" fmla="*/ 358872 w 599510"/>
                <a:gd name="connsiteY8" fmla="*/ 588169 h 592931"/>
                <a:gd name="connsiteX9" fmla="*/ 358872 w 599510"/>
                <a:gd name="connsiteY9" fmla="*/ 481012 h 592931"/>
                <a:gd name="connsiteX10" fmla="*/ 492222 w 599510"/>
                <a:gd name="connsiteY10" fmla="*/ 307181 h 592931"/>
                <a:gd name="connsiteX11" fmla="*/ 301722 w 599510"/>
                <a:gd name="connsiteY11" fmla="*/ 119062 h 592931"/>
                <a:gd name="connsiteX12" fmla="*/ 108841 w 599510"/>
                <a:gd name="connsiteY12" fmla="*/ 316706 h 592931"/>
                <a:gd name="connsiteX13" fmla="*/ 223141 w 599510"/>
                <a:gd name="connsiteY13" fmla="*/ 485775 h 592931"/>
                <a:gd name="connsiteX14" fmla="*/ 223141 w 599510"/>
                <a:gd name="connsiteY14" fmla="*/ 592931 h 592931"/>
                <a:gd name="connsiteX15" fmla="*/ 125510 w 599510"/>
                <a:gd name="connsiteY15" fmla="*/ 590550 h 592931"/>
                <a:gd name="connsiteX0" fmla="*/ 125510 w 599510"/>
                <a:gd name="connsiteY0" fmla="*/ 590550 h 592931"/>
                <a:gd name="connsiteX1" fmla="*/ 123129 w 599510"/>
                <a:gd name="connsiteY1" fmla="*/ 531019 h 592931"/>
                <a:gd name="connsiteX2" fmla="*/ 15972 w 599510"/>
                <a:gd name="connsiteY2" fmla="*/ 173831 h 592931"/>
                <a:gd name="connsiteX3" fmla="*/ 299341 w 599510"/>
                <a:gd name="connsiteY3" fmla="*/ 0 h 592931"/>
                <a:gd name="connsiteX4" fmla="*/ 549373 w 599510"/>
                <a:gd name="connsiteY4" fmla="*/ 133349 h 592931"/>
                <a:gd name="connsiteX5" fmla="*/ 580329 w 599510"/>
                <a:gd name="connsiteY5" fmla="*/ 407194 h 592931"/>
                <a:gd name="connsiteX6" fmla="*/ 461266 w 599510"/>
                <a:gd name="connsiteY6" fmla="*/ 557212 h 592931"/>
                <a:gd name="connsiteX7" fmla="*/ 461266 w 599510"/>
                <a:gd name="connsiteY7" fmla="*/ 588169 h 592931"/>
                <a:gd name="connsiteX8" fmla="*/ 358872 w 599510"/>
                <a:gd name="connsiteY8" fmla="*/ 588169 h 592931"/>
                <a:gd name="connsiteX9" fmla="*/ 358872 w 599510"/>
                <a:gd name="connsiteY9" fmla="*/ 481012 h 592931"/>
                <a:gd name="connsiteX10" fmla="*/ 492222 w 599510"/>
                <a:gd name="connsiteY10" fmla="*/ 307181 h 592931"/>
                <a:gd name="connsiteX11" fmla="*/ 301722 w 599510"/>
                <a:gd name="connsiteY11" fmla="*/ 119062 h 592931"/>
                <a:gd name="connsiteX12" fmla="*/ 108841 w 599510"/>
                <a:gd name="connsiteY12" fmla="*/ 316706 h 592931"/>
                <a:gd name="connsiteX13" fmla="*/ 223141 w 599510"/>
                <a:gd name="connsiteY13" fmla="*/ 485775 h 592931"/>
                <a:gd name="connsiteX14" fmla="*/ 223141 w 599510"/>
                <a:gd name="connsiteY14" fmla="*/ 592931 h 592931"/>
                <a:gd name="connsiteX15" fmla="*/ 125510 w 599510"/>
                <a:gd name="connsiteY15" fmla="*/ 590550 h 592931"/>
                <a:gd name="connsiteX0" fmla="*/ 125510 w 595939"/>
                <a:gd name="connsiteY0" fmla="*/ 590550 h 592931"/>
                <a:gd name="connsiteX1" fmla="*/ 123129 w 595939"/>
                <a:gd name="connsiteY1" fmla="*/ 531019 h 592931"/>
                <a:gd name="connsiteX2" fmla="*/ 15972 w 595939"/>
                <a:gd name="connsiteY2" fmla="*/ 173831 h 592931"/>
                <a:gd name="connsiteX3" fmla="*/ 299341 w 595939"/>
                <a:gd name="connsiteY3" fmla="*/ 0 h 592931"/>
                <a:gd name="connsiteX4" fmla="*/ 549373 w 595939"/>
                <a:gd name="connsiteY4" fmla="*/ 133349 h 592931"/>
                <a:gd name="connsiteX5" fmla="*/ 580329 w 595939"/>
                <a:gd name="connsiteY5" fmla="*/ 407194 h 592931"/>
                <a:gd name="connsiteX6" fmla="*/ 461266 w 595939"/>
                <a:gd name="connsiteY6" fmla="*/ 557212 h 592931"/>
                <a:gd name="connsiteX7" fmla="*/ 461266 w 595939"/>
                <a:gd name="connsiteY7" fmla="*/ 588169 h 592931"/>
                <a:gd name="connsiteX8" fmla="*/ 358872 w 595939"/>
                <a:gd name="connsiteY8" fmla="*/ 588169 h 592931"/>
                <a:gd name="connsiteX9" fmla="*/ 358872 w 595939"/>
                <a:gd name="connsiteY9" fmla="*/ 481012 h 592931"/>
                <a:gd name="connsiteX10" fmla="*/ 492222 w 595939"/>
                <a:gd name="connsiteY10" fmla="*/ 307181 h 592931"/>
                <a:gd name="connsiteX11" fmla="*/ 301722 w 595939"/>
                <a:gd name="connsiteY11" fmla="*/ 119062 h 592931"/>
                <a:gd name="connsiteX12" fmla="*/ 108841 w 595939"/>
                <a:gd name="connsiteY12" fmla="*/ 316706 h 592931"/>
                <a:gd name="connsiteX13" fmla="*/ 223141 w 595939"/>
                <a:gd name="connsiteY13" fmla="*/ 485775 h 592931"/>
                <a:gd name="connsiteX14" fmla="*/ 223141 w 595939"/>
                <a:gd name="connsiteY14" fmla="*/ 592931 h 592931"/>
                <a:gd name="connsiteX15" fmla="*/ 125510 w 595939"/>
                <a:gd name="connsiteY15" fmla="*/ 590550 h 592931"/>
                <a:gd name="connsiteX0" fmla="*/ 125510 w 595939"/>
                <a:gd name="connsiteY0" fmla="*/ 590550 h 592931"/>
                <a:gd name="connsiteX1" fmla="*/ 123129 w 595939"/>
                <a:gd name="connsiteY1" fmla="*/ 531019 h 592931"/>
                <a:gd name="connsiteX2" fmla="*/ 15972 w 595939"/>
                <a:gd name="connsiteY2" fmla="*/ 173831 h 592931"/>
                <a:gd name="connsiteX3" fmla="*/ 299341 w 595939"/>
                <a:gd name="connsiteY3" fmla="*/ 0 h 592931"/>
                <a:gd name="connsiteX4" fmla="*/ 549373 w 595939"/>
                <a:gd name="connsiteY4" fmla="*/ 133349 h 592931"/>
                <a:gd name="connsiteX5" fmla="*/ 580329 w 595939"/>
                <a:gd name="connsiteY5" fmla="*/ 407194 h 592931"/>
                <a:gd name="connsiteX6" fmla="*/ 461266 w 595939"/>
                <a:gd name="connsiteY6" fmla="*/ 557212 h 592931"/>
                <a:gd name="connsiteX7" fmla="*/ 461266 w 595939"/>
                <a:gd name="connsiteY7" fmla="*/ 588169 h 592931"/>
                <a:gd name="connsiteX8" fmla="*/ 358872 w 595939"/>
                <a:gd name="connsiteY8" fmla="*/ 588169 h 592931"/>
                <a:gd name="connsiteX9" fmla="*/ 358872 w 595939"/>
                <a:gd name="connsiteY9" fmla="*/ 481012 h 592931"/>
                <a:gd name="connsiteX10" fmla="*/ 492222 w 595939"/>
                <a:gd name="connsiteY10" fmla="*/ 307181 h 592931"/>
                <a:gd name="connsiteX11" fmla="*/ 301722 w 595939"/>
                <a:gd name="connsiteY11" fmla="*/ 119062 h 592931"/>
                <a:gd name="connsiteX12" fmla="*/ 108841 w 595939"/>
                <a:gd name="connsiteY12" fmla="*/ 316706 h 592931"/>
                <a:gd name="connsiteX13" fmla="*/ 223141 w 595939"/>
                <a:gd name="connsiteY13" fmla="*/ 485775 h 592931"/>
                <a:gd name="connsiteX14" fmla="*/ 223141 w 595939"/>
                <a:gd name="connsiteY14" fmla="*/ 592931 h 592931"/>
                <a:gd name="connsiteX15" fmla="*/ 125510 w 595939"/>
                <a:gd name="connsiteY15" fmla="*/ 590550 h 592931"/>
                <a:gd name="connsiteX0" fmla="*/ 125510 w 553955"/>
                <a:gd name="connsiteY0" fmla="*/ 590550 h 592931"/>
                <a:gd name="connsiteX1" fmla="*/ 123129 w 553955"/>
                <a:gd name="connsiteY1" fmla="*/ 531019 h 592931"/>
                <a:gd name="connsiteX2" fmla="*/ 15972 w 553955"/>
                <a:gd name="connsiteY2" fmla="*/ 173831 h 592931"/>
                <a:gd name="connsiteX3" fmla="*/ 299341 w 553955"/>
                <a:gd name="connsiteY3" fmla="*/ 0 h 592931"/>
                <a:gd name="connsiteX4" fmla="*/ 549373 w 553955"/>
                <a:gd name="connsiteY4" fmla="*/ 133349 h 592931"/>
                <a:gd name="connsiteX5" fmla="*/ 461266 w 553955"/>
                <a:gd name="connsiteY5" fmla="*/ 557212 h 592931"/>
                <a:gd name="connsiteX6" fmla="*/ 461266 w 553955"/>
                <a:gd name="connsiteY6" fmla="*/ 588169 h 592931"/>
                <a:gd name="connsiteX7" fmla="*/ 358872 w 553955"/>
                <a:gd name="connsiteY7" fmla="*/ 588169 h 592931"/>
                <a:gd name="connsiteX8" fmla="*/ 358872 w 553955"/>
                <a:gd name="connsiteY8" fmla="*/ 481012 h 592931"/>
                <a:gd name="connsiteX9" fmla="*/ 492222 w 553955"/>
                <a:gd name="connsiteY9" fmla="*/ 307181 h 592931"/>
                <a:gd name="connsiteX10" fmla="*/ 301722 w 553955"/>
                <a:gd name="connsiteY10" fmla="*/ 119062 h 592931"/>
                <a:gd name="connsiteX11" fmla="*/ 108841 w 553955"/>
                <a:gd name="connsiteY11" fmla="*/ 316706 h 592931"/>
                <a:gd name="connsiteX12" fmla="*/ 223141 w 553955"/>
                <a:gd name="connsiteY12" fmla="*/ 485775 h 592931"/>
                <a:gd name="connsiteX13" fmla="*/ 223141 w 553955"/>
                <a:gd name="connsiteY13" fmla="*/ 592931 h 592931"/>
                <a:gd name="connsiteX14" fmla="*/ 125510 w 553955"/>
                <a:gd name="connsiteY14" fmla="*/ 590550 h 592931"/>
                <a:gd name="connsiteX0" fmla="*/ 125510 w 596292"/>
                <a:gd name="connsiteY0" fmla="*/ 590550 h 592931"/>
                <a:gd name="connsiteX1" fmla="*/ 123129 w 596292"/>
                <a:gd name="connsiteY1" fmla="*/ 531019 h 592931"/>
                <a:gd name="connsiteX2" fmla="*/ 15972 w 596292"/>
                <a:gd name="connsiteY2" fmla="*/ 173831 h 592931"/>
                <a:gd name="connsiteX3" fmla="*/ 299341 w 596292"/>
                <a:gd name="connsiteY3" fmla="*/ 0 h 592931"/>
                <a:gd name="connsiteX4" fmla="*/ 549373 w 596292"/>
                <a:gd name="connsiteY4" fmla="*/ 133349 h 592931"/>
                <a:gd name="connsiteX5" fmla="*/ 461266 w 596292"/>
                <a:gd name="connsiteY5" fmla="*/ 557212 h 592931"/>
                <a:gd name="connsiteX6" fmla="*/ 461266 w 596292"/>
                <a:gd name="connsiteY6" fmla="*/ 588169 h 592931"/>
                <a:gd name="connsiteX7" fmla="*/ 358872 w 596292"/>
                <a:gd name="connsiteY7" fmla="*/ 588169 h 592931"/>
                <a:gd name="connsiteX8" fmla="*/ 358872 w 596292"/>
                <a:gd name="connsiteY8" fmla="*/ 481012 h 592931"/>
                <a:gd name="connsiteX9" fmla="*/ 492222 w 596292"/>
                <a:gd name="connsiteY9" fmla="*/ 307181 h 592931"/>
                <a:gd name="connsiteX10" fmla="*/ 301722 w 596292"/>
                <a:gd name="connsiteY10" fmla="*/ 119062 h 592931"/>
                <a:gd name="connsiteX11" fmla="*/ 108841 w 596292"/>
                <a:gd name="connsiteY11" fmla="*/ 316706 h 592931"/>
                <a:gd name="connsiteX12" fmla="*/ 223141 w 596292"/>
                <a:gd name="connsiteY12" fmla="*/ 485775 h 592931"/>
                <a:gd name="connsiteX13" fmla="*/ 223141 w 596292"/>
                <a:gd name="connsiteY13" fmla="*/ 592931 h 592931"/>
                <a:gd name="connsiteX14" fmla="*/ 125510 w 596292"/>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58872 w 602358"/>
                <a:gd name="connsiteY8" fmla="*/ 481012 h 592931"/>
                <a:gd name="connsiteX9" fmla="*/ 492222 w 602358"/>
                <a:gd name="connsiteY9" fmla="*/ 307181 h 592931"/>
                <a:gd name="connsiteX10" fmla="*/ 301722 w 602358"/>
                <a:gd name="connsiteY10" fmla="*/ 119062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1722 w 602358"/>
                <a:gd name="connsiteY10" fmla="*/ 119062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1722 w 602358"/>
                <a:gd name="connsiteY10" fmla="*/ 119062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1722 w 602358"/>
                <a:gd name="connsiteY10" fmla="*/ 119062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1722 w 602358"/>
                <a:gd name="connsiteY10" fmla="*/ 119062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15997 w 602358"/>
                <a:gd name="connsiteY12" fmla="*/ 495300 h 592931"/>
                <a:gd name="connsiteX13" fmla="*/ 223141 w 602358"/>
                <a:gd name="connsiteY13" fmla="*/ 592931 h 592931"/>
                <a:gd name="connsiteX14" fmla="*/ 125510 w 602358"/>
                <a:gd name="connsiteY14" fmla="*/ 590550 h 592931"/>
                <a:gd name="connsiteX0" fmla="*/ 125510 w 602358"/>
                <a:gd name="connsiteY0" fmla="*/ 590589 h 592970"/>
                <a:gd name="connsiteX1" fmla="*/ 123129 w 602358"/>
                <a:gd name="connsiteY1" fmla="*/ 531058 h 592970"/>
                <a:gd name="connsiteX2" fmla="*/ 15972 w 602358"/>
                <a:gd name="connsiteY2" fmla="*/ 173870 h 592970"/>
                <a:gd name="connsiteX3" fmla="*/ 299341 w 602358"/>
                <a:gd name="connsiteY3" fmla="*/ 39 h 592970"/>
                <a:gd name="connsiteX4" fmla="*/ 549373 w 602358"/>
                <a:gd name="connsiteY4" fmla="*/ 133388 h 592970"/>
                <a:gd name="connsiteX5" fmla="*/ 461266 w 602358"/>
                <a:gd name="connsiteY5" fmla="*/ 557251 h 592970"/>
                <a:gd name="connsiteX6" fmla="*/ 461266 w 602358"/>
                <a:gd name="connsiteY6" fmla="*/ 588208 h 592970"/>
                <a:gd name="connsiteX7" fmla="*/ 358872 w 602358"/>
                <a:gd name="connsiteY7" fmla="*/ 588208 h 592970"/>
                <a:gd name="connsiteX8" fmla="*/ 368397 w 602358"/>
                <a:gd name="connsiteY8" fmla="*/ 500101 h 592970"/>
                <a:gd name="connsiteX9" fmla="*/ 492222 w 602358"/>
                <a:gd name="connsiteY9" fmla="*/ 307220 h 592970"/>
                <a:gd name="connsiteX10" fmla="*/ 304103 w 602358"/>
                <a:gd name="connsiteY10" fmla="*/ 111957 h 592970"/>
                <a:gd name="connsiteX11" fmla="*/ 108841 w 602358"/>
                <a:gd name="connsiteY11" fmla="*/ 316745 h 592970"/>
                <a:gd name="connsiteX12" fmla="*/ 215997 w 602358"/>
                <a:gd name="connsiteY12" fmla="*/ 495339 h 592970"/>
                <a:gd name="connsiteX13" fmla="*/ 223141 w 602358"/>
                <a:gd name="connsiteY13" fmla="*/ 592970 h 592970"/>
                <a:gd name="connsiteX14" fmla="*/ 125510 w 602358"/>
                <a:gd name="connsiteY14" fmla="*/ 590589 h 592970"/>
                <a:gd name="connsiteX0" fmla="*/ 125510 w 602358"/>
                <a:gd name="connsiteY0" fmla="*/ 590589 h 592970"/>
                <a:gd name="connsiteX1" fmla="*/ 123129 w 602358"/>
                <a:gd name="connsiteY1" fmla="*/ 531058 h 592970"/>
                <a:gd name="connsiteX2" fmla="*/ 15972 w 602358"/>
                <a:gd name="connsiteY2" fmla="*/ 173870 h 592970"/>
                <a:gd name="connsiteX3" fmla="*/ 299341 w 602358"/>
                <a:gd name="connsiteY3" fmla="*/ 39 h 592970"/>
                <a:gd name="connsiteX4" fmla="*/ 549373 w 602358"/>
                <a:gd name="connsiteY4" fmla="*/ 133388 h 592970"/>
                <a:gd name="connsiteX5" fmla="*/ 461266 w 602358"/>
                <a:gd name="connsiteY5" fmla="*/ 557251 h 592970"/>
                <a:gd name="connsiteX6" fmla="*/ 461266 w 602358"/>
                <a:gd name="connsiteY6" fmla="*/ 588208 h 592970"/>
                <a:gd name="connsiteX7" fmla="*/ 358872 w 602358"/>
                <a:gd name="connsiteY7" fmla="*/ 588208 h 592970"/>
                <a:gd name="connsiteX8" fmla="*/ 368397 w 602358"/>
                <a:gd name="connsiteY8" fmla="*/ 500101 h 592970"/>
                <a:gd name="connsiteX9" fmla="*/ 492222 w 602358"/>
                <a:gd name="connsiteY9" fmla="*/ 307220 h 592970"/>
                <a:gd name="connsiteX10" fmla="*/ 304103 w 602358"/>
                <a:gd name="connsiteY10" fmla="*/ 102432 h 592970"/>
                <a:gd name="connsiteX11" fmla="*/ 108841 w 602358"/>
                <a:gd name="connsiteY11" fmla="*/ 316745 h 592970"/>
                <a:gd name="connsiteX12" fmla="*/ 215997 w 602358"/>
                <a:gd name="connsiteY12" fmla="*/ 495339 h 592970"/>
                <a:gd name="connsiteX13" fmla="*/ 223141 w 602358"/>
                <a:gd name="connsiteY13" fmla="*/ 592970 h 592970"/>
                <a:gd name="connsiteX14" fmla="*/ 125510 w 602358"/>
                <a:gd name="connsiteY14" fmla="*/ 590589 h 592970"/>
                <a:gd name="connsiteX0" fmla="*/ 125510 w 602358"/>
                <a:gd name="connsiteY0" fmla="*/ 590589 h 592970"/>
                <a:gd name="connsiteX1" fmla="*/ 123129 w 602358"/>
                <a:gd name="connsiteY1" fmla="*/ 531058 h 592970"/>
                <a:gd name="connsiteX2" fmla="*/ 15972 w 602358"/>
                <a:gd name="connsiteY2" fmla="*/ 173870 h 592970"/>
                <a:gd name="connsiteX3" fmla="*/ 299341 w 602358"/>
                <a:gd name="connsiteY3" fmla="*/ 39 h 592970"/>
                <a:gd name="connsiteX4" fmla="*/ 549373 w 602358"/>
                <a:gd name="connsiteY4" fmla="*/ 133388 h 592970"/>
                <a:gd name="connsiteX5" fmla="*/ 461266 w 602358"/>
                <a:gd name="connsiteY5" fmla="*/ 557251 h 592970"/>
                <a:gd name="connsiteX6" fmla="*/ 461266 w 602358"/>
                <a:gd name="connsiteY6" fmla="*/ 588208 h 592970"/>
                <a:gd name="connsiteX7" fmla="*/ 358872 w 602358"/>
                <a:gd name="connsiteY7" fmla="*/ 588208 h 592970"/>
                <a:gd name="connsiteX8" fmla="*/ 368397 w 602358"/>
                <a:gd name="connsiteY8" fmla="*/ 500101 h 592970"/>
                <a:gd name="connsiteX9" fmla="*/ 492222 w 602358"/>
                <a:gd name="connsiteY9" fmla="*/ 307220 h 592970"/>
                <a:gd name="connsiteX10" fmla="*/ 304103 w 602358"/>
                <a:gd name="connsiteY10" fmla="*/ 102432 h 592970"/>
                <a:gd name="connsiteX11" fmla="*/ 108841 w 602358"/>
                <a:gd name="connsiteY11" fmla="*/ 316745 h 592970"/>
                <a:gd name="connsiteX12" fmla="*/ 215997 w 602358"/>
                <a:gd name="connsiteY12" fmla="*/ 495339 h 592970"/>
                <a:gd name="connsiteX13" fmla="*/ 223141 w 602358"/>
                <a:gd name="connsiteY13" fmla="*/ 592970 h 592970"/>
                <a:gd name="connsiteX14" fmla="*/ 125510 w 602358"/>
                <a:gd name="connsiteY14" fmla="*/ 590589 h 592970"/>
                <a:gd name="connsiteX0" fmla="*/ 125510 w 602358"/>
                <a:gd name="connsiteY0" fmla="*/ 590589 h 592970"/>
                <a:gd name="connsiteX1" fmla="*/ 123129 w 602358"/>
                <a:gd name="connsiteY1" fmla="*/ 531058 h 592970"/>
                <a:gd name="connsiteX2" fmla="*/ 15972 w 602358"/>
                <a:gd name="connsiteY2" fmla="*/ 173870 h 592970"/>
                <a:gd name="connsiteX3" fmla="*/ 299341 w 602358"/>
                <a:gd name="connsiteY3" fmla="*/ 39 h 592970"/>
                <a:gd name="connsiteX4" fmla="*/ 549373 w 602358"/>
                <a:gd name="connsiteY4" fmla="*/ 133388 h 592970"/>
                <a:gd name="connsiteX5" fmla="*/ 461266 w 602358"/>
                <a:gd name="connsiteY5" fmla="*/ 557251 h 592970"/>
                <a:gd name="connsiteX6" fmla="*/ 461266 w 602358"/>
                <a:gd name="connsiteY6" fmla="*/ 588208 h 592970"/>
                <a:gd name="connsiteX7" fmla="*/ 358872 w 602358"/>
                <a:gd name="connsiteY7" fmla="*/ 588208 h 592970"/>
                <a:gd name="connsiteX8" fmla="*/ 368397 w 602358"/>
                <a:gd name="connsiteY8" fmla="*/ 500101 h 592970"/>
                <a:gd name="connsiteX9" fmla="*/ 492222 w 602358"/>
                <a:gd name="connsiteY9" fmla="*/ 307220 h 592970"/>
                <a:gd name="connsiteX10" fmla="*/ 304103 w 602358"/>
                <a:gd name="connsiteY10" fmla="*/ 102432 h 592970"/>
                <a:gd name="connsiteX11" fmla="*/ 108841 w 602358"/>
                <a:gd name="connsiteY11" fmla="*/ 316745 h 592970"/>
                <a:gd name="connsiteX12" fmla="*/ 215997 w 602358"/>
                <a:gd name="connsiteY12" fmla="*/ 495339 h 592970"/>
                <a:gd name="connsiteX13" fmla="*/ 223141 w 602358"/>
                <a:gd name="connsiteY13" fmla="*/ 592970 h 592970"/>
                <a:gd name="connsiteX14" fmla="*/ 125510 w 602358"/>
                <a:gd name="connsiteY14" fmla="*/ 590589 h 592970"/>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02393 h 592931"/>
                <a:gd name="connsiteX11" fmla="*/ 108841 w 602358"/>
                <a:gd name="connsiteY11" fmla="*/ 316706 h 592931"/>
                <a:gd name="connsiteX12" fmla="*/ 215997 w 602358"/>
                <a:gd name="connsiteY12" fmla="*/ 495300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02393 h 592931"/>
                <a:gd name="connsiteX11" fmla="*/ 108841 w 602358"/>
                <a:gd name="connsiteY11" fmla="*/ 316706 h 592931"/>
                <a:gd name="connsiteX12" fmla="*/ 215997 w 602358"/>
                <a:gd name="connsiteY12" fmla="*/ 495300 h 592931"/>
                <a:gd name="connsiteX13" fmla="*/ 223141 w 602358"/>
                <a:gd name="connsiteY13" fmla="*/ 592931 h 592931"/>
                <a:gd name="connsiteX14" fmla="*/ 125510 w 602358"/>
                <a:gd name="connsiteY14" fmla="*/ 590550 h 592931"/>
                <a:gd name="connsiteX0" fmla="*/ 125510 w 602358"/>
                <a:gd name="connsiteY0" fmla="*/ 590550 h 590550"/>
                <a:gd name="connsiteX1" fmla="*/ 123129 w 602358"/>
                <a:gd name="connsiteY1" fmla="*/ 531019 h 590550"/>
                <a:gd name="connsiteX2" fmla="*/ 15972 w 602358"/>
                <a:gd name="connsiteY2" fmla="*/ 173831 h 590550"/>
                <a:gd name="connsiteX3" fmla="*/ 299341 w 602358"/>
                <a:gd name="connsiteY3" fmla="*/ 0 h 590550"/>
                <a:gd name="connsiteX4" fmla="*/ 549373 w 602358"/>
                <a:gd name="connsiteY4" fmla="*/ 133349 h 590550"/>
                <a:gd name="connsiteX5" fmla="*/ 461266 w 602358"/>
                <a:gd name="connsiteY5" fmla="*/ 557212 h 590550"/>
                <a:gd name="connsiteX6" fmla="*/ 461266 w 602358"/>
                <a:gd name="connsiteY6" fmla="*/ 588169 h 590550"/>
                <a:gd name="connsiteX7" fmla="*/ 358872 w 602358"/>
                <a:gd name="connsiteY7" fmla="*/ 588169 h 590550"/>
                <a:gd name="connsiteX8" fmla="*/ 368397 w 602358"/>
                <a:gd name="connsiteY8" fmla="*/ 500062 h 590550"/>
                <a:gd name="connsiteX9" fmla="*/ 492222 w 602358"/>
                <a:gd name="connsiteY9" fmla="*/ 307181 h 590550"/>
                <a:gd name="connsiteX10" fmla="*/ 304103 w 602358"/>
                <a:gd name="connsiteY10" fmla="*/ 102393 h 590550"/>
                <a:gd name="connsiteX11" fmla="*/ 108841 w 602358"/>
                <a:gd name="connsiteY11" fmla="*/ 316706 h 590550"/>
                <a:gd name="connsiteX12" fmla="*/ 215997 w 602358"/>
                <a:gd name="connsiteY12" fmla="*/ 495300 h 590550"/>
                <a:gd name="connsiteX13" fmla="*/ 223141 w 602358"/>
                <a:gd name="connsiteY13" fmla="*/ 583406 h 590550"/>
                <a:gd name="connsiteX14" fmla="*/ 125510 w 602358"/>
                <a:gd name="connsiteY14" fmla="*/ 590550 h 590550"/>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02393 h 592931"/>
                <a:gd name="connsiteX11" fmla="*/ 108841 w 602358"/>
                <a:gd name="connsiteY11" fmla="*/ 316706 h 592931"/>
                <a:gd name="connsiteX12" fmla="*/ 215997 w 602358"/>
                <a:gd name="connsiteY12" fmla="*/ 495300 h 592931"/>
                <a:gd name="connsiteX13" fmla="*/ 220760 w 602358"/>
                <a:gd name="connsiteY13" fmla="*/ 592931 h 592931"/>
                <a:gd name="connsiteX14" fmla="*/ 125510 w 602358"/>
                <a:gd name="connsiteY14" fmla="*/ 590550 h 592931"/>
                <a:gd name="connsiteX0" fmla="*/ 125510 w 602358"/>
                <a:gd name="connsiteY0" fmla="*/ 590550 h 590550"/>
                <a:gd name="connsiteX1" fmla="*/ 123129 w 602358"/>
                <a:gd name="connsiteY1" fmla="*/ 531019 h 590550"/>
                <a:gd name="connsiteX2" fmla="*/ 15972 w 602358"/>
                <a:gd name="connsiteY2" fmla="*/ 173831 h 590550"/>
                <a:gd name="connsiteX3" fmla="*/ 299341 w 602358"/>
                <a:gd name="connsiteY3" fmla="*/ 0 h 590550"/>
                <a:gd name="connsiteX4" fmla="*/ 549373 w 602358"/>
                <a:gd name="connsiteY4" fmla="*/ 133349 h 590550"/>
                <a:gd name="connsiteX5" fmla="*/ 461266 w 602358"/>
                <a:gd name="connsiteY5" fmla="*/ 557212 h 590550"/>
                <a:gd name="connsiteX6" fmla="*/ 461266 w 602358"/>
                <a:gd name="connsiteY6" fmla="*/ 588169 h 590550"/>
                <a:gd name="connsiteX7" fmla="*/ 358872 w 602358"/>
                <a:gd name="connsiteY7" fmla="*/ 588169 h 590550"/>
                <a:gd name="connsiteX8" fmla="*/ 368397 w 602358"/>
                <a:gd name="connsiteY8" fmla="*/ 500062 h 590550"/>
                <a:gd name="connsiteX9" fmla="*/ 492222 w 602358"/>
                <a:gd name="connsiteY9" fmla="*/ 307181 h 590550"/>
                <a:gd name="connsiteX10" fmla="*/ 304103 w 602358"/>
                <a:gd name="connsiteY10" fmla="*/ 102393 h 590550"/>
                <a:gd name="connsiteX11" fmla="*/ 108841 w 602358"/>
                <a:gd name="connsiteY11" fmla="*/ 316706 h 590550"/>
                <a:gd name="connsiteX12" fmla="*/ 215997 w 602358"/>
                <a:gd name="connsiteY12" fmla="*/ 495300 h 590550"/>
                <a:gd name="connsiteX13" fmla="*/ 223141 w 602358"/>
                <a:gd name="connsiteY13" fmla="*/ 585787 h 590550"/>
                <a:gd name="connsiteX14" fmla="*/ 125510 w 602358"/>
                <a:gd name="connsiteY14" fmla="*/ 590550 h 59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02358" h="590550">
                  <a:moveTo>
                    <a:pt x="125510" y="590550"/>
                  </a:moveTo>
                  <a:cubicBezTo>
                    <a:pt x="124716" y="570706"/>
                    <a:pt x="123923" y="550863"/>
                    <a:pt x="123129" y="531019"/>
                  </a:cubicBezTo>
                  <a:cubicBezTo>
                    <a:pt x="42166" y="507206"/>
                    <a:pt x="-34034" y="338138"/>
                    <a:pt x="15972" y="173831"/>
                  </a:cubicBezTo>
                  <a:cubicBezTo>
                    <a:pt x="77090" y="44450"/>
                    <a:pt x="178691" y="3174"/>
                    <a:pt x="299341" y="0"/>
                  </a:cubicBezTo>
                  <a:cubicBezTo>
                    <a:pt x="439835" y="7937"/>
                    <a:pt x="499366" y="58737"/>
                    <a:pt x="549373" y="133349"/>
                  </a:cubicBezTo>
                  <a:cubicBezTo>
                    <a:pt x="688279" y="373856"/>
                    <a:pt x="516432" y="512365"/>
                    <a:pt x="461266" y="557212"/>
                  </a:cubicBezTo>
                  <a:lnTo>
                    <a:pt x="461266" y="588169"/>
                  </a:lnTo>
                  <a:lnTo>
                    <a:pt x="358872" y="588169"/>
                  </a:lnTo>
                  <a:lnTo>
                    <a:pt x="368397" y="500062"/>
                  </a:lnTo>
                  <a:cubicBezTo>
                    <a:pt x="440628" y="454818"/>
                    <a:pt x="486666" y="392906"/>
                    <a:pt x="492222" y="307181"/>
                  </a:cubicBezTo>
                  <a:cubicBezTo>
                    <a:pt x="483490" y="175419"/>
                    <a:pt x="384272" y="107949"/>
                    <a:pt x="304103" y="102393"/>
                  </a:cubicBezTo>
                  <a:cubicBezTo>
                    <a:pt x="172341" y="111125"/>
                    <a:pt x="116778" y="186531"/>
                    <a:pt x="108841" y="316706"/>
                  </a:cubicBezTo>
                  <a:cubicBezTo>
                    <a:pt x="113603" y="434975"/>
                    <a:pt x="175515" y="460375"/>
                    <a:pt x="215997" y="495300"/>
                  </a:cubicBezTo>
                  <a:lnTo>
                    <a:pt x="223141" y="585787"/>
                  </a:lnTo>
                  <a:lnTo>
                    <a:pt x="125510" y="590550"/>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52" name="Freeform 93">
              <a:extLst>
                <a:ext uri="{FF2B5EF4-FFF2-40B4-BE49-F238E27FC236}">
                  <a16:creationId xmlns:a16="http://schemas.microsoft.com/office/drawing/2014/main" xmlns="" id="{39E2AA38-0C56-4B8C-BB19-12EE73229335}"/>
                </a:ext>
              </a:extLst>
            </p:cNvPr>
            <p:cNvSpPr/>
            <p:nvPr/>
          </p:nvSpPr>
          <p:spPr>
            <a:xfrm>
              <a:off x="4567238" y="5510213"/>
              <a:ext cx="346491" cy="271461"/>
            </a:xfrm>
            <a:custGeom>
              <a:avLst/>
              <a:gdLst>
                <a:gd name="connsiteX0" fmla="*/ 0 w 345281"/>
                <a:gd name="connsiteY0" fmla="*/ 0 h 273843"/>
                <a:gd name="connsiteX1" fmla="*/ 345281 w 345281"/>
                <a:gd name="connsiteY1" fmla="*/ 0 h 273843"/>
                <a:gd name="connsiteX2" fmla="*/ 321468 w 345281"/>
                <a:gd name="connsiteY2" fmla="*/ 107156 h 273843"/>
                <a:gd name="connsiteX3" fmla="*/ 335756 w 345281"/>
                <a:gd name="connsiteY3" fmla="*/ 204787 h 273843"/>
                <a:gd name="connsiteX4" fmla="*/ 185737 w 345281"/>
                <a:gd name="connsiteY4" fmla="*/ 273843 h 273843"/>
                <a:gd name="connsiteX5" fmla="*/ 11906 w 345281"/>
                <a:gd name="connsiteY5" fmla="*/ 200025 h 273843"/>
                <a:gd name="connsiteX6" fmla="*/ 38100 w 345281"/>
                <a:gd name="connsiteY6" fmla="*/ 95250 h 273843"/>
                <a:gd name="connsiteX7" fmla="*/ 0 w 345281"/>
                <a:gd name="connsiteY7" fmla="*/ 0 h 273843"/>
                <a:gd name="connsiteX0" fmla="*/ 0 w 345281"/>
                <a:gd name="connsiteY0" fmla="*/ 0 h 273843"/>
                <a:gd name="connsiteX1" fmla="*/ 345281 w 345281"/>
                <a:gd name="connsiteY1" fmla="*/ 0 h 273843"/>
                <a:gd name="connsiteX2" fmla="*/ 321468 w 345281"/>
                <a:gd name="connsiteY2" fmla="*/ 107156 h 273843"/>
                <a:gd name="connsiteX3" fmla="*/ 335756 w 345281"/>
                <a:gd name="connsiteY3" fmla="*/ 204787 h 273843"/>
                <a:gd name="connsiteX4" fmla="*/ 185737 w 345281"/>
                <a:gd name="connsiteY4" fmla="*/ 273843 h 273843"/>
                <a:gd name="connsiteX5" fmla="*/ 11906 w 345281"/>
                <a:gd name="connsiteY5" fmla="*/ 200025 h 273843"/>
                <a:gd name="connsiteX6" fmla="*/ 38100 w 345281"/>
                <a:gd name="connsiteY6" fmla="*/ 95250 h 273843"/>
                <a:gd name="connsiteX7" fmla="*/ 0 w 345281"/>
                <a:gd name="connsiteY7" fmla="*/ 0 h 273843"/>
                <a:gd name="connsiteX0" fmla="*/ 0 w 345281"/>
                <a:gd name="connsiteY0" fmla="*/ 0 h 273843"/>
                <a:gd name="connsiteX1" fmla="*/ 345281 w 345281"/>
                <a:gd name="connsiteY1" fmla="*/ 0 h 273843"/>
                <a:gd name="connsiteX2" fmla="*/ 321468 w 345281"/>
                <a:gd name="connsiteY2" fmla="*/ 107156 h 273843"/>
                <a:gd name="connsiteX3" fmla="*/ 335756 w 345281"/>
                <a:gd name="connsiteY3" fmla="*/ 204787 h 273843"/>
                <a:gd name="connsiteX4" fmla="*/ 185737 w 345281"/>
                <a:gd name="connsiteY4" fmla="*/ 273843 h 273843"/>
                <a:gd name="connsiteX5" fmla="*/ 11906 w 345281"/>
                <a:gd name="connsiteY5" fmla="*/ 200025 h 273843"/>
                <a:gd name="connsiteX6" fmla="*/ 38100 w 345281"/>
                <a:gd name="connsiteY6" fmla="*/ 95250 h 273843"/>
                <a:gd name="connsiteX7" fmla="*/ 0 w 345281"/>
                <a:gd name="connsiteY7" fmla="*/ 0 h 273843"/>
                <a:gd name="connsiteX0" fmla="*/ 0 w 345281"/>
                <a:gd name="connsiteY0" fmla="*/ 0 h 273843"/>
                <a:gd name="connsiteX1" fmla="*/ 345281 w 345281"/>
                <a:gd name="connsiteY1" fmla="*/ 0 h 273843"/>
                <a:gd name="connsiteX2" fmla="*/ 321468 w 345281"/>
                <a:gd name="connsiteY2" fmla="*/ 107156 h 273843"/>
                <a:gd name="connsiteX3" fmla="*/ 335756 w 345281"/>
                <a:gd name="connsiteY3" fmla="*/ 204787 h 273843"/>
                <a:gd name="connsiteX4" fmla="*/ 185737 w 345281"/>
                <a:gd name="connsiteY4" fmla="*/ 273843 h 273843"/>
                <a:gd name="connsiteX5" fmla="*/ 11906 w 345281"/>
                <a:gd name="connsiteY5" fmla="*/ 200025 h 273843"/>
                <a:gd name="connsiteX6" fmla="*/ 38100 w 345281"/>
                <a:gd name="connsiteY6" fmla="*/ 95250 h 273843"/>
                <a:gd name="connsiteX7" fmla="*/ 0 w 345281"/>
                <a:gd name="connsiteY7" fmla="*/ 0 h 273843"/>
                <a:gd name="connsiteX0" fmla="*/ 0 w 345281"/>
                <a:gd name="connsiteY0" fmla="*/ 0 h 273843"/>
                <a:gd name="connsiteX1" fmla="*/ 345281 w 345281"/>
                <a:gd name="connsiteY1" fmla="*/ 0 h 273843"/>
                <a:gd name="connsiteX2" fmla="*/ 321468 w 345281"/>
                <a:gd name="connsiteY2" fmla="*/ 107156 h 273843"/>
                <a:gd name="connsiteX3" fmla="*/ 335756 w 345281"/>
                <a:gd name="connsiteY3" fmla="*/ 204787 h 273843"/>
                <a:gd name="connsiteX4" fmla="*/ 185737 w 345281"/>
                <a:gd name="connsiteY4" fmla="*/ 273843 h 273843"/>
                <a:gd name="connsiteX5" fmla="*/ 11906 w 345281"/>
                <a:gd name="connsiteY5" fmla="*/ 200025 h 273843"/>
                <a:gd name="connsiteX6" fmla="*/ 38100 w 345281"/>
                <a:gd name="connsiteY6" fmla="*/ 95250 h 273843"/>
                <a:gd name="connsiteX7" fmla="*/ 0 w 345281"/>
                <a:gd name="connsiteY7" fmla="*/ 0 h 273843"/>
                <a:gd name="connsiteX0" fmla="*/ 0 w 345281"/>
                <a:gd name="connsiteY0" fmla="*/ 0 h 273843"/>
                <a:gd name="connsiteX1" fmla="*/ 345281 w 345281"/>
                <a:gd name="connsiteY1" fmla="*/ 0 h 273843"/>
                <a:gd name="connsiteX2" fmla="*/ 321468 w 345281"/>
                <a:gd name="connsiteY2" fmla="*/ 107156 h 273843"/>
                <a:gd name="connsiteX3" fmla="*/ 335756 w 345281"/>
                <a:gd name="connsiteY3" fmla="*/ 204787 h 273843"/>
                <a:gd name="connsiteX4" fmla="*/ 185737 w 345281"/>
                <a:gd name="connsiteY4" fmla="*/ 273843 h 273843"/>
                <a:gd name="connsiteX5" fmla="*/ 11906 w 345281"/>
                <a:gd name="connsiteY5" fmla="*/ 200025 h 273843"/>
                <a:gd name="connsiteX6" fmla="*/ 38100 w 345281"/>
                <a:gd name="connsiteY6" fmla="*/ 95250 h 273843"/>
                <a:gd name="connsiteX7" fmla="*/ 0 w 345281"/>
                <a:gd name="connsiteY7" fmla="*/ 0 h 273843"/>
                <a:gd name="connsiteX0" fmla="*/ 0 w 345281"/>
                <a:gd name="connsiteY0" fmla="*/ 0 h 252411"/>
                <a:gd name="connsiteX1" fmla="*/ 345281 w 345281"/>
                <a:gd name="connsiteY1" fmla="*/ 0 h 252411"/>
                <a:gd name="connsiteX2" fmla="*/ 321468 w 345281"/>
                <a:gd name="connsiteY2" fmla="*/ 107156 h 252411"/>
                <a:gd name="connsiteX3" fmla="*/ 335756 w 345281"/>
                <a:gd name="connsiteY3" fmla="*/ 204787 h 252411"/>
                <a:gd name="connsiteX4" fmla="*/ 164306 w 345281"/>
                <a:gd name="connsiteY4" fmla="*/ 252411 h 252411"/>
                <a:gd name="connsiteX5" fmla="*/ 11906 w 345281"/>
                <a:gd name="connsiteY5" fmla="*/ 200025 h 252411"/>
                <a:gd name="connsiteX6" fmla="*/ 38100 w 345281"/>
                <a:gd name="connsiteY6" fmla="*/ 95250 h 252411"/>
                <a:gd name="connsiteX7" fmla="*/ 0 w 345281"/>
                <a:gd name="connsiteY7" fmla="*/ 0 h 252411"/>
                <a:gd name="connsiteX0" fmla="*/ 0 w 345281"/>
                <a:gd name="connsiteY0" fmla="*/ 0 h 252595"/>
                <a:gd name="connsiteX1" fmla="*/ 345281 w 345281"/>
                <a:gd name="connsiteY1" fmla="*/ 0 h 252595"/>
                <a:gd name="connsiteX2" fmla="*/ 321468 w 345281"/>
                <a:gd name="connsiteY2" fmla="*/ 107156 h 252595"/>
                <a:gd name="connsiteX3" fmla="*/ 335756 w 345281"/>
                <a:gd name="connsiteY3" fmla="*/ 204787 h 252595"/>
                <a:gd name="connsiteX4" fmla="*/ 164306 w 345281"/>
                <a:gd name="connsiteY4" fmla="*/ 252411 h 252595"/>
                <a:gd name="connsiteX5" fmla="*/ 11906 w 345281"/>
                <a:gd name="connsiteY5" fmla="*/ 200025 h 252595"/>
                <a:gd name="connsiteX6" fmla="*/ 38100 w 345281"/>
                <a:gd name="connsiteY6" fmla="*/ 95250 h 252595"/>
                <a:gd name="connsiteX7" fmla="*/ 0 w 345281"/>
                <a:gd name="connsiteY7" fmla="*/ 0 h 252595"/>
                <a:gd name="connsiteX0" fmla="*/ 0 w 345281"/>
                <a:gd name="connsiteY0" fmla="*/ 0 h 271527"/>
                <a:gd name="connsiteX1" fmla="*/ 345281 w 345281"/>
                <a:gd name="connsiteY1" fmla="*/ 0 h 271527"/>
                <a:gd name="connsiteX2" fmla="*/ 321468 w 345281"/>
                <a:gd name="connsiteY2" fmla="*/ 107156 h 271527"/>
                <a:gd name="connsiteX3" fmla="*/ 335756 w 345281"/>
                <a:gd name="connsiteY3" fmla="*/ 204787 h 271527"/>
                <a:gd name="connsiteX4" fmla="*/ 171449 w 345281"/>
                <a:gd name="connsiteY4" fmla="*/ 271461 h 271527"/>
                <a:gd name="connsiteX5" fmla="*/ 11906 w 345281"/>
                <a:gd name="connsiteY5" fmla="*/ 200025 h 271527"/>
                <a:gd name="connsiteX6" fmla="*/ 38100 w 345281"/>
                <a:gd name="connsiteY6" fmla="*/ 95250 h 271527"/>
                <a:gd name="connsiteX7" fmla="*/ 0 w 345281"/>
                <a:gd name="connsiteY7" fmla="*/ 0 h 271527"/>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6941"/>
                <a:gd name="connsiteY0" fmla="*/ 0 h 271461"/>
                <a:gd name="connsiteX1" fmla="*/ 345281 w 346941"/>
                <a:gd name="connsiteY1" fmla="*/ 0 h 271461"/>
                <a:gd name="connsiteX2" fmla="*/ 321468 w 346941"/>
                <a:gd name="connsiteY2" fmla="*/ 107156 h 271461"/>
                <a:gd name="connsiteX3" fmla="*/ 335756 w 346941"/>
                <a:gd name="connsiteY3" fmla="*/ 204787 h 271461"/>
                <a:gd name="connsiteX4" fmla="*/ 171449 w 346941"/>
                <a:gd name="connsiteY4" fmla="*/ 271461 h 271461"/>
                <a:gd name="connsiteX5" fmla="*/ 11906 w 346941"/>
                <a:gd name="connsiteY5" fmla="*/ 200025 h 271461"/>
                <a:gd name="connsiteX6" fmla="*/ 38100 w 346941"/>
                <a:gd name="connsiteY6" fmla="*/ 95250 h 271461"/>
                <a:gd name="connsiteX7" fmla="*/ 0 w 346941"/>
                <a:gd name="connsiteY7" fmla="*/ 0 h 271461"/>
                <a:gd name="connsiteX0" fmla="*/ 0 w 346491"/>
                <a:gd name="connsiteY0" fmla="*/ 0 h 271461"/>
                <a:gd name="connsiteX1" fmla="*/ 345281 w 346491"/>
                <a:gd name="connsiteY1" fmla="*/ 0 h 271461"/>
                <a:gd name="connsiteX2" fmla="*/ 314324 w 346491"/>
                <a:gd name="connsiteY2" fmla="*/ 100012 h 271461"/>
                <a:gd name="connsiteX3" fmla="*/ 335756 w 346491"/>
                <a:gd name="connsiteY3" fmla="*/ 204787 h 271461"/>
                <a:gd name="connsiteX4" fmla="*/ 171449 w 346491"/>
                <a:gd name="connsiteY4" fmla="*/ 271461 h 271461"/>
                <a:gd name="connsiteX5" fmla="*/ 11906 w 346491"/>
                <a:gd name="connsiteY5" fmla="*/ 200025 h 271461"/>
                <a:gd name="connsiteX6" fmla="*/ 38100 w 346491"/>
                <a:gd name="connsiteY6" fmla="*/ 95250 h 271461"/>
                <a:gd name="connsiteX7" fmla="*/ 0 w 346491"/>
                <a:gd name="connsiteY7" fmla="*/ 0 h 271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491" h="271461">
                  <a:moveTo>
                    <a:pt x="0" y="0"/>
                  </a:moveTo>
                  <a:lnTo>
                    <a:pt x="345281" y="0"/>
                  </a:lnTo>
                  <a:cubicBezTo>
                    <a:pt x="351630" y="45244"/>
                    <a:pt x="331787" y="71436"/>
                    <a:pt x="314324" y="100012"/>
                  </a:cubicBezTo>
                  <a:cubicBezTo>
                    <a:pt x="330993" y="125412"/>
                    <a:pt x="352425" y="167481"/>
                    <a:pt x="335756" y="204787"/>
                  </a:cubicBezTo>
                  <a:cubicBezTo>
                    <a:pt x="283369" y="236537"/>
                    <a:pt x="223837" y="263523"/>
                    <a:pt x="171449" y="271461"/>
                  </a:cubicBezTo>
                  <a:cubicBezTo>
                    <a:pt x="111124" y="265906"/>
                    <a:pt x="69850" y="246062"/>
                    <a:pt x="11906" y="200025"/>
                  </a:cubicBezTo>
                  <a:cubicBezTo>
                    <a:pt x="3968" y="160338"/>
                    <a:pt x="5556" y="130175"/>
                    <a:pt x="38100" y="95250"/>
                  </a:cubicBezTo>
                  <a:cubicBezTo>
                    <a:pt x="20638" y="70644"/>
                    <a:pt x="3175" y="60325"/>
                    <a:pt x="0" y="0"/>
                  </a:cubicBez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53" name="Rounded Rectangle 94">
              <a:extLst>
                <a:ext uri="{FF2B5EF4-FFF2-40B4-BE49-F238E27FC236}">
                  <a16:creationId xmlns:a16="http://schemas.microsoft.com/office/drawing/2014/main" xmlns="" id="{034CB5D8-F182-4798-8071-292F2B96B212}"/>
                </a:ext>
              </a:extLst>
            </p:cNvPr>
            <p:cNvSpPr/>
            <p:nvPr/>
          </p:nvSpPr>
          <p:spPr>
            <a:xfrm>
              <a:off x="4698201" y="4767262"/>
              <a:ext cx="76200" cy="119061"/>
            </a:xfrm>
            <a:prstGeom prst="roundRect">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54" name="Rounded Rectangle 95">
              <a:extLst>
                <a:ext uri="{FF2B5EF4-FFF2-40B4-BE49-F238E27FC236}">
                  <a16:creationId xmlns:a16="http://schemas.microsoft.com/office/drawing/2014/main" xmlns="" id="{B0D3A978-AC38-4E51-AF02-B617F4517352}"/>
                </a:ext>
              </a:extLst>
            </p:cNvPr>
            <p:cNvSpPr/>
            <p:nvPr/>
          </p:nvSpPr>
          <p:spPr>
            <a:xfrm rot="2620869">
              <a:off x="5017892" y="4912519"/>
              <a:ext cx="76200" cy="119061"/>
            </a:xfrm>
            <a:prstGeom prst="roundRect">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55" name="Rounded Rectangle 96">
              <a:extLst>
                <a:ext uri="{FF2B5EF4-FFF2-40B4-BE49-F238E27FC236}">
                  <a16:creationId xmlns:a16="http://schemas.microsoft.com/office/drawing/2014/main" xmlns="" id="{93969307-7A05-4C06-8775-F7F4E0076EA4}"/>
                </a:ext>
              </a:extLst>
            </p:cNvPr>
            <p:cNvSpPr/>
            <p:nvPr/>
          </p:nvSpPr>
          <p:spPr>
            <a:xfrm rot="6417779">
              <a:off x="5094491" y="5261143"/>
              <a:ext cx="76200" cy="119061"/>
            </a:xfrm>
            <a:prstGeom prst="roundRect">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56" name="Rounded Rectangle 97">
              <a:extLst>
                <a:ext uri="{FF2B5EF4-FFF2-40B4-BE49-F238E27FC236}">
                  <a16:creationId xmlns:a16="http://schemas.microsoft.com/office/drawing/2014/main" xmlns="" id="{FACB0512-0C29-4F75-876C-9CB32E556CAC}"/>
                </a:ext>
              </a:extLst>
            </p:cNvPr>
            <p:cNvSpPr/>
            <p:nvPr/>
          </p:nvSpPr>
          <p:spPr>
            <a:xfrm rot="18979131" flipH="1">
              <a:off x="4378730" y="4919661"/>
              <a:ext cx="76200" cy="119061"/>
            </a:xfrm>
            <a:prstGeom prst="roundRect">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57" name="Rounded Rectangle 98">
              <a:extLst>
                <a:ext uri="{FF2B5EF4-FFF2-40B4-BE49-F238E27FC236}">
                  <a16:creationId xmlns:a16="http://schemas.microsoft.com/office/drawing/2014/main" xmlns="" id="{06E94889-A4B3-440B-8A72-2A408F799ABE}"/>
                </a:ext>
              </a:extLst>
            </p:cNvPr>
            <p:cNvSpPr/>
            <p:nvPr/>
          </p:nvSpPr>
          <p:spPr>
            <a:xfrm rot="15182221" flipH="1">
              <a:off x="4311439" y="5261143"/>
              <a:ext cx="76200" cy="119061"/>
            </a:xfrm>
            <a:prstGeom prst="roundRect">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grpSp>
      <p:sp>
        <p:nvSpPr>
          <p:cNvPr id="58" name="Rectangle 57">
            <a:extLst>
              <a:ext uri="{FF2B5EF4-FFF2-40B4-BE49-F238E27FC236}">
                <a16:creationId xmlns:a16="http://schemas.microsoft.com/office/drawing/2014/main" xmlns="" id="{5ACC4ABE-0CE1-4B9C-9252-C56F54AAA936}"/>
              </a:ext>
            </a:extLst>
          </p:cNvPr>
          <p:cNvSpPr/>
          <p:nvPr/>
        </p:nvSpPr>
        <p:spPr>
          <a:xfrm>
            <a:off x="2370105" y="1924111"/>
            <a:ext cx="6825390" cy="1107996"/>
          </a:xfrm>
          <a:prstGeom prst="rect">
            <a:avLst/>
          </a:prstGeom>
        </p:spPr>
        <p:txBody>
          <a:bodyPr wrap="square"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vi-VN" sz="2200" dirty="0">
                <a:solidFill>
                  <a:srgbClr val="000099"/>
                </a:solidFill>
                <a:latin typeface="Arial" panose="020B0604020202020204" pitchFamily="34" charset="0"/>
                <a:cs typeface="Arial" panose="020B0604020202020204" pitchFamily="34" charset="0"/>
              </a:rPr>
              <a:t>4</a:t>
            </a:r>
            <a:r>
              <a:rPr kumimoji="0" lang="vi-VN" sz="2200"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.1. Cạnh tranh ở cấp độ độc quyền trong nền kinh tế thị trường</a:t>
            </a:r>
            <a:endParaRPr kumimoji="0" lang="en-US" sz="2200"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000000">
                  <a:lumMod val="65000"/>
                  <a:lumOff val="35000"/>
                </a:srgbClr>
              </a:solidFill>
              <a:effectLst/>
              <a:uLnTx/>
              <a:uFillTx/>
              <a:latin typeface="Arial" pitchFamily="34" charset="0"/>
              <a:cs typeface="Arial" pitchFamily="34" charset="0"/>
            </a:endParaRPr>
          </a:p>
        </p:txBody>
      </p:sp>
      <p:sp>
        <p:nvSpPr>
          <p:cNvPr id="59" name="Rectangle 58">
            <a:extLst>
              <a:ext uri="{FF2B5EF4-FFF2-40B4-BE49-F238E27FC236}">
                <a16:creationId xmlns:a16="http://schemas.microsoft.com/office/drawing/2014/main" xmlns="" id="{65405AE9-99E2-41B5-83EC-F59E1304478A}"/>
              </a:ext>
            </a:extLst>
          </p:cNvPr>
          <p:cNvSpPr/>
          <p:nvPr/>
        </p:nvSpPr>
        <p:spPr>
          <a:xfrm>
            <a:off x="2466520" y="3581315"/>
            <a:ext cx="7258960" cy="1107996"/>
          </a:xfrm>
          <a:prstGeom prst="rect">
            <a:avLst/>
          </a:prstGeom>
        </p:spPr>
        <p:txBody>
          <a:bodyPr wrap="square" anchor="ctr">
            <a:spAutoFit/>
          </a:bodyPr>
          <a:lstStyle/>
          <a:p>
            <a:pPr algn="ctr">
              <a:defRPr/>
            </a:pPr>
            <a:r>
              <a:rPr lang="vi-VN" sz="2200" dirty="0">
                <a:latin typeface="Arial" panose="020B0604020202020204" pitchFamily="34" charset="0"/>
                <a:cs typeface="Arial" panose="020B0604020202020204" pitchFamily="34" charset="0"/>
              </a:rPr>
              <a:t>4</a:t>
            </a:r>
            <a:r>
              <a:rPr kumimoji="0" lang="vi-VN" sz="2200" i="0" u="none" strike="noStrike" kern="1200" cap="none" spc="0" normalizeH="0" baseline="0" noProof="0" dirty="0">
                <a:ln>
                  <a:noFill/>
                </a:ln>
                <a:effectLst/>
                <a:uLnTx/>
                <a:uFillTx/>
                <a:latin typeface="Arial" panose="020B0604020202020204" pitchFamily="34" charset="0"/>
                <a:cs typeface="Arial" panose="020B0604020202020204" pitchFamily="34" charset="0"/>
              </a:rPr>
              <a:t>.2. </a:t>
            </a:r>
            <a:r>
              <a:rPr lang="vi-VN" sz="2200" i="0" dirty="0">
                <a:effectLst/>
                <a:latin typeface="Arial" panose="020B0604020202020204" pitchFamily="34" charset="0"/>
                <a:cs typeface="Arial" panose="020B0604020202020204" pitchFamily="34" charset="0"/>
              </a:rPr>
              <a:t>Lý luận của V.I. Lênin về các đặc điểm kinh tế của độc quyền và độc quyền nhà nước trong nền kinh tế thị trường TBCN</a:t>
            </a:r>
            <a:endParaRPr kumimoji="0" lang="en-US" sz="2200" b="0" i="0" u="none" strike="noStrike" kern="1200" cap="none" spc="0" normalizeH="0" baseline="0" noProof="0" dirty="0">
              <a:ln>
                <a:noFill/>
              </a:ln>
              <a:solidFill>
                <a:srgbClr val="000000">
                  <a:lumMod val="65000"/>
                  <a:lumOff val="35000"/>
                </a:srgbClr>
              </a:solidFill>
              <a:effectLst/>
              <a:uLnTx/>
              <a:uFillTx/>
              <a:latin typeface="Arial" pitchFamily="34" charset="0"/>
              <a:cs typeface="Arial" pitchFamily="34" charset="0"/>
            </a:endParaRPr>
          </a:p>
        </p:txBody>
      </p:sp>
      <p:sp>
        <p:nvSpPr>
          <p:cNvPr id="60" name="Rectangle 59">
            <a:extLst>
              <a:ext uri="{FF2B5EF4-FFF2-40B4-BE49-F238E27FC236}">
                <a16:creationId xmlns:a16="http://schemas.microsoft.com/office/drawing/2014/main" xmlns="" id="{45BEFE70-110C-424F-A2EB-24B0778F72C2}"/>
              </a:ext>
            </a:extLst>
          </p:cNvPr>
          <p:cNvSpPr/>
          <p:nvPr/>
        </p:nvSpPr>
        <p:spPr>
          <a:xfrm>
            <a:off x="2466100" y="5335062"/>
            <a:ext cx="7632900" cy="769441"/>
          </a:xfrm>
          <a:prstGeom prst="rect">
            <a:avLst/>
          </a:prstGeom>
        </p:spPr>
        <p:txBody>
          <a:bodyPr wrap="square" anchor="ctr">
            <a:spAutoFit/>
          </a:bodyPr>
          <a:lstStyle/>
          <a:p>
            <a:pPr algn="ctr">
              <a:defRPr/>
            </a:pPr>
            <a:r>
              <a:rPr lang="vi-VN" sz="2200" dirty="0">
                <a:solidFill>
                  <a:srgbClr val="008000"/>
                </a:solidFill>
                <a:latin typeface="Arial" panose="020B0604020202020204" pitchFamily="34" charset="0"/>
                <a:cs typeface="Arial" panose="020B0604020202020204" pitchFamily="34" charset="0"/>
              </a:rPr>
              <a:t>4</a:t>
            </a:r>
            <a:r>
              <a:rPr kumimoji="0" lang="vi-VN" sz="2200" i="0" u="none" strike="noStrike" kern="1200" cap="none" spc="0" normalizeH="0" baseline="0" noProof="0" dirty="0">
                <a:ln>
                  <a:noFill/>
                </a:ln>
                <a:solidFill>
                  <a:srgbClr val="008000"/>
                </a:solidFill>
                <a:effectLst/>
                <a:uLnTx/>
                <a:uFillTx/>
                <a:latin typeface="Arial" panose="020B0604020202020204" pitchFamily="34" charset="0"/>
                <a:cs typeface="Arial" panose="020B0604020202020204" pitchFamily="34" charset="0"/>
              </a:rPr>
              <a:t>.3. </a:t>
            </a:r>
            <a:r>
              <a:rPr lang="vi-VN" sz="2200" i="0" dirty="0">
                <a:solidFill>
                  <a:srgbClr val="008000"/>
                </a:solidFill>
                <a:effectLst/>
                <a:latin typeface="Arial" panose="020B0604020202020204" pitchFamily="34" charset="0"/>
                <a:cs typeface="Arial" panose="020B0604020202020204" pitchFamily="34" charset="0"/>
              </a:rPr>
              <a:t>Biểu hiện mới của độc quyền, độc quyền nhà nước trong điều kiện ngày nay; vai trò lịch sử của CNTB</a:t>
            </a:r>
            <a:endParaRPr kumimoji="0" lang="en-US" sz="2200" b="1" i="0" u="none" strike="noStrike" kern="1200" cap="none" spc="0" normalizeH="0" baseline="0" noProof="0" dirty="0">
              <a:ln>
                <a:noFill/>
              </a:ln>
              <a:solidFill>
                <a:srgbClr val="006600"/>
              </a:solidFill>
              <a:effectLst/>
              <a:uLnTx/>
              <a:uFillTx/>
              <a:latin typeface="Arial" panose="020B0604020202020204" pitchFamily="34" charset="0"/>
              <a:cs typeface="Arial" panose="020B0604020202020204" pitchFamily="34" charset="0"/>
            </a:endParaRPr>
          </a:p>
        </p:txBody>
      </p:sp>
      <p:sp>
        <p:nvSpPr>
          <p:cNvPr id="64" name="TextBox 63">
            <a:extLst>
              <a:ext uri="{FF2B5EF4-FFF2-40B4-BE49-F238E27FC236}">
                <a16:creationId xmlns:a16="http://schemas.microsoft.com/office/drawing/2014/main" xmlns="" id="{56E900DF-5E42-466A-AB4F-97825081AA55}"/>
              </a:ext>
            </a:extLst>
          </p:cNvPr>
          <p:cNvSpPr txBox="1"/>
          <p:nvPr/>
        </p:nvSpPr>
        <p:spPr>
          <a:xfrm>
            <a:off x="1619350" y="33978"/>
            <a:ext cx="8549379" cy="1323439"/>
          </a:xfrm>
          <a:prstGeom prst="rect">
            <a:avLst/>
          </a:prstGeom>
          <a:noFill/>
        </p:spPr>
        <p:txBody>
          <a:bodyPr wrap="square">
            <a:spAutoFit/>
          </a:bodyPr>
          <a:lstStyle/>
          <a:p>
            <a:pPr algn="ctr"/>
            <a:r>
              <a:rPr lang="vi-VN" sz="2400" b="1" i="0" dirty="0">
                <a:solidFill>
                  <a:srgbClr val="C00000"/>
                </a:solidFill>
                <a:effectLst/>
                <a:latin typeface="Arial" panose="020B0604020202020204" pitchFamily="34" charset="0"/>
                <a:cs typeface="Arial" panose="020B0604020202020204" pitchFamily="34" charset="0"/>
              </a:rPr>
              <a:t>CHƯƠNG 4</a:t>
            </a:r>
          </a:p>
          <a:p>
            <a:pPr algn="ctr"/>
            <a:r>
              <a:rPr lang="vi-VN" sz="2800" b="1" i="0" dirty="0">
                <a:solidFill>
                  <a:srgbClr val="000000"/>
                </a:solidFill>
                <a:effectLst/>
                <a:latin typeface="Arial" panose="020B0604020202020204" pitchFamily="34" charset="0"/>
                <a:cs typeface="Arial" panose="020B0604020202020204" pitchFamily="34" charset="0"/>
              </a:rPr>
              <a:t> </a:t>
            </a:r>
            <a:r>
              <a:rPr lang="vi-VN" sz="2600" b="1" i="0" dirty="0">
                <a:solidFill>
                  <a:srgbClr val="7030A0"/>
                </a:solidFill>
                <a:effectLst/>
                <a:latin typeface="Arial" panose="020B0604020202020204" pitchFamily="34" charset="0"/>
                <a:cs typeface="Arial" panose="020B0604020202020204" pitchFamily="34" charset="0"/>
              </a:rPr>
              <a:t>CẠNH TRANH VÀ ĐỘC QUYỀN </a:t>
            </a:r>
            <a:r>
              <a:rPr lang="en-US" altLang="en-US" sz="2600" b="1" dirty="0">
                <a:solidFill>
                  <a:srgbClr val="7030A0"/>
                </a:solidFill>
                <a:latin typeface="Arial" panose="020B0604020202020204" pitchFamily="34" charset="0"/>
                <a:cs typeface="Arial" panose="020B0604020202020204" pitchFamily="34" charset="0"/>
              </a:rPr>
              <a:t>TRONG NỀN </a:t>
            </a:r>
            <a:endParaRPr lang="vi-VN" altLang="en-US" sz="2600" b="1" dirty="0">
              <a:solidFill>
                <a:srgbClr val="7030A0"/>
              </a:solidFill>
              <a:latin typeface="Arial" panose="020B0604020202020204" pitchFamily="34" charset="0"/>
              <a:cs typeface="Arial" panose="020B0604020202020204" pitchFamily="34" charset="0"/>
            </a:endParaRPr>
          </a:p>
          <a:p>
            <a:pPr algn="ctr"/>
            <a:r>
              <a:rPr lang="en-US" altLang="en-US" sz="2600" b="1" dirty="0">
                <a:solidFill>
                  <a:srgbClr val="7030A0"/>
                </a:solidFill>
                <a:latin typeface="Arial" panose="020B0604020202020204" pitchFamily="34" charset="0"/>
                <a:cs typeface="Arial" panose="020B0604020202020204" pitchFamily="34" charset="0"/>
              </a:rPr>
              <a:t>KINH TẾ THỊ TRƯỜNG </a:t>
            </a:r>
            <a:endParaRPr lang="vi-VN" sz="2600" b="1" i="0" dirty="0">
              <a:solidFill>
                <a:srgbClr val="7030A0"/>
              </a:solidFill>
              <a:effectLst/>
              <a:latin typeface="Arial" panose="020B0604020202020204" pitchFamily="34" charset="0"/>
              <a:cs typeface="Arial" panose="020B0604020202020204" pitchFamily="34" charset="0"/>
            </a:endParaRPr>
          </a:p>
        </p:txBody>
      </p:sp>
      <p:sp>
        <p:nvSpPr>
          <p:cNvPr id="65" name="Trapezoid 2">
            <a:extLst>
              <a:ext uri="{FF2B5EF4-FFF2-40B4-BE49-F238E27FC236}">
                <a16:creationId xmlns:a16="http://schemas.microsoft.com/office/drawing/2014/main" xmlns="" id="{E4B308EB-E7DB-4225-A7B4-93496559182B}"/>
              </a:ext>
            </a:extLst>
          </p:cNvPr>
          <p:cNvSpPr/>
          <p:nvPr/>
        </p:nvSpPr>
        <p:spPr bwMode="auto">
          <a:xfrm rot="19191503">
            <a:off x="1680048" y="3744434"/>
            <a:ext cx="1101519" cy="186286"/>
          </a:xfrm>
          <a:custGeom>
            <a:avLst/>
            <a:gdLst>
              <a:gd name="connsiteX0" fmla="*/ 0 w 1828800"/>
              <a:gd name="connsiteY0" fmla="*/ 457200 h 457200"/>
              <a:gd name="connsiteX1" fmla="*/ 114300 w 1828800"/>
              <a:gd name="connsiteY1" fmla="*/ 0 h 457200"/>
              <a:gd name="connsiteX2" fmla="*/ 1714500 w 1828800"/>
              <a:gd name="connsiteY2" fmla="*/ 0 h 457200"/>
              <a:gd name="connsiteX3" fmla="*/ 1828800 w 1828800"/>
              <a:gd name="connsiteY3" fmla="*/ 457200 h 457200"/>
              <a:gd name="connsiteX4" fmla="*/ 0 w 1828800"/>
              <a:gd name="connsiteY4" fmla="*/ 457200 h 457200"/>
              <a:gd name="connsiteX0" fmla="*/ 0 w 1828800"/>
              <a:gd name="connsiteY0" fmla="*/ 463642 h 463642"/>
              <a:gd name="connsiteX1" fmla="*/ 402156 w 1828800"/>
              <a:gd name="connsiteY1" fmla="*/ 0 h 463642"/>
              <a:gd name="connsiteX2" fmla="*/ 1714500 w 1828800"/>
              <a:gd name="connsiteY2" fmla="*/ 6442 h 463642"/>
              <a:gd name="connsiteX3" fmla="*/ 1828800 w 1828800"/>
              <a:gd name="connsiteY3" fmla="*/ 463642 h 463642"/>
              <a:gd name="connsiteX4" fmla="*/ 0 w 1828800"/>
              <a:gd name="connsiteY4" fmla="*/ 463642 h 463642"/>
              <a:gd name="connsiteX0" fmla="*/ 0 w 2001385"/>
              <a:gd name="connsiteY0" fmla="*/ 463642 h 463642"/>
              <a:gd name="connsiteX1" fmla="*/ 402156 w 2001385"/>
              <a:gd name="connsiteY1" fmla="*/ 0 h 463642"/>
              <a:gd name="connsiteX2" fmla="*/ 1714500 w 2001385"/>
              <a:gd name="connsiteY2" fmla="*/ 6442 h 463642"/>
              <a:gd name="connsiteX3" fmla="*/ 2001385 w 2001385"/>
              <a:gd name="connsiteY3" fmla="*/ 426441 h 463642"/>
              <a:gd name="connsiteX4" fmla="*/ 0 w 2001385"/>
              <a:gd name="connsiteY4" fmla="*/ 463642 h 463642"/>
              <a:gd name="connsiteX0" fmla="*/ 0 w 2001385"/>
              <a:gd name="connsiteY0" fmla="*/ 463642 h 463642"/>
              <a:gd name="connsiteX1" fmla="*/ 402156 w 2001385"/>
              <a:gd name="connsiteY1" fmla="*/ 0 h 463642"/>
              <a:gd name="connsiteX2" fmla="*/ 1514076 w 2001385"/>
              <a:gd name="connsiteY2" fmla="*/ 7706 h 463642"/>
              <a:gd name="connsiteX3" fmla="*/ 2001385 w 2001385"/>
              <a:gd name="connsiteY3" fmla="*/ 426441 h 463642"/>
              <a:gd name="connsiteX4" fmla="*/ 0 w 2001385"/>
              <a:gd name="connsiteY4" fmla="*/ 463642 h 463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1385" h="463642">
                <a:moveTo>
                  <a:pt x="0" y="463642"/>
                </a:moveTo>
                <a:lnTo>
                  <a:pt x="402156" y="0"/>
                </a:lnTo>
                <a:lnTo>
                  <a:pt x="1514076" y="7706"/>
                </a:lnTo>
                <a:lnTo>
                  <a:pt x="2001385" y="426441"/>
                </a:lnTo>
                <a:lnTo>
                  <a:pt x="0" y="463642"/>
                </a:lnTo>
                <a:close/>
              </a:path>
            </a:pathLst>
          </a:custGeom>
          <a:solidFill>
            <a:schemeClr val="tx1"/>
          </a:solidFill>
          <a:ln w="31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FFFFFF"/>
              </a:solidFill>
              <a:effectLst/>
              <a:uLnTx/>
              <a:uFillTx/>
              <a:latin typeface="Open Sans"/>
              <a:ea typeface="+mn-ea"/>
              <a:cs typeface="+mn-cs"/>
            </a:endParaRPr>
          </a:p>
        </p:txBody>
      </p:sp>
      <p:sp>
        <p:nvSpPr>
          <p:cNvPr id="66" name="Trapezoid 2">
            <a:extLst>
              <a:ext uri="{FF2B5EF4-FFF2-40B4-BE49-F238E27FC236}">
                <a16:creationId xmlns:a16="http://schemas.microsoft.com/office/drawing/2014/main" xmlns="" id="{9FD81E27-5748-4FFE-BE36-7AE9F296351C}"/>
              </a:ext>
            </a:extLst>
          </p:cNvPr>
          <p:cNvSpPr/>
          <p:nvPr/>
        </p:nvSpPr>
        <p:spPr bwMode="auto">
          <a:xfrm rot="19191503">
            <a:off x="1636218" y="5385432"/>
            <a:ext cx="1101519" cy="186286"/>
          </a:xfrm>
          <a:custGeom>
            <a:avLst/>
            <a:gdLst>
              <a:gd name="connsiteX0" fmla="*/ 0 w 1828800"/>
              <a:gd name="connsiteY0" fmla="*/ 457200 h 457200"/>
              <a:gd name="connsiteX1" fmla="*/ 114300 w 1828800"/>
              <a:gd name="connsiteY1" fmla="*/ 0 h 457200"/>
              <a:gd name="connsiteX2" fmla="*/ 1714500 w 1828800"/>
              <a:gd name="connsiteY2" fmla="*/ 0 h 457200"/>
              <a:gd name="connsiteX3" fmla="*/ 1828800 w 1828800"/>
              <a:gd name="connsiteY3" fmla="*/ 457200 h 457200"/>
              <a:gd name="connsiteX4" fmla="*/ 0 w 1828800"/>
              <a:gd name="connsiteY4" fmla="*/ 457200 h 457200"/>
              <a:gd name="connsiteX0" fmla="*/ 0 w 1828800"/>
              <a:gd name="connsiteY0" fmla="*/ 463642 h 463642"/>
              <a:gd name="connsiteX1" fmla="*/ 402156 w 1828800"/>
              <a:gd name="connsiteY1" fmla="*/ 0 h 463642"/>
              <a:gd name="connsiteX2" fmla="*/ 1714500 w 1828800"/>
              <a:gd name="connsiteY2" fmla="*/ 6442 h 463642"/>
              <a:gd name="connsiteX3" fmla="*/ 1828800 w 1828800"/>
              <a:gd name="connsiteY3" fmla="*/ 463642 h 463642"/>
              <a:gd name="connsiteX4" fmla="*/ 0 w 1828800"/>
              <a:gd name="connsiteY4" fmla="*/ 463642 h 463642"/>
              <a:gd name="connsiteX0" fmla="*/ 0 w 2001385"/>
              <a:gd name="connsiteY0" fmla="*/ 463642 h 463642"/>
              <a:gd name="connsiteX1" fmla="*/ 402156 w 2001385"/>
              <a:gd name="connsiteY1" fmla="*/ 0 h 463642"/>
              <a:gd name="connsiteX2" fmla="*/ 1714500 w 2001385"/>
              <a:gd name="connsiteY2" fmla="*/ 6442 h 463642"/>
              <a:gd name="connsiteX3" fmla="*/ 2001385 w 2001385"/>
              <a:gd name="connsiteY3" fmla="*/ 426441 h 463642"/>
              <a:gd name="connsiteX4" fmla="*/ 0 w 2001385"/>
              <a:gd name="connsiteY4" fmla="*/ 463642 h 463642"/>
              <a:gd name="connsiteX0" fmla="*/ 0 w 2001385"/>
              <a:gd name="connsiteY0" fmla="*/ 463642 h 463642"/>
              <a:gd name="connsiteX1" fmla="*/ 402156 w 2001385"/>
              <a:gd name="connsiteY1" fmla="*/ 0 h 463642"/>
              <a:gd name="connsiteX2" fmla="*/ 1514076 w 2001385"/>
              <a:gd name="connsiteY2" fmla="*/ 7706 h 463642"/>
              <a:gd name="connsiteX3" fmla="*/ 2001385 w 2001385"/>
              <a:gd name="connsiteY3" fmla="*/ 426441 h 463642"/>
              <a:gd name="connsiteX4" fmla="*/ 0 w 2001385"/>
              <a:gd name="connsiteY4" fmla="*/ 463642 h 463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1385" h="463642">
                <a:moveTo>
                  <a:pt x="0" y="463642"/>
                </a:moveTo>
                <a:lnTo>
                  <a:pt x="402156" y="0"/>
                </a:lnTo>
                <a:lnTo>
                  <a:pt x="1514076" y="7706"/>
                </a:lnTo>
                <a:lnTo>
                  <a:pt x="2001385" y="426441"/>
                </a:lnTo>
                <a:lnTo>
                  <a:pt x="0" y="463642"/>
                </a:lnTo>
                <a:close/>
              </a:path>
            </a:pathLst>
          </a:custGeom>
          <a:solidFill>
            <a:srgbClr val="008000"/>
          </a:solidFill>
          <a:ln w="31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FFFFFF"/>
              </a:solidFill>
              <a:effectLst/>
              <a:uLnTx/>
              <a:uFillTx/>
              <a:latin typeface="Open Sans"/>
              <a:ea typeface="+mn-ea"/>
              <a:cs typeface="+mn-cs"/>
            </a:endParaRPr>
          </a:p>
        </p:txBody>
      </p:sp>
    </p:spTree>
    <p:extLst>
      <p:ext uri="{BB962C8B-B14F-4D97-AF65-F5344CB8AC3E}">
        <p14:creationId xmlns:p14="http://schemas.microsoft.com/office/powerpoint/2010/main" val="3146296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64"/>
                                        </p:tgtEl>
                                        <p:attrNameLst>
                                          <p:attrName>style.visibility</p:attrName>
                                        </p:attrNameLst>
                                      </p:cBhvr>
                                      <p:to>
                                        <p:strVal val="visible"/>
                                      </p:to>
                                    </p:set>
                                    <p:anim calcmode="lin" valueType="num">
                                      <p:cBhvr>
                                        <p:cTn id="13" dur="1000" fill="hold"/>
                                        <p:tgtEl>
                                          <p:spTgt spid="64"/>
                                        </p:tgtEl>
                                        <p:attrNameLst>
                                          <p:attrName>ppt_w</p:attrName>
                                        </p:attrNameLst>
                                      </p:cBhvr>
                                      <p:tavLst>
                                        <p:tav tm="0">
                                          <p:val>
                                            <p:fltVal val="0"/>
                                          </p:val>
                                        </p:tav>
                                        <p:tav tm="100000">
                                          <p:val>
                                            <p:strVal val="#ppt_w"/>
                                          </p:val>
                                        </p:tav>
                                      </p:tavLst>
                                    </p:anim>
                                    <p:anim calcmode="lin" valueType="num">
                                      <p:cBhvr>
                                        <p:cTn id="14" dur="1000" fill="hold"/>
                                        <p:tgtEl>
                                          <p:spTgt spid="64"/>
                                        </p:tgtEl>
                                        <p:attrNameLst>
                                          <p:attrName>ppt_h</p:attrName>
                                        </p:attrNameLst>
                                      </p:cBhvr>
                                      <p:tavLst>
                                        <p:tav tm="0">
                                          <p:val>
                                            <p:fltVal val="0"/>
                                          </p:val>
                                        </p:tav>
                                        <p:tav tm="100000">
                                          <p:val>
                                            <p:strVal val="#ppt_h"/>
                                          </p:val>
                                        </p:tav>
                                      </p:tavLst>
                                    </p:anim>
                                    <p:anim calcmode="lin" valueType="num">
                                      <p:cBhvr>
                                        <p:cTn id="15" dur="1000" fill="hold"/>
                                        <p:tgtEl>
                                          <p:spTgt spid="64"/>
                                        </p:tgtEl>
                                        <p:attrNameLst>
                                          <p:attrName>style.rotation</p:attrName>
                                        </p:attrNameLst>
                                      </p:cBhvr>
                                      <p:tavLst>
                                        <p:tav tm="0">
                                          <p:val>
                                            <p:fltVal val="90"/>
                                          </p:val>
                                        </p:tav>
                                        <p:tav tm="100000">
                                          <p:val>
                                            <p:fltVal val="0"/>
                                          </p:val>
                                        </p:tav>
                                      </p:tavLst>
                                    </p:anim>
                                    <p:animEffect transition="in" filter="fade">
                                      <p:cBhvr>
                                        <p:cTn id="16" dur="1000"/>
                                        <p:tgtEl>
                                          <p:spTgt spid="64"/>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circle(in)">
                                      <p:cBhvr>
                                        <p:cTn id="21" dur="2000"/>
                                        <p:tgtEl>
                                          <p:spTgt spid="18"/>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circle(in)">
                                      <p:cBhvr>
                                        <p:cTn id="24" dur="2000"/>
                                        <p:tgtEl>
                                          <p:spTgt spid="46"/>
                                        </p:tgtEl>
                                      </p:cBhvr>
                                    </p:animEffect>
                                  </p:childTnLst>
                                </p:cTn>
                              </p:par>
                              <p:par>
                                <p:cTn id="25" presetID="6" presetClass="entr" presetSubtype="16" fill="hold" nodeType="with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circle(in)">
                                      <p:cBhvr>
                                        <p:cTn id="27" dur="2000"/>
                                        <p:tgtEl>
                                          <p:spTgt spid="47"/>
                                        </p:tgtEl>
                                      </p:cBhvr>
                                    </p:animEffect>
                                  </p:childTnLst>
                                </p:cTn>
                              </p:par>
                              <p:par>
                                <p:cTn id="28" presetID="6" presetClass="entr" presetSubtype="16" fill="hold"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circle(in)">
                                      <p:cBhvr>
                                        <p:cTn id="30" dur="2000"/>
                                        <p:tgtEl>
                                          <p:spTgt spid="50"/>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circle(in)">
                                      <p:cBhvr>
                                        <p:cTn id="33" dur="2000"/>
                                        <p:tgtEl>
                                          <p:spTgt spid="58"/>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circle(in)">
                                      <p:cBhvr>
                                        <p:cTn id="36" dur="2000"/>
                                        <p:tgtEl>
                                          <p:spTgt spid="59"/>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60"/>
                                        </p:tgtEl>
                                        <p:attrNameLst>
                                          <p:attrName>style.visibility</p:attrName>
                                        </p:attrNameLst>
                                      </p:cBhvr>
                                      <p:to>
                                        <p:strVal val="visible"/>
                                      </p:to>
                                    </p:set>
                                    <p:animEffect transition="in" filter="circle(in)">
                                      <p:cBhvr>
                                        <p:cTn id="39" dur="2000"/>
                                        <p:tgtEl>
                                          <p:spTgt spid="60"/>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circle(in)">
                                      <p:cBhvr>
                                        <p:cTn id="42" dur="2000"/>
                                        <p:tgtEl>
                                          <p:spTgt spid="65"/>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circle(in)">
                                      <p:cBhvr>
                                        <p:cTn id="45" dur="2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8" grpId="0"/>
      <p:bldP spid="59" grpId="0"/>
      <p:bldP spid="60" grpId="0"/>
      <p:bldP spid="64" grpId="0"/>
      <p:bldP spid="65" grpId="0" animBg="1"/>
      <p:bldP spid="6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p:nvPr/>
        </p:nvSpPr>
        <p:spPr>
          <a:xfrm>
            <a:off x="4444004" y="3947942"/>
            <a:ext cx="1712913" cy="196850"/>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266568"/>
              </a:gs>
              <a:gs pos="100000">
                <a:srgbClr val="3296A0"/>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8" name="Freeform 7"/>
          <p:cNvSpPr/>
          <p:nvPr/>
        </p:nvSpPr>
        <p:spPr>
          <a:xfrm flipV="1">
            <a:off x="4444004" y="5497342"/>
            <a:ext cx="1712913" cy="196850"/>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266568"/>
              </a:gs>
              <a:gs pos="99000">
                <a:srgbClr val="3296A0"/>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9" name="Freeform 8"/>
          <p:cNvSpPr/>
          <p:nvPr/>
        </p:nvSpPr>
        <p:spPr>
          <a:xfrm>
            <a:off x="4442417" y="3947942"/>
            <a:ext cx="1652587" cy="1746250"/>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gradFill flip="none" rotWithShape="1">
            <a:gsLst>
              <a:gs pos="14565">
                <a:srgbClr val="5BB4BC">
                  <a:lumMod val="95000"/>
                </a:srgbClr>
              </a:gs>
              <a:gs pos="7100">
                <a:srgbClr val="3CA0AF"/>
              </a:gs>
              <a:gs pos="0">
                <a:srgbClr val="5CB5BB"/>
              </a:gs>
              <a:gs pos="70434">
                <a:srgbClr val="5CB4BB"/>
              </a:gs>
              <a:gs pos="89600">
                <a:srgbClr val="82DDDE"/>
              </a:gs>
              <a:gs pos="100000">
                <a:srgbClr val="58BAC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324625" name="TextBox 12"/>
          <p:cNvSpPr txBox="1">
            <a:spLocks noChangeArrowheads="1"/>
          </p:cNvSpPr>
          <p:nvPr/>
        </p:nvSpPr>
        <p:spPr bwMode="auto">
          <a:xfrm>
            <a:off x="4482104" y="4263856"/>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a:solidFill>
                  <a:srgbClr val="FFFFFF"/>
                </a:solidFill>
              </a:rPr>
              <a:t>Nội</a:t>
            </a:r>
            <a:r>
              <a:rPr lang="en-US" altLang="en-US" sz="2000" b="1" dirty="0">
                <a:solidFill>
                  <a:srgbClr val="FFFFFF"/>
                </a:solidFill>
              </a:rPr>
              <a:t> dung </a:t>
            </a:r>
            <a:r>
              <a:rPr lang="vi-VN" altLang="en-US" sz="3600" b="1" dirty="0">
                <a:solidFill>
                  <a:srgbClr val="FFFFFF"/>
                </a:solidFill>
              </a:rPr>
              <a:t>02</a:t>
            </a:r>
            <a:endParaRPr lang="en-US" altLang="en-US" sz="3600" b="1" dirty="0">
              <a:solidFill>
                <a:srgbClr val="FFFFFF"/>
              </a:solidFill>
            </a:endParaRPr>
          </a:p>
        </p:txBody>
      </p:sp>
      <p:sp>
        <p:nvSpPr>
          <p:cNvPr id="31" name="Freeform 30"/>
          <p:cNvSpPr/>
          <p:nvPr/>
        </p:nvSpPr>
        <p:spPr>
          <a:xfrm>
            <a:off x="2273252" y="1695242"/>
            <a:ext cx="1712913" cy="198438"/>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5A5A5A"/>
              </a:gs>
              <a:gs pos="100000">
                <a:srgbClr val="6E6E6E"/>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32" name="Freeform 31"/>
          <p:cNvSpPr/>
          <p:nvPr/>
        </p:nvSpPr>
        <p:spPr>
          <a:xfrm flipV="1">
            <a:off x="2273252" y="3244642"/>
            <a:ext cx="1712913" cy="198438"/>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5A5A5A"/>
              </a:gs>
              <a:gs pos="100000">
                <a:srgbClr val="6E6E6E"/>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33" name="Freeform 32"/>
          <p:cNvSpPr/>
          <p:nvPr/>
        </p:nvSpPr>
        <p:spPr>
          <a:xfrm>
            <a:off x="2271665" y="1696830"/>
            <a:ext cx="1652587" cy="1746250"/>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solidFill>
            <a:schemeClr val="tx2">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324630" name="TextBox 33"/>
          <p:cNvSpPr txBox="1">
            <a:spLocks noChangeArrowheads="1"/>
          </p:cNvSpPr>
          <p:nvPr/>
        </p:nvSpPr>
        <p:spPr bwMode="auto">
          <a:xfrm>
            <a:off x="2311352" y="2011156"/>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a:solidFill>
                  <a:srgbClr val="FFFFFF"/>
                </a:solidFill>
              </a:rPr>
              <a:t>Nội</a:t>
            </a:r>
            <a:r>
              <a:rPr lang="en-US" altLang="en-US" sz="2000" b="1" dirty="0">
                <a:solidFill>
                  <a:srgbClr val="FFFFFF"/>
                </a:solidFill>
              </a:rPr>
              <a:t> dung </a:t>
            </a:r>
            <a:r>
              <a:rPr lang="en-US" altLang="en-US" sz="3600" b="1" dirty="0">
                <a:solidFill>
                  <a:srgbClr val="FFFFFF"/>
                </a:solidFill>
              </a:rPr>
              <a:t>01</a:t>
            </a:r>
          </a:p>
        </p:txBody>
      </p:sp>
      <p:pic>
        <p:nvPicPr>
          <p:cNvPr id="2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77" y="2070893"/>
            <a:ext cx="2130861" cy="4787107"/>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Group 21">
            <a:extLst>
              <a:ext uri="{FF2B5EF4-FFF2-40B4-BE49-F238E27FC236}">
                <a16:creationId xmlns:a16="http://schemas.microsoft.com/office/drawing/2014/main" xmlns="" id="{6B4FA934-1425-4C93-98BA-534F6D40A742}"/>
              </a:ext>
            </a:extLst>
          </p:cNvPr>
          <p:cNvGrpSpPr>
            <a:grpSpLocks/>
          </p:cNvGrpSpPr>
          <p:nvPr/>
        </p:nvGrpSpPr>
        <p:grpSpPr bwMode="auto">
          <a:xfrm flipV="1">
            <a:off x="0" y="1095797"/>
            <a:ext cx="11964473" cy="3727"/>
            <a:chOff x="240" y="534"/>
            <a:chExt cx="5298" cy="327956"/>
          </a:xfrm>
        </p:grpSpPr>
        <p:sp>
          <p:nvSpPr>
            <p:cNvPr id="30" name="Line 7">
              <a:extLst>
                <a:ext uri="{FF2B5EF4-FFF2-40B4-BE49-F238E27FC236}">
                  <a16:creationId xmlns:a16="http://schemas.microsoft.com/office/drawing/2014/main" xmlns="" id="{0F4B5536-21DE-4656-98CD-EC206EB424CA}"/>
                </a:ext>
              </a:extLst>
            </p:cNvPr>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 name="Line 8">
              <a:extLst>
                <a:ext uri="{FF2B5EF4-FFF2-40B4-BE49-F238E27FC236}">
                  <a16:creationId xmlns:a16="http://schemas.microsoft.com/office/drawing/2014/main" xmlns="" id="{367EA13B-A34D-44EB-9CC8-80073F96BE04}"/>
                </a:ext>
              </a:extLst>
            </p:cNvPr>
            <p:cNvSpPr>
              <a:spLocks noChangeShapeType="1"/>
            </p:cNvSpPr>
            <p:nvPr/>
          </p:nvSpPr>
          <p:spPr bwMode="auto">
            <a:xfrm>
              <a:off x="240" y="328490"/>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5" name="Rectangle 34">
            <a:extLst>
              <a:ext uri="{FF2B5EF4-FFF2-40B4-BE49-F238E27FC236}">
                <a16:creationId xmlns:a16="http://schemas.microsoft.com/office/drawing/2014/main" xmlns="" id="{B6235E90-9699-4836-9061-A4EB29329CB9}"/>
              </a:ext>
            </a:extLst>
          </p:cNvPr>
          <p:cNvSpPr/>
          <p:nvPr/>
        </p:nvSpPr>
        <p:spPr>
          <a:xfrm>
            <a:off x="466213" y="316742"/>
            <a:ext cx="11296022" cy="738664"/>
          </a:xfrm>
          <a:prstGeom prst="rect">
            <a:avLst/>
          </a:prstGeom>
        </p:spPr>
        <p:txBody>
          <a:bodyPr wrap="square" anchor="ctr">
            <a:spAutoFit/>
          </a:bodyPr>
          <a:lstStyle/>
          <a:p>
            <a:pPr marL="0" marR="0" lvl="0" indent="0" defTabSz="914286" rtl="0" eaLnBrk="1" fontAlgn="auto" latinLnBrk="0" hangingPunct="1">
              <a:lnSpc>
                <a:spcPct val="100000"/>
              </a:lnSpc>
              <a:spcBef>
                <a:spcPts val="0"/>
              </a:spcBef>
              <a:spcAft>
                <a:spcPts val="0"/>
              </a:spcAft>
              <a:buClrTx/>
              <a:buSzTx/>
              <a:buFontTx/>
              <a:buNone/>
              <a:tabLst/>
              <a:defRPr/>
            </a:pPr>
            <a:r>
              <a:rPr lang="vi-VN" sz="2800" b="1" dirty="0">
                <a:solidFill>
                  <a:srgbClr val="0033CC"/>
                </a:solidFill>
                <a:latin typeface="Arial" panose="020B0604020202020204" pitchFamily="34" charset="0"/>
                <a:cs typeface="Arial" panose="020B0604020202020204" pitchFamily="34" charset="0"/>
              </a:rPr>
              <a:t>4</a:t>
            </a:r>
            <a:r>
              <a:rPr kumimoji="0" lang="vi-VN" sz="2800" b="1" i="0" u="none" strike="noStrike" kern="1200" cap="none" spc="0" normalizeH="0" baseline="0" noProof="0" dirty="0">
                <a:ln>
                  <a:noFill/>
                </a:ln>
                <a:solidFill>
                  <a:srgbClr val="0033CC"/>
                </a:solidFill>
                <a:effectLst/>
                <a:uLnTx/>
                <a:uFillTx/>
                <a:latin typeface="Arial" panose="020B0604020202020204" pitchFamily="34" charset="0"/>
                <a:ea typeface="+mn-ea"/>
                <a:cs typeface="Arial" panose="020B0604020202020204" pitchFamily="34" charset="0"/>
              </a:rPr>
              <a:t>.1. Cạnh tranh ở cấp độ độc quyền trong nền kinh tế thị trường</a:t>
            </a:r>
            <a:endParaRPr kumimoji="0" lang="en-US" sz="2800" b="1" i="0" u="none" strike="noStrike" kern="1200" cap="none" spc="0" normalizeH="0" baseline="0" noProof="0" dirty="0">
              <a:ln>
                <a:noFill/>
              </a:ln>
              <a:solidFill>
                <a:srgbClr val="0033CC"/>
              </a:solidFill>
              <a:effectLst/>
              <a:uLnTx/>
              <a:uFillTx/>
              <a:latin typeface="Arial" panose="020B0604020202020204" pitchFamily="34" charset="0"/>
              <a:ea typeface="+mn-ea"/>
              <a:cs typeface="Arial" panose="020B0604020202020204" pitchFamily="34" charset="0"/>
            </a:endParaRPr>
          </a:p>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lumMod val="65000"/>
                  <a:lumOff val="35000"/>
                </a:srgbClr>
              </a:solidFill>
              <a:effectLst/>
              <a:uLnTx/>
              <a:uFillTx/>
              <a:latin typeface="Arial" pitchFamily="34" charset="0"/>
              <a:ea typeface="+mn-ea"/>
              <a:cs typeface="Arial" pitchFamily="34" charset="0"/>
            </a:endParaRPr>
          </a:p>
        </p:txBody>
      </p:sp>
      <p:sp>
        <p:nvSpPr>
          <p:cNvPr id="36" name="TextBox 35">
            <a:extLst>
              <a:ext uri="{FF2B5EF4-FFF2-40B4-BE49-F238E27FC236}">
                <a16:creationId xmlns:a16="http://schemas.microsoft.com/office/drawing/2014/main" xmlns="" id="{82210E24-25E6-49B5-AC6A-79526A2EF6D0}"/>
              </a:ext>
            </a:extLst>
          </p:cNvPr>
          <p:cNvSpPr txBox="1"/>
          <p:nvPr/>
        </p:nvSpPr>
        <p:spPr>
          <a:xfrm>
            <a:off x="3924378" y="2226060"/>
            <a:ext cx="7582993" cy="830997"/>
          </a:xfrm>
          <a:prstGeom prst="rect">
            <a:avLst/>
          </a:prstGeom>
          <a:noFill/>
        </p:spPr>
        <p:txBody>
          <a:bodyPr wrap="square">
            <a:spAutoFit/>
          </a:bodyPr>
          <a:lstStyle/>
          <a:p>
            <a:pPr algn="ctr"/>
            <a:r>
              <a:rPr lang="vi-VN" sz="2400" b="1" i="0" dirty="0">
                <a:solidFill>
                  <a:schemeClr val="tx2">
                    <a:lumMod val="50000"/>
                  </a:schemeClr>
                </a:solidFill>
                <a:effectLst/>
              </a:rPr>
              <a:t>4.1.1. Độc quyền, độc quyền nhà nước và tác động của độc quyền</a:t>
            </a:r>
          </a:p>
        </p:txBody>
      </p:sp>
      <p:sp>
        <p:nvSpPr>
          <p:cNvPr id="37" name="TextBox 36">
            <a:extLst>
              <a:ext uri="{FF2B5EF4-FFF2-40B4-BE49-F238E27FC236}">
                <a16:creationId xmlns:a16="http://schemas.microsoft.com/office/drawing/2014/main" xmlns="" id="{0F2FD871-195B-42A5-AE2E-413FBD970174}"/>
              </a:ext>
            </a:extLst>
          </p:cNvPr>
          <p:cNvSpPr txBox="1"/>
          <p:nvPr/>
        </p:nvSpPr>
        <p:spPr>
          <a:xfrm>
            <a:off x="6156917" y="4556233"/>
            <a:ext cx="5655647" cy="830997"/>
          </a:xfrm>
          <a:prstGeom prst="rect">
            <a:avLst/>
          </a:prstGeom>
          <a:noFill/>
        </p:spPr>
        <p:txBody>
          <a:bodyPr wrap="square">
            <a:spAutoFit/>
          </a:bodyPr>
          <a:lstStyle/>
          <a:p>
            <a:pPr algn="ctr"/>
            <a:r>
              <a:rPr lang="vi-VN" sz="2400" b="1" i="0" dirty="0">
                <a:solidFill>
                  <a:srgbClr val="0070C0"/>
                </a:solidFill>
                <a:effectLst/>
              </a:rPr>
              <a:t>4.1.</a:t>
            </a:r>
            <a:r>
              <a:rPr lang="en-US" sz="2400" b="1" i="0" dirty="0">
                <a:solidFill>
                  <a:srgbClr val="0070C0"/>
                </a:solidFill>
                <a:effectLst/>
              </a:rPr>
              <a:t>2. Quan </a:t>
            </a:r>
            <a:r>
              <a:rPr lang="en-US" sz="2400" b="1" i="0" dirty="0" err="1">
                <a:solidFill>
                  <a:srgbClr val="0070C0"/>
                </a:solidFill>
                <a:effectLst/>
              </a:rPr>
              <a:t>hệ</a:t>
            </a:r>
            <a:r>
              <a:rPr lang="en-US" sz="2400" b="1" i="0" dirty="0">
                <a:solidFill>
                  <a:srgbClr val="0070C0"/>
                </a:solidFill>
                <a:effectLst/>
              </a:rPr>
              <a:t> </a:t>
            </a:r>
            <a:r>
              <a:rPr lang="en-US" sz="2400" b="1" i="0" dirty="0" err="1">
                <a:solidFill>
                  <a:srgbClr val="0070C0"/>
                </a:solidFill>
                <a:effectLst/>
              </a:rPr>
              <a:t>cạnh</a:t>
            </a:r>
            <a:r>
              <a:rPr lang="en-US" sz="2400" b="1" i="0" dirty="0">
                <a:solidFill>
                  <a:srgbClr val="0070C0"/>
                </a:solidFill>
                <a:effectLst/>
              </a:rPr>
              <a:t> </a:t>
            </a:r>
            <a:r>
              <a:rPr lang="en-US" sz="2400" b="1" i="0" dirty="0" err="1">
                <a:solidFill>
                  <a:srgbClr val="0070C0"/>
                </a:solidFill>
                <a:effectLst/>
              </a:rPr>
              <a:t>tranh</a:t>
            </a:r>
            <a:r>
              <a:rPr lang="en-US" sz="2400" b="1" i="0" dirty="0">
                <a:solidFill>
                  <a:srgbClr val="0070C0"/>
                </a:solidFill>
                <a:effectLst/>
              </a:rPr>
              <a:t> </a:t>
            </a:r>
            <a:r>
              <a:rPr lang="en-US" sz="2400" b="1" i="0" dirty="0" err="1">
                <a:solidFill>
                  <a:srgbClr val="0070C0"/>
                </a:solidFill>
                <a:effectLst/>
              </a:rPr>
              <a:t>trong</a:t>
            </a:r>
            <a:r>
              <a:rPr lang="en-US" sz="2400" b="1" i="0" dirty="0">
                <a:solidFill>
                  <a:srgbClr val="0070C0"/>
                </a:solidFill>
                <a:effectLst/>
              </a:rPr>
              <a:t> </a:t>
            </a:r>
            <a:r>
              <a:rPr lang="en-US" sz="2400" b="1" i="0" dirty="0" err="1">
                <a:solidFill>
                  <a:srgbClr val="0070C0"/>
                </a:solidFill>
                <a:effectLst/>
              </a:rPr>
              <a:t>trạng</a:t>
            </a:r>
            <a:r>
              <a:rPr lang="en-US" sz="2400" b="1" i="0" dirty="0">
                <a:solidFill>
                  <a:srgbClr val="0070C0"/>
                </a:solidFill>
                <a:effectLst/>
              </a:rPr>
              <a:t> </a:t>
            </a:r>
            <a:r>
              <a:rPr lang="en-US" sz="2400" b="1" i="0" dirty="0" err="1">
                <a:solidFill>
                  <a:srgbClr val="0070C0"/>
                </a:solidFill>
                <a:effectLst/>
              </a:rPr>
              <a:t>thái</a:t>
            </a:r>
            <a:r>
              <a:rPr lang="en-US" sz="2400" b="1" i="0" dirty="0">
                <a:solidFill>
                  <a:srgbClr val="0070C0"/>
                </a:solidFill>
                <a:effectLst/>
              </a:rPr>
              <a:t> </a:t>
            </a:r>
            <a:r>
              <a:rPr lang="en-US" sz="2400" b="1" i="0" dirty="0" err="1">
                <a:solidFill>
                  <a:srgbClr val="0070C0"/>
                </a:solidFill>
                <a:effectLst/>
              </a:rPr>
              <a:t>độc</a:t>
            </a:r>
            <a:r>
              <a:rPr lang="en-US" sz="2400" b="1" i="0" dirty="0">
                <a:solidFill>
                  <a:srgbClr val="0070C0"/>
                </a:solidFill>
                <a:effectLst/>
              </a:rPr>
              <a:t> </a:t>
            </a:r>
            <a:r>
              <a:rPr lang="en-US" sz="2400" b="1" i="0" dirty="0" err="1">
                <a:solidFill>
                  <a:srgbClr val="0070C0"/>
                </a:solidFill>
                <a:effectLst/>
              </a:rPr>
              <a:t>quyền</a:t>
            </a:r>
            <a:endParaRPr lang="en-US" sz="2400" b="1" i="0" dirty="0">
              <a:solidFill>
                <a:srgbClr val="0070C0"/>
              </a:solidFill>
              <a:effectLst/>
            </a:endParaRPr>
          </a:p>
        </p:txBody>
      </p:sp>
    </p:spTree>
    <p:extLst>
      <p:ext uri="{BB962C8B-B14F-4D97-AF65-F5344CB8AC3E}">
        <p14:creationId xmlns:p14="http://schemas.microsoft.com/office/powerpoint/2010/main" val="159104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1000" fill="hold"/>
                                        <p:tgtEl>
                                          <p:spTgt spid="35"/>
                                        </p:tgtEl>
                                        <p:attrNameLst>
                                          <p:attrName>ppt_w</p:attrName>
                                        </p:attrNameLst>
                                      </p:cBhvr>
                                      <p:tavLst>
                                        <p:tav tm="0">
                                          <p:val>
                                            <p:fltVal val="0"/>
                                          </p:val>
                                        </p:tav>
                                        <p:tav tm="100000">
                                          <p:val>
                                            <p:strVal val="#ppt_w"/>
                                          </p:val>
                                        </p:tav>
                                      </p:tavLst>
                                    </p:anim>
                                    <p:anim calcmode="lin" valueType="num">
                                      <p:cBhvr>
                                        <p:cTn id="14" dur="1000" fill="hold"/>
                                        <p:tgtEl>
                                          <p:spTgt spid="35"/>
                                        </p:tgtEl>
                                        <p:attrNameLst>
                                          <p:attrName>ppt_h</p:attrName>
                                        </p:attrNameLst>
                                      </p:cBhvr>
                                      <p:tavLst>
                                        <p:tav tm="0">
                                          <p:val>
                                            <p:fltVal val="0"/>
                                          </p:val>
                                        </p:tav>
                                        <p:tav tm="100000">
                                          <p:val>
                                            <p:strVal val="#ppt_h"/>
                                          </p:val>
                                        </p:tav>
                                      </p:tavLst>
                                    </p:anim>
                                    <p:anim calcmode="lin" valueType="num">
                                      <p:cBhvr>
                                        <p:cTn id="15" dur="1000" fill="hold"/>
                                        <p:tgtEl>
                                          <p:spTgt spid="35"/>
                                        </p:tgtEl>
                                        <p:attrNameLst>
                                          <p:attrName>style.rotation</p:attrName>
                                        </p:attrNameLst>
                                      </p:cBhvr>
                                      <p:tavLst>
                                        <p:tav tm="0">
                                          <p:val>
                                            <p:fltVal val="90"/>
                                          </p:val>
                                        </p:tav>
                                        <p:tav tm="100000">
                                          <p:val>
                                            <p:fltVal val="0"/>
                                          </p:val>
                                        </p:tav>
                                      </p:tavLst>
                                    </p:anim>
                                    <p:animEffect transition="in" filter="fade">
                                      <p:cBhvr>
                                        <p:cTn id="16" dur="1000"/>
                                        <p:tgtEl>
                                          <p:spTgt spid="35"/>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in)">
                                      <p:cBhvr>
                                        <p:cTn id="21" dur="2000"/>
                                        <p:tgtEl>
                                          <p:spTgt spid="7"/>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2000"/>
                                        <p:tgtEl>
                                          <p:spTgt spid="9"/>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24625"/>
                                        </p:tgtEl>
                                        <p:attrNameLst>
                                          <p:attrName>style.visibility</p:attrName>
                                        </p:attrNameLst>
                                      </p:cBhvr>
                                      <p:to>
                                        <p:strVal val="visible"/>
                                      </p:to>
                                    </p:set>
                                    <p:animEffect transition="in" filter="circle(in)">
                                      <p:cBhvr>
                                        <p:cTn id="30" dur="2000"/>
                                        <p:tgtEl>
                                          <p:spTgt spid="324625"/>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circle(in)">
                                      <p:cBhvr>
                                        <p:cTn id="33" dur="2000"/>
                                        <p:tgtEl>
                                          <p:spTgt spid="31"/>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circle(in)">
                                      <p:cBhvr>
                                        <p:cTn id="36" dur="2000"/>
                                        <p:tgtEl>
                                          <p:spTgt spid="32"/>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circle(in)">
                                      <p:cBhvr>
                                        <p:cTn id="39" dur="2000"/>
                                        <p:tgtEl>
                                          <p:spTgt spid="33"/>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324630"/>
                                        </p:tgtEl>
                                        <p:attrNameLst>
                                          <p:attrName>style.visibility</p:attrName>
                                        </p:attrNameLst>
                                      </p:cBhvr>
                                      <p:to>
                                        <p:strVal val="visible"/>
                                      </p:to>
                                    </p:set>
                                    <p:animEffect transition="in" filter="circle(in)">
                                      <p:cBhvr>
                                        <p:cTn id="42" dur="2000"/>
                                        <p:tgtEl>
                                          <p:spTgt spid="324630"/>
                                        </p:tgtEl>
                                      </p:cBhvr>
                                    </p:animEffect>
                                  </p:childTnLst>
                                </p:cTn>
                              </p:par>
                              <p:par>
                                <p:cTn id="43" presetID="6" presetClass="entr" presetSubtype="16"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circle(in)">
                                      <p:cBhvr>
                                        <p:cTn id="45" dur="2000"/>
                                        <p:tgtEl>
                                          <p:spTgt spid="29"/>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circle(in)">
                                      <p:cBhvr>
                                        <p:cTn id="48" dur="2000"/>
                                        <p:tgtEl>
                                          <p:spTgt spid="36"/>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circle(in)">
                                      <p:cBhvr>
                                        <p:cTn id="51"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324625" grpId="0"/>
      <p:bldP spid="31" grpId="0" animBg="1"/>
      <p:bldP spid="32" grpId="0" animBg="1"/>
      <p:bldP spid="33" grpId="0" animBg="1"/>
      <p:bldP spid="324630" grpId="0"/>
      <p:bldP spid="35" grpId="0"/>
      <p:bldP spid="36" grpId="0"/>
      <p:bldP spid="3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flipV="1">
            <a:off x="-539" y="1162041"/>
            <a:ext cx="11964473" cy="49446"/>
            <a:chOff x="240" y="525"/>
            <a:chExt cx="5298" cy="3"/>
          </a:xfrm>
        </p:grpSpPr>
        <p:sp>
          <p:nvSpPr>
            <p:cNvPr id="3" name="Line 7"/>
            <p:cNvSpPr>
              <a:spLocks noChangeShapeType="1"/>
            </p:cNvSpPr>
            <p:nvPr/>
          </p:nvSpPr>
          <p:spPr bwMode="auto">
            <a:xfrm>
              <a:off x="2850" y="525"/>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8" name="Group 9"/>
          <p:cNvGrpSpPr>
            <a:grpSpLocks/>
          </p:cNvGrpSpPr>
          <p:nvPr/>
        </p:nvGrpSpPr>
        <p:grpSpPr bwMode="auto">
          <a:xfrm>
            <a:off x="347728" y="2853173"/>
            <a:ext cx="6334425" cy="3525877"/>
            <a:chOff x="48" y="672"/>
            <a:chExt cx="5698" cy="3600"/>
          </a:xfrm>
        </p:grpSpPr>
        <p:pic>
          <p:nvPicPr>
            <p:cNvPr id="9" name="Picture 84" descr="lenov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4" y="707"/>
              <a:ext cx="637" cy="720"/>
            </a:xfrm>
            <a:prstGeom prst="rect">
              <a:avLst/>
            </a:prstGeom>
            <a:noFill/>
            <a:ln w="57150">
              <a:solidFill>
                <a:srgbClr val="C0C0C0"/>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80" descr="toyota_camry_xle_2006_01_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60" y="3433"/>
              <a:ext cx="960" cy="682"/>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79" descr="c_veston_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4" y="3304"/>
              <a:ext cx="1008" cy="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pic>
        <p:pic>
          <p:nvPicPr>
            <p:cNvPr id="12" name="Picture 72" descr="20615174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84" y="720"/>
              <a:ext cx="1584" cy="113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13" name="Oval 13"/>
            <p:cNvSpPr>
              <a:spLocks noChangeArrowheads="1"/>
            </p:cNvSpPr>
            <p:nvPr/>
          </p:nvSpPr>
          <p:spPr bwMode="auto">
            <a:xfrm>
              <a:off x="1632" y="1295"/>
              <a:ext cx="2544" cy="2494"/>
            </a:xfrm>
            <a:prstGeom prst="ellipse">
              <a:avLst/>
            </a:prstGeom>
            <a:gradFill rotWithShape="1">
              <a:gsLst>
                <a:gs pos="0">
                  <a:schemeClr val="accent2"/>
                </a:gs>
                <a:gs pos="100000">
                  <a:schemeClr val="accent2">
                    <a:gamma/>
                    <a:tint val="0"/>
                    <a:invGamma/>
                  </a:schemeClr>
                </a:gs>
              </a:gsLst>
              <a:lin ang="5400000" scaled="1"/>
            </a:gradFill>
            <a:ln w="9525" algn="ctr">
              <a:solidFill>
                <a:schemeClr val="accent2"/>
              </a:solidFill>
              <a:round/>
              <a:headEnd/>
              <a:tailEnd/>
            </a:ln>
            <a:effectLst/>
          </p:spPr>
          <p:txBody>
            <a:bodyPr wrap="none" anchor="ctr"/>
            <a:lstStyle/>
            <a:p>
              <a:pPr eaLnBrk="1" hangingPunct="1">
                <a:defRPr/>
              </a:pPr>
              <a:endParaRPr lang="en-US">
                <a:latin typeface="Arial" charset="0"/>
              </a:endParaRPr>
            </a:p>
          </p:txBody>
        </p:sp>
        <p:sp>
          <p:nvSpPr>
            <p:cNvPr id="14" name="Oval 15" descr="91023-123"/>
            <p:cNvSpPr>
              <a:spLocks noChangeArrowheads="1"/>
            </p:cNvSpPr>
            <p:nvPr/>
          </p:nvSpPr>
          <p:spPr bwMode="gray">
            <a:xfrm>
              <a:off x="2064" y="1728"/>
              <a:ext cx="1680" cy="1680"/>
            </a:xfrm>
            <a:prstGeom prst="ellipse">
              <a:avLst/>
            </a:pr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grpSp>
          <p:nvGrpSpPr>
            <p:cNvPr id="15" name="Group 23"/>
            <p:cNvGrpSpPr>
              <a:grpSpLocks/>
            </p:cNvGrpSpPr>
            <p:nvPr/>
          </p:nvGrpSpPr>
          <p:grpSpPr bwMode="auto">
            <a:xfrm>
              <a:off x="1824" y="2880"/>
              <a:ext cx="201" cy="176"/>
              <a:chOff x="2236" y="3191"/>
              <a:chExt cx="201" cy="176"/>
            </a:xfrm>
          </p:grpSpPr>
          <p:sp>
            <p:nvSpPr>
              <p:cNvPr id="36" name="Oval 24"/>
              <p:cNvSpPr>
                <a:spLocks noChangeArrowheads="1"/>
              </p:cNvSpPr>
              <p:nvPr/>
            </p:nvSpPr>
            <p:spPr bwMode="gray">
              <a:xfrm rot="-3372907">
                <a:off x="2239" y="3282"/>
                <a:ext cx="82" cy="87"/>
              </a:xfrm>
              <a:prstGeom prst="ellipse">
                <a:avLst/>
              </a:prstGeom>
              <a:gradFill rotWithShape="1">
                <a:gsLst>
                  <a:gs pos="0">
                    <a:schemeClr val="folHlink"/>
                  </a:gs>
                  <a:gs pos="100000">
                    <a:srgbClr val="668800"/>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sp>
            <p:nvSpPr>
              <p:cNvPr id="37" name="Oval 25"/>
              <p:cNvSpPr>
                <a:spLocks noChangeArrowheads="1"/>
              </p:cNvSpPr>
              <p:nvPr/>
            </p:nvSpPr>
            <p:spPr bwMode="gray">
              <a:xfrm rot="-3372907">
                <a:off x="2352" y="3188"/>
                <a:ext cx="82" cy="87"/>
              </a:xfrm>
              <a:prstGeom prst="ellipse">
                <a:avLst/>
              </a:prstGeom>
              <a:gradFill rotWithShape="1">
                <a:gsLst>
                  <a:gs pos="0">
                    <a:schemeClr val="folHlink"/>
                  </a:gs>
                  <a:gs pos="100000">
                    <a:srgbClr val="668800"/>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grpSp>
        <p:sp>
          <p:nvSpPr>
            <p:cNvPr id="16" name="Oval 46"/>
            <p:cNvSpPr>
              <a:spLocks noChangeArrowheads="1"/>
            </p:cNvSpPr>
            <p:nvPr/>
          </p:nvSpPr>
          <p:spPr bwMode="gray">
            <a:xfrm rot="-3372907">
              <a:off x="3575" y="3301"/>
              <a:ext cx="82" cy="87"/>
            </a:xfrm>
            <a:prstGeom prst="ellipse">
              <a:avLst/>
            </a:prstGeom>
            <a:gradFill rotWithShape="1">
              <a:gsLst>
                <a:gs pos="0">
                  <a:schemeClr val="bg2"/>
                </a:gs>
                <a:gs pos="100000">
                  <a:srgbClr val="555555"/>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sp>
          <p:nvSpPr>
            <p:cNvPr id="17" name="Oval 47"/>
            <p:cNvSpPr>
              <a:spLocks noChangeArrowheads="1"/>
            </p:cNvSpPr>
            <p:nvPr/>
          </p:nvSpPr>
          <p:spPr bwMode="gray">
            <a:xfrm rot="-3372907">
              <a:off x="3479" y="3205"/>
              <a:ext cx="82" cy="87"/>
            </a:xfrm>
            <a:prstGeom prst="ellipse">
              <a:avLst/>
            </a:prstGeom>
            <a:gradFill rotWithShape="1">
              <a:gsLst>
                <a:gs pos="0">
                  <a:schemeClr val="bg2"/>
                </a:gs>
                <a:gs pos="100000">
                  <a:srgbClr val="555555"/>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grpSp>
          <p:nvGrpSpPr>
            <p:cNvPr id="18" name="Group 48"/>
            <p:cNvGrpSpPr>
              <a:grpSpLocks/>
            </p:cNvGrpSpPr>
            <p:nvPr/>
          </p:nvGrpSpPr>
          <p:grpSpPr bwMode="auto">
            <a:xfrm>
              <a:off x="2169" y="1742"/>
              <a:ext cx="231" cy="130"/>
              <a:chOff x="2016" y="2304"/>
              <a:chExt cx="231" cy="130"/>
            </a:xfrm>
          </p:grpSpPr>
          <p:sp>
            <p:nvSpPr>
              <p:cNvPr id="34" name="Oval 49"/>
              <p:cNvSpPr>
                <a:spLocks noChangeArrowheads="1"/>
              </p:cNvSpPr>
              <p:nvPr/>
            </p:nvSpPr>
            <p:spPr bwMode="gray">
              <a:xfrm rot="-3372907">
                <a:off x="2018" y="2302"/>
                <a:ext cx="82" cy="87"/>
              </a:xfrm>
              <a:prstGeom prst="ellipse">
                <a:avLst/>
              </a:prstGeom>
              <a:gradFill rotWithShape="1">
                <a:gsLst>
                  <a:gs pos="0">
                    <a:schemeClr val="accent1"/>
                  </a:gs>
                  <a:gs pos="100000">
                    <a:srgbClr val="6C8183"/>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sp>
            <p:nvSpPr>
              <p:cNvPr id="35" name="Oval 50"/>
              <p:cNvSpPr>
                <a:spLocks noChangeArrowheads="1"/>
              </p:cNvSpPr>
              <p:nvPr/>
            </p:nvSpPr>
            <p:spPr bwMode="gray">
              <a:xfrm rot="-3372907">
                <a:off x="2162" y="2350"/>
                <a:ext cx="82" cy="87"/>
              </a:xfrm>
              <a:prstGeom prst="ellipse">
                <a:avLst/>
              </a:prstGeom>
              <a:gradFill rotWithShape="1">
                <a:gsLst>
                  <a:gs pos="0">
                    <a:schemeClr val="accent1"/>
                  </a:gs>
                  <a:gs pos="100000">
                    <a:srgbClr val="5B6D6E"/>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grpSp>
        <p:sp>
          <p:nvSpPr>
            <p:cNvPr id="19" name="Oval 54"/>
            <p:cNvSpPr>
              <a:spLocks noChangeArrowheads="1"/>
            </p:cNvSpPr>
            <p:nvPr/>
          </p:nvSpPr>
          <p:spPr bwMode="gray">
            <a:xfrm rot="-3372907">
              <a:off x="3807" y="1931"/>
              <a:ext cx="82" cy="87"/>
            </a:xfrm>
            <a:prstGeom prst="ellipse">
              <a:avLst/>
            </a:prstGeom>
            <a:gradFill rotWithShape="1">
              <a:gsLst>
                <a:gs pos="0">
                  <a:srgbClr val="3EB2B2"/>
                </a:gs>
                <a:gs pos="100000">
                  <a:schemeClr val="hlink"/>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sp>
          <p:nvSpPr>
            <p:cNvPr id="20" name="Oval 55"/>
            <p:cNvSpPr>
              <a:spLocks noChangeArrowheads="1"/>
            </p:cNvSpPr>
            <p:nvPr/>
          </p:nvSpPr>
          <p:spPr bwMode="gray">
            <a:xfrm rot="-3372907">
              <a:off x="3651" y="2013"/>
              <a:ext cx="82" cy="87"/>
            </a:xfrm>
            <a:prstGeom prst="ellipse">
              <a:avLst/>
            </a:prstGeom>
            <a:gradFill rotWithShape="1">
              <a:gsLst>
                <a:gs pos="0">
                  <a:srgbClr val="3EB2B2"/>
                </a:gs>
                <a:gs pos="100000">
                  <a:schemeClr val="hlink"/>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sp>
          <p:nvSpPr>
            <p:cNvPr id="21" name="WordArt 68"/>
            <p:cNvSpPr>
              <a:spLocks noChangeArrowheads="1" noChangeShapeType="1" noTextEdit="1"/>
            </p:cNvSpPr>
            <p:nvPr/>
          </p:nvSpPr>
          <p:spPr bwMode="auto">
            <a:xfrm>
              <a:off x="48" y="720"/>
              <a:ext cx="528" cy="912"/>
            </a:xfrm>
            <a:prstGeom prst="rect">
              <a:avLst/>
            </a:prstGeom>
          </p:spPr>
          <p:txBody>
            <a:bodyPr wrap="none" fromWordArt="1">
              <a:prstTxWarp prst="textPlain">
                <a:avLst>
                  <a:gd name="adj" fmla="val 50000"/>
                </a:avLst>
              </a:prstTxWarp>
            </a:bodyPr>
            <a:lstStyle/>
            <a:p>
              <a:pPr algn="ctr"/>
              <a:r>
                <a:rPr lang="en-US" sz="2000" kern="10">
                  <a:ln w="9525">
                    <a:solidFill>
                      <a:srgbClr val="000000"/>
                    </a:solidFill>
                    <a:round/>
                    <a:headEnd/>
                    <a:tailEnd/>
                  </a:ln>
                  <a:solidFill>
                    <a:srgbClr val="FFFFFF"/>
                  </a:solidFill>
                  <a:latin typeface="Arial" panose="020B0604020202020204" pitchFamily="34" charset="0"/>
                  <a:cs typeface="Arial" panose="020B0604020202020204" pitchFamily="34" charset="0"/>
                </a:rPr>
                <a:t>Cạnh</a:t>
              </a:r>
            </a:p>
            <a:p>
              <a:pPr algn="ctr"/>
              <a:r>
                <a:rPr lang="en-US" sz="2000" kern="10">
                  <a:ln w="9525">
                    <a:solidFill>
                      <a:srgbClr val="000000"/>
                    </a:solidFill>
                    <a:round/>
                    <a:headEnd/>
                    <a:tailEnd/>
                  </a:ln>
                  <a:solidFill>
                    <a:srgbClr val="FFFFFF"/>
                  </a:solidFill>
                  <a:latin typeface="Arial" panose="020B0604020202020204" pitchFamily="34" charset="0"/>
                  <a:cs typeface="Arial" panose="020B0604020202020204" pitchFamily="34" charset="0"/>
                </a:rPr>
                <a:t>tranh </a:t>
              </a:r>
            </a:p>
            <a:p>
              <a:pPr algn="ctr"/>
              <a:r>
                <a:rPr lang="en-US" sz="2000" kern="10">
                  <a:ln w="9525">
                    <a:solidFill>
                      <a:srgbClr val="000000"/>
                    </a:solidFill>
                    <a:round/>
                    <a:headEnd/>
                    <a:tailEnd/>
                  </a:ln>
                  <a:solidFill>
                    <a:srgbClr val="FFFFFF"/>
                  </a:solidFill>
                  <a:latin typeface="Arial" panose="020B0604020202020204" pitchFamily="34" charset="0"/>
                  <a:cs typeface="Arial" panose="020B0604020202020204" pitchFamily="34" charset="0"/>
                </a:rPr>
                <a:t>trong </a:t>
              </a:r>
            </a:p>
            <a:p>
              <a:pPr algn="ctr"/>
              <a:r>
                <a:rPr lang="en-US" sz="2000" kern="10">
                  <a:ln w="9525">
                    <a:solidFill>
                      <a:srgbClr val="000000"/>
                    </a:solidFill>
                    <a:round/>
                    <a:headEnd/>
                    <a:tailEnd/>
                  </a:ln>
                  <a:solidFill>
                    <a:srgbClr val="FFFFFF"/>
                  </a:solidFill>
                  <a:latin typeface="Arial" panose="020B0604020202020204" pitchFamily="34" charset="0"/>
                  <a:cs typeface="Arial" panose="020B0604020202020204" pitchFamily="34" charset="0"/>
                </a:rPr>
                <a:t> sản</a:t>
              </a:r>
            </a:p>
            <a:p>
              <a:pPr algn="ctr"/>
              <a:r>
                <a:rPr lang="en-US" sz="2000" kern="10">
                  <a:ln w="9525">
                    <a:solidFill>
                      <a:srgbClr val="000000"/>
                    </a:solidFill>
                    <a:round/>
                    <a:headEnd/>
                    <a:tailEnd/>
                  </a:ln>
                  <a:solidFill>
                    <a:srgbClr val="FFFFFF"/>
                  </a:solidFill>
                  <a:latin typeface="Arial" panose="020B0604020202020204" pitchFamily="34" charset="0"/>
                  <a:cs typeface="Arial" panose="020B0604020202020204" pitchFamily="34" charset="0"/>
                </a:rPr>
                <a:t> xuất</a:t>
              </a:r>
            </a:p>
          </p:txBody>
        </p:sp>
        <p:sp>
          <p:nvSpPr>
            <p:cNvPr id="22" name="WordArt 69"/>
            <p:cNvSpPr>
              <a:spLocks noChangeArrowheads="1" noChangeShapeType="1" noTextEdit="1"/>
            </p:cNvSpPr>
            <p:nvPr/>
          </p:nvSpPr>
          <p:spPr bwMode="auto">
            <a:xfrm>
              <a:off x="3984" y="672"/>
              <a:ext cx="1584" cy="432"/>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contourClr>
                  <a:srgbClr val="FFFFCC"/>
                </a:contourClr>
              </a:sp3d>
            </a:bodyPr>
            <a:lstStyle/>
            <a:p>
              <a:pPr algn="ctr"/>
              <a:r>
                <a:rPr lang="vi-VN" sz="2000" kern="10" dirty="0">
                  <a:ln w="9525">
                    <a:round/>
                    <a:headEnd/>
                    <a:tailEnd/>
                  </a:ln>
                  <a:gradFill rotWithShape="1">
                    <a:gsLst>
                      <a:gs pos="0">
                        <a:srgbClr val="FFFFCC"/>
                      </a:gs>
                      <a:gs pos="100000">
                        <a:srgbClr val="FF9999"/>
                      </a:gs>
                    </a:gsLst>
                    <a:lin ang="5400000" scaled="1"/>
                  </a:gradFill>
                  <a:latin typeface="Arial" panose="020B0604020202020204" pitchFamily="34" charset="0"/>
                  <a:cs typeface="Arial" panose="020B0604020202020204" pitchFamily="34" charset="0"/>
                </a:rPr>
                <a:t>Cạnh tranh trong lưu thông</a:t>
              </a:r>
              <a:endParaRPr lang="en-US" sz="2000" kern="10" dirty="0">
                <a:ln w="9525">
                  <a:round/>
                  <a:headEnd/>
                  <a:tailEnd/>
                </a:ln>
                <a:gradFill rotWithShape="1">
                  <a:gsLst>
                    <a:gs pos="0">
                      <a:srgbClr val="FFFFCC"/>
                    </a:gs>
                    <a:gs pos="100000">
                      <a:srgbClr val="FF9999"/>
                    </a:gs>
                  </a:gsLst>
                  <a:lin ang="5400000" scaled="1"/>
                </a:gradFill>
                <a:latin typeface="Arial" panose="020B0604020202020204" pitchFamily="34" charset="0"/>
                <a:cs typeface="Arial" panose="020B0604020202020204" pitchFamily="34" charset="0"/>
              </a:endParaRPr>
            </a:p>
          </p:txBody>
        </p:sp>
        <p:sp>
          <p:nvSpPr>
            <p:cNvPr id="23" name="WordArt 70"/>
            <p:cNvSpPr>
              <a:spLocks noChangeArrowheads="1" noChangeShapeType="1" noTextEdit="1"/>
            </p:cNvSpPr>
            <p:nvPr/>
          </p:nvSpPr>
          <p:spPr bwMode="auto">
            <a:xfrm>
              <a:off x="4368" y="3024"/>
              <a:ext cx="912" cy="33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2000" kern="10">
                  <a:solidFill>
                    <a:srgbClr val="800080"/>
                  </a:solidFill>
                  <a:effectLst>
                    <a:outerShdw dist="35921" dir="2700000" sy="50000" kx="2115830" algn="bl" rotWithShape="0">
                      <a:srgbClr val="C0C0C0">
                        <a:alpha val="79999"/>
                      </a:srgbClr>
                    </a:outerShdw>
                  </a:effectLst>
                  <a:latin typeface="Arial" panose="020B0604020202020204" pitchFamily="34" charset="0"/>
                  <a:cs typeface="Arial" panose="020B0604020202020204" pitchFamily="34" charset="0"/>
                </a:rPr>
                <a:t>Cạnh tranh trong </a:t>
              </a:r>
            </a:p>
            <a:p>
              <a:pPr algn="ctr"/>
              <a:r>
                <a:rPr lang="en-US" sz="2000" kern="10">
                  <a:solidFill>
                    <a:srgbClr val="800080"/>
                  </a:solidFill>
                  <a:effectLst>
                    <a:outerShdw dist="35921" dir="2700000" sy="50000" kx="2115830" algn="bl" rotWithShape="0">
                      <a:srgbClr val="C0C0C0">
                        <a:alpha val="79999"/>
                      </a:srgbClr>
                    </a:outerShdw>
                  </a:effectLst>
                  <a:latin typeface="Arial" panose="020B0604020202020204" pitchFamily="34" charset="0"/>
                  <a:cs typeface="Arial" panose="020B0604020202020204" pitchFamily="34" charset="0"/>
                </a:rPr>
                <a:t>nội bộ ngành</a:t>
              </a:r>
            </a:p>
          </p:txBody>
        </p:sp>
        <p:sp>
          <p:nvSpPr>
            <p:cNvPr id="24" name="WordArt 71"/>
            <p:cNvSpPr>
              <a:spLocks noChangeArrowheads="1" noChangeShapeType="1" noTextEdit="1"/>
            </p:cNvSpPr>
            <p:nvPr/>
          </p:nvSpPr>
          <p:spPr bwMode="auto">
            <a:xfrm>
              <a:off x="48" y="2832"/>
              <a:ext cx="1584" cy="43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FadeUp">
                <a:avLst>
                  <a:gd name="adj" fmla="val 9991"/>
                </a:avLst>
              </a:prstTxWarp>
            </a:bodyPr>
            <a:lstStyle/>
            <a:p>
              <a:pPr algn="ctr"/>
              <a:r>
                <a:rPr lang="en-US" sz="2000" kern="10">
                  <a:solidFill>
                    <a:srgbClr val="339966"/>
                  </a:solidFill>
                  <a:effectLst>
                    <a:outerShdw dist="35921" dir="2700000" sy="50000" rotWithShape="0">
                      <a:srgbClr val="875B0D">
                        <a:alpha val="70000"/>
                      </a:srgbClr>
                    </a:outerShdw>
                  </a:effectLst>
                  <a:latin typeface="Arial" panose="020B0604020202020204" pitchFamily="34" charset="0"/>
                  <a:cs typeface="Arial" panose="020B0604020202020204" pitchFamily="34" charset="0"/>
                </a:rPr>
                <a:t>Cạnh tranh giữa các ngành</a:t>
              </a:r>
            </a:p>
          </p:txBody>
        </p:sp>
        <p:pic>
          <p:nvPicPr>
            <p:cNvPr id="25" name="Picture 73" descr="mayback"/>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68" y="2208"/>
              <a:ext cx="960" cy="72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74" descr="mercedes_cl_amg_pack_0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52" y="3443"/>
              <a:ext cx="935" cy="662"/>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27" name="Text Box 75"/>
            <p:cNvSpPr txBox="1">
              <a:spLocks noChangeArrowheads="1"/>
            </p:cNvSpPr>
            <p:nvPr/>
          </p:nvSpPr>
          <p:spPr bwMode="auto">
            <a:xfrm>
              <a:off x="4725" y="3677"/>
              <a:ext cx="1021"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r>
                <a:rPr lang="en-US" sz="1600" dirty="0">
                  <a:solidFill>
                    <a:srgbClr val="0000FF"/>
                  </a:solidFill>
                  <a:latin typeface=".VnTime" panose="020B7200000000000000" pitchFamily="34" charset="0"/>
                </a:rPr>
                <a:t>Mercedes</a:t>
              </a:r>
              <a:r>
                <a:rPr lang="en-US" dirty="0">
                  <a:solidFill>
                    <a:srgbClr val="0000FF"/>
                  </a:solidFill>
                  <a:latin typeface=".VnTime" panose="020B7200000000000000" pitchFamily="34" charset="0"/>
                </a:rPr>
                <a:t>	</a:t>
              </a:r>
            </a:p>
          </p:txBody>
        </p:sp>
        <p:sp>
          <p:nvSpPr>
            <p:cNvPr id="28" name="Text Box 76"/>
            <p:cNvSpPr txBox="1">
              <a:spLocks noChangeArrowheads="1"/>
            </p:cNvSpPr>
            <p:nvPr/>
          </p:nvSpPr>
          <p:spPr bwMode="auto">
            <a:xfrm>
              <a:off x="4704" y="2217"/>
              <a:ext cx="672" cy="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r>
                <a:rPr lang="en-US" sz="1600">
                  <a:solidFill>
                    <a:srgbClr val="33CC33"/>
                  </a:solidFill>
                  <a:latin typeface=".VnTime" panose="020B7200000000000000" pitchFamily="34" charset="0"/>
                </a:rPr>
                <a:t>Mayback</a:t>
              </a:r>
            </a:p>
          </p:txBody>
        </p:sp>
        <p:pic>
          <p:nvPicPr>
            <p:cNvPr id="29" name="Picture 77" descr="nokia_770_internet_tablet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44" y="1908"/>
              <a:ext cx="1392" cy="828"/>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30" name="Picture 78" descr="Dong lai"/>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6" y="3423"/>
              <a:ext cx="1008" cy="657"/>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31" name="Text Box 81"/>
            <p:cNvSpPr txBox="1">
              <a:spLocks noChangeArrowheads="1"/>
            </p:cNvSpPr>
            <p:nvPr/>
          </p:nvSpPr>
          <p:spPr bwMode="auto">
            <a:xfrm>
              <a:off x="3785" y="3692"/>
              <a:ext cx="905" cy="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r>
                <a:rPr lang="en-US" dirty="0">
                  <a:solidFill>
                    <a:schemeClr val="bg1"/>
                  </a:solidFill>
                  <a:latin typeface=".VnTime" panose="020B7200000000000000" pitchFamily="34" charset="0"/>
                </a:rPr>
                <a:t>Toyota</a:t>
              </a:r>
            </a:p>
          </p:txBody>
        </p:sp>
        <p:pic>
          <p:nvPicPr>
            <p:cNvPr id="32" name="Picture 82" descr="company_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4" y="1056"/>
              <a:ext cx="960" cy="634"/>
            </a:xfrm>
            <a:prstGeom prst="rect">
              <a:avLst/>
            </a:prstGeom>
            <a:noFill/>
            <a:ln w="57150">
              <a:solidFill>
                <a:srgbClr val="333300"/>
              </a:solidFill>
              <a:miter lim="800000"/>
              <a:headEnd/>
              <a:tailEnd/>
            </a:ln>
            <a:extLst>
              <a:ext uri="{909E8E84-426E-40DD-AFC4-6F175D3DCCD1}">
                <a14:hiddenFill xmlns:a14="http://schemas.microsoft.com/office/drawing/2010/main">
                  <a:solidFill>
                    <a:srgbClr val="FFFFFF"/>
                  </a:solidFill>
                </a14:hiddenFill>
              </a:ext>
            </a:extLst>
          </p:spPr>
        </p:pic>
        <p:sp>
          <p:nvSpPr>
            <p:cNvPr id="33" name="WordArt 85"/>
            <p:cNvSpPr>
              <a:spLocks noChangeArrowheads="1" noChangeShapeType="1" noTextEdit="1"/>
            </p:cNvSpPr>
            <p:nvPr/>
          </p:nvSpPr>
          <p:spPr bwMode="auto">
            <a:xfrm>
              <a:off x="1989" y="3168"/>
              <a:ext cx="1824" cy="432"/>
            </a:xfrm>
            <a:prstGeom prst="rect">
              <a:avLst/>
            </a:prstGeom>
          </p:spPr>
          <p:txBody>
            <a:bodyPr wrap="none" fromWordArt="1">
              <a:prstTxWarp prst="textCanDown">
                <a:avLst>
                  <a:gd name="adj" fmla="val 33333"/>
                </a:avLst>
              </a:prstTxWarp>
            </a:bodyPr>
            <a:lstStyle/>
            <a:p>
              <a:pPr algn="ctr"/>
              <a:r>
                <a:rPr lang="en-US" sz="2000" kern="10">
                  <a:ln w="9525">
                    <a:solidFill>
                      <a:srgbClr val="000000"/>
                    </a:solidFill>
                    <a:round/>
                    <a:headEnd/>
                    <a:tailEnd/>
                  </a:ln>
                  <a:solidFill>
                    <a:srgbClr val="CCFFCC"/>
                  </a:solidFill>
                  <a:latin typeface="Arial" panose="020B0604020202020204" pitchFamily="34" charset="0"/>
                  <a:cs typeface="Arial" panose="020B0604020202020204" pitchFamily="34" charset="0"/>
                </a:rPr>
                <a:t>Cuối thế kỷ 19 đầu thế kỷ 20 </a:t>
              </a:r>
            </a:p>
          </p:txBody>
        </p:sp>
      </p:grpSp>
      <p:sp>
        <p:nvSpPr>
          <p:cNvPr id="38" name="Right Arrow 37"/>
          <p:cNvSpPr>
            <a:spLocks noChangeArrowheads="1"/>
          </p:cNvSpPr>
          <p:nvPr/>
        </p:nvSpPr>
        <p:spPr bwMode="auto">
          <a:xfrm>
            <a:off x="7055990" y="3506479"/>
            <a:ext cx="1419613" cy="1676400"/>
          </a:xfrm>
          <a:prstGeom prst="rightArrow">
            <a:avLst>
              <a:gd name="adj1" fmla="val 50000"/>
              <a:gd name="adj2" fmla="val 50000"/>
            </a:avLst>
          </a:prstGeom>
          <a:solidFill>
            <a:schemeClr val="tx1"/>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sz="1800" dirty="0"/>
          </a:p>
        </p:txBody>
      </p:sp>
      <p:sp>
        <p:nvSpPr>
          <p:cNvPr id="39" name="Oval 38"/>
          <p:cNvSpPr>
            <a:spLocks noChangeArrowheads="1"/>
          </p:cNvSpPr>
          <p:nvPr/>
        </p:nvSpPr>
        <p:spPr bwMode="auto">
          <a:xfrm>
            <a:off x="8595360" y="2988954"/>
            <a:ext cx="3010485" cy="2711450"/>
          </a:xfrm>
          <a:prstGeom prst="ellipse">
            <a:avLst/>
          </a:prstGeom>
          <a:solidFill>
            <a:srgbClr val="0000FF"/>
          </a:solidFill>
          <a:ln w="9525" algn="ctr">
            <a:solidFill>
              <a:srgbClr val="0000FF"/>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b="1" dirty="0">
                <a:solidFill>
                  <a:schemeClr val="bg1"/>
                </a:solidFill>
              </a:rPr>
              <a:t>“Ai” </a:t>
            </a:r>
          </a:p>
          <a:p>
            <a:pPr algn="ctr">
              <a:spcBef>
                <a:spcPct val="0"/>
              </a:spcBef>
              <a:buFontTx/>
              <a:buNone/>
            </a:pPr>
            <a:r>
              <a:rPr lang="en-US" b="1" dirty="0" err="1">
                <a:solidFill>
                  <a:schemeClr val="bg1"/>
                </a:solidFill>
              </a:rPr>
              <a:t>chiến</a:t>
            </a:r>
            <a:r>
              <a:rPr lang="en-US" b="1" dirty="0">
                <a:solidFill>
                  <a:schemeClr val="bg1"/>
                </a:solidFill>
              </a:rPr>
              <a:t> </a:t>
            </a:r>
            <a:r>
              <a:rPr lang="en-US" b="1" dirty="0" err="1">
                <a:solidFill>
                  <a:schemeClr val="bg1"/>
                </a:solidFill>
              </a:rPr>
              <a:t>thắng</a:t>
            </a:r>
            <a:r>
              <a:rPr lang="en-US" b="1" dirty="0">
                <a:solidFill>
                  <a:schemeClr val="bg1"/>
                </a:solidFill>
              </a:rPr>
              <a:t> ?</a:t>
            </a:r>
          </a:p>
        </p:txBody>
      </p:sp>
      <p:sp>
        <p:nvSpPr>
          <p:cNvPr id="40" name="TextBox 39">
            <a:extLst>
              <a:ext uri="{FF2B5EF4-FFF2-40B4-BE49-F238E27FC236}">
                <a16:creationId xmlns:a16="http://schemas.microsoft.com/office/drawing/2014/main" xmlns="" id="{0BC9DA09-69F2-4774-B7EF-FE6D3D042124}"/>
              </a:ext>
            </a:extLst>
          </p:cNvPr>
          <p:cNvSpPr txBox="1"/>
          <p:nvPr/>
        </p:nvSpPr>
        <p:spPr>
          <a:xfrm>
            <a:off x="5219988" y="187750"/>
            <a:ext cx="6660414" cy="830997"/>
          </a:xfrm>
          <a:prstGeom prst="rect">
            <a:avLst/>
          </a:prstGeom>
          <a:noFill/>
        </p:spPr>
        <p:txBody>
          <a:bodyPr wrap="square">
            <a:spAutoFit/>
          </a:bodyPr>
          <a:lstStyle/>
          <a:p>
            <a:pPr algn="r"/>
            <a:r>
              <a:rPr lang="vi-VN" sz="2400" b="1" i="0" dirty="0">
                <a:solidFill>
                  <a:srgbClr val="008000"/>
                </a:solidFill>
                <a:effectLst/>
              </a:rPr>
              <a:t>4.1.1. Độc quyền, độc quyền nhà nước </a:t>
            </a:r>
            <a:endParaRPr lang="en-US" sz="2400" b="1" i="0" dirty="0">
              <a:solidFill>
                <a:srgbClr val="008000"/>
              </a:solidFill>
              <a:effectLst/>
            </a:endParaRPr>
          </a:p>
          <a:p>
            <a:pPr algn="r"/>
            <a:r>
              <a:rPr lang="vi-VN" sz="2400" b="1" i="0" dirty="0">
                <a:solidFill>
                  <a:srgbClr val="008000"/>
                </a:solidFill>
                <a:effectLst/>
              </a:rPr>
              <a:t>và tác động của độc quyền</a:t>
            </a:r>
          </a:p>
        </p:txBody>
      </p:sp>
      <p:sp>
        <p:nvSpPr>
          <p:cNvPr id="41" name="TextBox 40">
            <a:extLst>
              <a:ext uri="{FF2B5EF4-FFF2-40B4-BE49-F238E27FC236}">
                <a16:creationId xmlns:a16="http://schemas.microsoft.com/office/drawing/2014/main" xmlns="" id="{690A5264-B9EC-47E4-9951-EEE2ECFA4B90}"/>
              </a:ext>
            </a:extLst>
          </p:cNvPr>
          <p:cNvSpPr txBox="1"/>
          <p:nvPr/>
        </p:nvSpPr>
        <p:spPr>
          <a:xfrm>
            <a:off x="764018" y="1439503"/>
            <a:ext cx="10277524" cy="461665"/>
          </a:xfrm>
          <a:prstGeom prst="rect">
            <a:avLst/>
          </a:prstGeom>
          <a:noFill/>
        </p:spPr>
        <p:txBody>
          <a:bodyPr wrap="square">
            <a:spAutoFit/>
          </a:bodyPr>
          <a:lstStyle/>
          <a:p>
            <a:pPr algn="ctr"/>
            <a:r>
              <a:rPr lang="vi-VN" sz="2400" b="1" i="0" dirty="0">
                <a:solidFill>
                  <a:schemeClr val="tx2">
                    <a:lumMod val="50000"/>
                  </a:schemeClr>
                </a:solidFill>
                <a:effectLst/>
              </a:rPr>
              <a:t>4.1.1.</a:t>
            </a:r>
            <a:r>
              <a:rPr lang="en-US" sz="2400" b="1" i="0" dirty="0">
                <a:solidFill>
                  <a:schemeClr val="tx2">
                    <a:lumMod val="50000"/>
                  </a:schemeClr>
                </a:solidFill>
                <a:effectLst/>
              </a:rPr>
              <a:t>1. </a:t>
            </a:r>
            <a:r>
              <a:rPr lang="vi-VN" sz="2400" b="1" i="0" dirty="0">
                <a:solidFill>
                  <a:schemeClr val="tx2">
                    <a:lumMod val="50000"/>
                  </a:schemeClr>
                </a:solidFill>
                <a:effectLst/>
              </a:rPr>
              <a:t>Nguyên nhân hình thành độc quyền và độc quyền nhà nước </a:t>
            </a:r>
          </a:p>
        </p:txBody>
      </p:sp>
      <p:sp>
        <p:nvSpPr>
          <p:cNvPr id="42" name="TextBox 41">
            <a:extLst>
              <a:ext uri="{FF2B5EF4-FFF2-40B4-BE49-F238E27FC236}">
                <a16:creationId xmlns:a16="http://schemas.microsoft.com/office/drawing/2014/main" xmlns="" id="{282F539B-C3AD-4FCB-9EBF-EF0E6927DE4E}"/>
              </a:ext>
            </a:extLst>
          </p:cNvPr>
          <p:cNvSpPr txBox="1"/>
          <p:nvPr/>
        </p:nvSpPr>
        <p:spPr>
          <a:xfrm>
            <a:off x="2456412" y="2003480"/>
            <a:ext cx="7795966" cy="461665"/>
          </a:xfrm>
          <a:prstGeom prst="rect">
            <a:avLst/>
          </a:prstGeom>
          <a:noFill/>
          <a:ln>
            <a:solidFill>
              <a:schemeClr val="tx1">
                <a:lumMod val="95000"/>
                <a:lumOff val="5000"/>
              </a:schemeClr>
            </a:solidFill>
          </a:ln>
        </p:spPr>
        <p:txBody>
          <a:bodyPr wrap="square">
            <a:spAutoFit/>
          </a:bodyPr>
          <a:lstStyle/>
          <a:p>
            <a:pPr marL="285750" indent="-285750">
              <a:buFont typeface="Wingdings" panose="05000000000000000000" pitchFamily="2" charset="2"/>
              <a:buChar char="q"/>
            </a:pPr>
            <a:r>
              <a:rPr lang="vi-VN" sz="2400" b="1" i="0" dirty="0">
                <a:solidFill>
                  <a:srgbClr val="0033CC"/>
                </a:solidFill>
                <a:effectLst/>
              </a:rPr>
              <a:t> Độc quyền và nguyên nhân hình thành độc quyền </a:t>
            </a:r>
            <a:endParaRPr lang="en-US" sz="2400" dirty="0">
              <a:solidFill>
                <a:srgbClr val="0033CC"/>
              </a:solidFill>
            </a:endParaRPr>
          </a:p>
        </p:txBody>
      </p:sp>
    </p:spTree>
    <p:extLst>
      <p:ext uri="{BB962C8B-B14F-4D97-AF65-F5344CB8AC3E}">
        <p14:creationId xmlns:p14="http://schemas.microsoft.com/office/powerpoint/2010/main" val="40220461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p:cTn id="13" dur="1000" fill="hold"/>
                                        <p:tgtEl>
                                          <p:spTgt spid="40"/>
                                        </p:tgtEl>
                                        <p:attrNameLst>
                                          <p:attrName>ppt_w</p:attrName>
                                        </p:attrNameLst>
                                      </p:cBhvr>
                                      <p:tavLst>
                                        <p:tav tm="0">
                                          <p:val>
                                            <p:fltVal val="0"/>
                                          </p:val>
                                        </p:tav>
                                        <p:tav tm="100000">
                                          <p:val>
                                            <p:strVal val="#ppt_w"/>
                                          </p:val>
                                        </p:tav>
                                      </p:tavLst>
                                    </p:anim>
                                    <p:anim calcmode="lin" valueType="num">
                                      <p:cBhvr>
                                        <p:cTn id="14" dur="1000" fill="hold"/>
                                        <p:tgtEl>
                                          <p:spTgt spid="40"/>
                                        </p:tgtEl>
                                        <p:attrNameLst>
                                          <p:attrName>ppt_h</p:attrName>
                                        </p:attrNameLst>
                                      </p:cBhvr>
                                      <p:tavLst>
                                        <p:tav tm="0">
                                          <p:val>
                                            <p:fltVal val="0"/>
                                          </p:val>
                                        </p:tav>
                                        <p:tav tm="100000">
                                          <p:val>
                                            <p:strVal val="#ppt_h"/>
                                          </p:val>
                                        </p:tav>
                                      </p:tavLst>
                                    </p:anim>
                                    <p:anim calcmode="lin" valueType="num">
                                      <p:cBhvr>
                                        <p:cTn id="15" dur="1000" fill="hold"/>
                                        <p:tgtEl>
                                          <p:spTgt spid="40"/>
                                        </p:tgtEl>
                                        <p:attrNameLst>
                                          <p:attrName>style.rotation</p:attrName>
                                        </p:attrNameLst>
                                      </p:cBhvr>
                                      <p:tavLst>
                                        <p:tav tm="0">
                                          <p:val>
                                            <p:fltVal val="90"/>
                                          </p:val>
                                        </p:tav>
                                        <p:tav tm="100000">
                                          <p:val>
                                            <p:fltVal val="0"/>
                                          </p:val>
                                        </p:tav>
                                      </p:tavLst>
                                    </p:anim>
                                    <p:animEffect transition="in" filter="fade">
                                      <p:cBhvr>
                                        <p:cTn id="16" dur="1000"/>
                                        <p:tgtEl>
                                          <p:spTgt spid="40"/>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ircle(in)">
                                      <p:cBhvr>
                                        <p:cTn id="21" dur="2000"/>
                                        <p:tgtEl>
                                          <p:spTgt spid="8"/>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circle(in)">
                                      <p:cBhvr>
                                        <p:cTn id="24" dur="2000"/>
                                        <p:tgtEl>
                                          <p:spTgt spid="38"/>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circle(in)">
                                      <p:cBhvr>
                                        <p:cTn id="27" dur="2000"/>
                                        <p:tgtEl>
                                          <p:spTgt spid="39"/>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circle(in)">
                                      <p:cBhvr>
                                        <p:cTn id="30" dur="2000"/>
                                        <p:tgtEl>
                                          <p:spTgt spid="41"/>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circle(in)">
                                      <p:cBhvr>
                                        <p:cTn id="33" dur="2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p:bldP spid="41" grpId="0"/>
      <p:bldP spid="4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các mác và ăng gh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843" y="376040"/>
            <a:ext cx="3695409" cy="216075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693788" y="1268896"/>
            <a:ext cx="6907369" cy="1200329"/>
          </a:xfrm>
          <a:prstGeom prst="rect">
            <a:avLst/>
          </a:prstGeom>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Cạnh</a:t>
            </a:r>
            <a:r>
              <a:rPr kumimoji="0" lang="en-US" sz="2400" b="0" i="1" u="none" strike="noStrike" kern="1200" cap="none" spc="0" normalizeH="0" baseline="0" noProof="0" dirty="0">
                <a:ln>
                  <a:noFill/>
                </a:ln>
                <a:solidFill>
                  <a:srgbClr val="002060"/>
                </a:solidFill>
                <a:effectLst/>
                <a:uLnTx/>
                <a:uFillTx/>
                <a:latin typeface="Arial"/>
                <a:ea typeface="Arial Unicode MS"/>
                <a:cs typeface="+mn-cs"/>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tranh</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vi-VN"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tự</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do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sinh</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ra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tích</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tụ</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và</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tập</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trung</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sản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xuất</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tích</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tụ</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và</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tập</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trung</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sản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xuất</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phát</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triển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đến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một</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mức</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độ</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nào</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đó</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sẽ</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dẫn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đến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độc</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quyền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a:t>
            </a:r>
          </a:p>
        </p:txBody>
      </p:sp>
      <p:sp>
        <p:nvSpPr>
          <p:cNvPr id="3" name="Rectangle 2"/>
          <p:cNvSpPr/>
          <p:nvPr/>
        </p:nvSpPr>
        <p:spPr>
          <a:xfrm>
            <a:off x="5340439" y="554667"/>
            <a:ext cx="6096000" cy="461665"/>
          </a:xfrm>
          <a:prstGeom prst="rect">
            <a:avLst/>
          </a:prstGeom>
        </p:spPr>
        <p:txBody>
          <a:bodyP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D60093"/>
                </a:solidFill>
                <a:effectLst/>
                <a:uLnTx/>
                <a:uFillTx/>
                <a:latin typeface="Arial"/>
                <a:ea typeface="Times New Roman" panose="02020603050405020304" pitchFamily="18" charset="0"/>
                <a:cs typeface="+mn-cs"/>
              </a:rPr>
              <a:t>C.Mác</a:t>
            </a:r>
            <a:r>
              <a:rPr kumimoji="0" lang="en-US" sz="2400" b="1" i="0" u="none" strike="noStrike" kern="1200" cap="none" spc="0" normalizeH="0" baseline="0" noProof="0" dirty="0">
                <a:ln>
                  <a:noFill/>
                </a:ln>
                <a:solidFill>
                  <a:srgbClr val="D60093"/>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D60093"/>
                </a:solidFill>
                <a:effectLst/>
                <a:uLnTx/>
                <a:uFillTx/>
                <a:latin typeface="Arial"/>
                <a:ea typeface="Times New Roman" panose="02020603050405020304" pitchFamily="18" charset="0"/>
                <a:cs typeface="+mn-cs"/>
              </a:rPr>
              <a:t>và</a:t>
            </a:r>
            <a:r>
              <a:rPr kumimoji="0" lang="en-US" sz="2400" b="1" i="0" u="none" strike="noStrike" kern="1200" cap="none" spc="0" normalizeH="0" baseline="0" noProof="0" dirty="0">
                <a:ln>
                  <a:noFill/>
                </a:ln>
                <a:solidFill>
                  <a:srgbClr val="D60093"/>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D60093"/>
                </a:solidFill>
                <a:effectLst/>
                <a:uLnTx/>
                <a:uFillTx/>
                <a:latin typeface="Arial"/>
                <a:ea typeface="Times New Roman" panose="02020603050405020304" pitchFamily="18" charset="0"/>
                <a:cs typeface="+mn-cs"/>
              </a:rPr>
              <a:t>Ph.Ăngghen</a:t>
            </a:r>
            <a:r>
              <a:rPr kumimoji="0" lang="en-US" sz="2400" b="1" i="0" u="none" strike="noStrike" kern="1200" cap="none" spc="0" normalizeH="0" baseline="0" noProof="0" dirty="0">
                <a:ln>
                  <a:noFill/>
                </a:ln>
                <a:solidFill>
                  <a:srgbClr val="D60093"/>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D60093"/>
                </a:solidFill>
                <a:effectLst/>
                <a:uLnTx/>
                <a:uFillTx/>
                <a:latin typeface="Arial"/>
                <a:ea typeface="Times New Roman" panose="02020603050405020304" pitchFamily="18" charset="0"/>
                <a:cs typeface="+mn-cs"/>
              </a:rPr>
              <a:t>cảnh</a:t>
            </a:r>
            <a:r>
              <a:rPr kumimoji="0" lang="en-US" sz="2400" b="1" i="0" u="none" strike="noStrike" kern="1200" cap="none" spc="0" normalizeH="0" baseline="0" noProof="0" dirty="0">
                <a:ln>
                  <a:noFill/>
                </a:ln>
                <a:solidFill>
                  <a:srgbClr val="D60093"/>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D60093"/>
                </a:solidFill>
                <a:effectLst/>
                <a:uLnTx/>
                <a:uFillTx/>
                <a:latin typeface="Arial"/>
                <a:ea typeface="Times New Roman" panose="02020603050405020304" pitchFamily="18" charset="0"/>
                <a:cs typeface="+mn-cs"/>
              </a:rPr>
              <a:t>báo</a:t>
            </a:r>
            <a:r>
              <a:rPr kumimoji="0" lang="en-US" sz="2400" b="1" i="0" u="none" strike="noStrike" kern="1200" cap="none" spc="0" normalizeH="0" baseline="0" noProof="0" dirty="0">
                <a:ln>
                  <a:noFill/>
                </a:ln>
                <a:solidFill>
                  <a:srgbClr val="D60093"/>
                </a:solidFill>
                <a:effectLst/>
                <a:uLnTx/>
                <a:uFillTx/>
                <a:latin typeface="Arial"/>
                <a:ea typeface="Times New Roman" panose="02020603050405020304" pitchFamily="18" charset="0"/>
                <a:cs typeface="+mn-cs"/>
              </a:rPr>
              <a:t>:</a:t>
            </a:r>
            <a:endParaRPr kumimoji="0" lang="en-US" sz="2400" b="1" i="0" u="none" strike="noStrike" kern="1200" cap="none" spc="0" normalizeH="0" baseline="0" noProof="0" dirty="0">
              <a:ln>
                <a:noFill/>
              </a:ln>
              <a:solidFill>
                <a:srgbClr val="D60093"/>
              </a:solidFill>
              <a:effectLst/>
              <a:uLnTx/>
              <a:uFillTx/>
              <a:latin typeface="Arial"/>
              <a:ea typeface="Arial Unicode MS"/>
              <a:cs typeface="+mn-cs"/>
            </a:endParaRPr>
          </a:p>
        </p:txBody>
      </p:sp>
      <p:sp>
        <p:nvSpPr>
          <p:cNvPr id="5" name="Rectangle 2"/>
          <p:cNvSpPr>
            <a:spLocks noChangeArrowheads="1"/>
          </p:cNvSpPr>
          <p:nvPr/>
        </p:nvSpPr>
        <p:spPr bwMode="auto">
          <a:xfrm>
            <a:off x="1627212" y="2884512"/>
            <a:ext cx="2251075" cy="1088975"/>
          </a:xfrm>
          <a:prstGeom prst="rect">
            <a:avLst/>
          </a:prstGeom>
          <a:solidFill>
            <a:srgbClr val="0033CC"/>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Tù</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do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c¹nh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tranh</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p:txBody>
      </p:sp>
      <p:sp>
        <p:nvSpPr>
          <p:cNvPr id="7" name="Oval 3"/>
          <p:cNvSpPr>
            <a:spLocks noChangeArrowheads="1"/>
          </p:cNvSpPr>
          <p:nvPr/>
        </p:nvSpPr>
        <p:spPr bwMode="auto">
          <a:xfrm>
            <a:off x="4723374" y="2638967"/>
            <a:ext cx="2540000" cy="1641693"/>
          </a:xfrm>
          <a:prstGeom prst="ellipse">
            <a:avLst/>
          </a:prstGeom>
          <a:solidFill>
            <a:srgbClr val="00B050"/>
          </a:solidFill>
          <a:ln w="9525">
            <a:solidFill>
              <a:srgbClr val="00B050"/>
            </a:solidFill>
            <a:round/>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TÝch</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tô</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tËp</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trung</a:t>
            </a:r>
            <a:endPar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s¶n</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xuÊt</a:t>
            </a:r>
            <a:endPar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8" name="Rectangle 4"/>
          <p:cNvSpPr>
            <a:spLocks noChangeArrowheads="1"/>
          </p:cNvSpPr>
          <p:nvPr/>
        </p:nvSpPr>
        <p:spPr bwMode="auto">
          <a:xfrm>
            <a:off x="8394843" y="2915327"/>
            <a:ext cx="2181096" cy="1088975"/>
          </a:xfrm>
          <a:prstGeom prst="rect">
            <a:avLst/>
          </a:prstGeom>
          <a:solidFill>
            <a:srgbClr val="7030A0"/>
          </a:solidFill>
          <a:ln w="9525">
            <a:solidFill>
              <a:srgbClr val="9900CC"/>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Đéc</a:t>
            </a:r>
            <a:endPar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quyÒn</a:t>
            </a:r>
            <a:endPar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pic>
        <p:nvPicPr>
          <p:cNvPr id="5124" name="Picture 4" descr="Image result for lên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843" y="4408855"/>
            <a:ext cx="3695408" cy="2343633"/>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4735132" y="4675177"/>
            <a:ext cx="6701307" cy="1938992"/>
          </a:xfrm>
          <a:prstGeom prst="rect">
            <a:avLst/>
          </a:prstGeom>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noProof="0" dirty="0">
                <a:ln>
                  <a:noFill/>
                </a:ln>
                <a:solidFill>
                  <a:srgbClr val="D60093"/>
                </a:solidFill>
                <a:effectLst/>
                <a:uLnTx/>
                <a:uFillTx/>
                <a:latin typeface=".VnTime" panose="020B7200000000000000"/>
                <a:ea typeface="Arial Unicode MS"/>
              </a:rPr>
              <a:t>V.I.Lªnin:</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1" u="none" strike="noStrike" kern="1200" cap="none" spc="0" normalizeH="0" noProof="0" dirty="0">
                <a:ln>
                  <a:noFill/>
                </a:ln>
                <a:solidFill>
                  <a:srgbClr val="002060"/>
                </a:solidFill>
                <a:effectLst/>
                <a:uLnTx/>
                <a:uFillTx/>
                <a:latin typeface=".VnTime" panose="020B7200000000000000"/>
                <a:ea typeface="Arial Unicode MS"/>
              </a:rPr>
              <a:t>"</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Tù</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do c¹nh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tranh</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®Î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ra</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tËp</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trung</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s¶n</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xuÊt</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vµ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sù</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tËp</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trung</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s¶n</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xuÊt</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nµy</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khi</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ph¸t</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triÓn</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Õn</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mét</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møc</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®é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nhÊt</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Þnh</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l¹i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dÉn</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tíi</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éc</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quyÒn</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a:t>
            </a:r>
          </a:p>
        </p:txBody>
      </p:sp>
      <p:cxnSp>
        <p:nvCxnSpPr>
          <p:cNvPr id="23" name="Straight Arrow Connector 22"/>
          <p:cNvCxnSpPr>
            <a:stCxn id="5" idx="3"/>
          </p:cNvCxnSpPr>
          <p:nvPr/>
        </p:nvCxnSpPr>
        <p:spPr>
          <a:xfrm flipV="1">
            <a:off x="3878287" y="3428999"/>
            <a:ext cx="845087"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7371261" y="3428999"/>
            <a:ext cx="88710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940941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31" presetClass="entr" presetSubtype="0" fill="hold" nodeType="withEffect">
                                  <p:stCondLst>
                                    <p:cond delay="0"/>
                                  </p:stCondLst>
                                  <p:childTnLst>
                                    <p:set>
                                      <p:cBhvr>
                                        <p:cTn id="11" dur="1" fill="hold">
                                          <p:stCondLst>
                                            <p:cond delay="0"/>
                                          </p:stCondLst>
                                        </p:cTn>
                                        <p:tgtEl>
                                          <p:spTgt spid="5122"/>
                                        </p:tgtEl>
                                        <p:attrNameLst>
                                          <p:attrName>style.visibility</p:attrName>
                                        </p:attrNameLst>
                                      </p:cBhvr>
                                      <p:to>
                                        <p:strVal val="visible"/>
                                      </p:to>
                                    </p:set>
                                    <p:anim calcmode="lin" valueType="num">
                                      <p:cBhvr>
                                        <p:cTn id="12" dur="1000" fill="hold"/>
                                        <p:tgtEl>
                                          <p:spTgt spid="5122"/>
                                        </p:tgtEl>
                                        <p:attrNameLst>
                                          <p:attrName>ppt_w</p:attrName>
                                        </p:attrNameLst>
                                      </p:cBhvr>
                                      <p:tavLst>
                                        <p:tav tm="0">
                                          <p:val>
                                            <p:fltVal val="0"/>
                                          </p:val>
                                        </p:tav>
                                        <p:tav tm="100000">
                                          <p:val>
                                            <p:strVal val="#ppt_w"/>
                                          </p:val>
                                        </p:tav>
                                      </p:tavLst>
                                    </p:anim>
                                    <p:anim calcmode="lin" valueType="num">
                                      <p:cBhvr>
                                        <p:cTn id="13" dur="1000" fill="hold"/>
                                        <p:tgtEl>
                                          <p:spTgt spid="5122"/>
                                        </p:tgtEl>
                                        <p:attrNameLst>
                                          <p:attrName>ppt_h</p:attrName>
                                        </p:attrNameLst>
                                      </p:cBhvr>
                                      <p:tavLst>
                                        <p:tav tm="0">
                                          <p:val>
                                            <p:fltVal val="0"/>
                                          </p:val>
                                        </p:tav>
                                        <p:tav tm="100000">
                                          <p:val>
                                            <p:strVal val="#ppt_h"/>
                                          </p:val>
                                        </p:tav>
                                      </p:tavLst>
                                    </p:anim>
                                    <p:anim calcmode="lin" valueType="num">
                                      <p:cBhvr>
                                        <p:cTn id="14" dur="1000" fill="hold"/>
                                        <p:tgtEl>
                                          <p:spTgt spid="5122"/>
                                        </p:tgtEl>
                                        <p:attrNameLst>
                                          <p:attrName>style.rotation</p:attrName>
                                        </p:attrNameLst>
                                      </p:cBhvr>
                                      <p:tavLst>
                                        <p:tav tm="0">
                                          <p:val>
                                            <p:fltVal val="90"/>
                                          </p:val>
                                        </p:tav>
                                        <p:tav tm="100000">
                                          <p:val>
                                            <p:fltVal val="0"/>
                                          </p:val>
                                        </p:tav>
                                      </p:tavLst>
                                    </p:anim>
                                    <p:animEffect transition="in" filter="fade">
                                      <p:cBhvr>
                                        <p:cTn id="15" dur="1000"/>
                                        <p:tgtEl>
                                          <p:spTgt spid="5122"/>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checkerboard(across)">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0-#ppt_w/2"/>
                                          </p:val>
                                        </p:tav>
                                        <p:tav tm="100000">
                                          <p:val>
                                            <p:strVal val="#ppt_x"/>
                                          </p:val>
                                        </p:tav>
                                      </p:tavLst>
                                    </p:anim>
                                    <p:anim calcmode="lin" valueType="num">
                                      <p:cBhvr additive="base">
                                        <p:cTn id="33"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checkerboard(across)">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0-#ppt_w/2"/>
                                          </p:val>
                                        </p:tav>
                                        <p:tav tm="100000">
                                          <p:val>
                                            <p:strVal val="#ppt_x"/>
                                          </p:val>
                                        </p:tav>
                                      </p:tavLst>
                                    </p:anim>
                                    <p:anim calcmode="lin" valueType="num">
                                      <p:cBhvr additive="base">
                                        <p:cTn id="44"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5" presetClass="entr" presetSubtype="1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checkerboard(across)">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par>
                                <p:cTn id="57" presetID="53" presetClass="entr" presetSubtype="16" fill="hold" nodeType="withEffect">
                                  <p:stCondLst>
                                    <p:cond delay="0"/>
                                  </p:stCondLst>
                                  <p:childTnLst>
                                    <p:set>
                                      <p:cBhvr>
                                        <p:cTn id="58" dur="1" fill="hold">
                                          <p:stCondLst>
                                            <p:cond delay="0"/>
                                          </p:stCondLst>
                                        </p:cTn>
                                        <p:tgtEl>
                                          <p:spTgt spid="5124"/>
                                        </p:tgtEl>
                                        <p:attrNameLst>
                                          <p:attrName>style.visibility</p:attrName>
                                        </p:attrNameLst>
                                      </p:cBhvr>
                                      <p:to>
                                        <p:strVal val="visible"/>
                                      </p:to>
                                    </p:set>
                                    <p:anim calcmode="lin" valueType="num">
                                      <p:cBhvr>
                                        <p:cTn id="59" dur="500" fill="hold"/>
                                        <p:tgtEl>
                                          <p:spTgt spid="5124"/>
                                        </p:tgtEl>
                                        <p:attrNameLst>
                                          <p:attrName>ppt_w</p:attrName>
                                        </p:attrNameLst>
                                      </p:cBhvr>
                                      <p:tavLst>
                                        <p:tav tm="0">
                                          <p:val>
                                            <p:fltVal val="0"/>
                                          </p:val>
                                        </p:tav>
                                        <p:tav tm="100000">
                                          <p:val>
                                            <p:strVal val="#ppt_w"/>
                                          </p:val>
                                        </p:tav>
                                      </p:tavLst>
                                    </p:anim>
                                    <p:anim calcmode="lin" valueType="num">
                                      <p:cBhvr>
                                        <p:cTn id="60" dur="500" fill="hold"/>
                                        <p:tgtEl>
                                          <p:spTgt spid="5124"/>
                                        </p:tgtEl>
                                        <p:attrNameLst>
                                          <p:attrName>ppt_h</p:attrName>
                                        </p:attrNameLst>
                                      </p:cBhvr>
                                      <p:tavLst>
                                        <p:tav tm="0">
                                          <p:val>
                                            <p:fltVal val="0"/>
                                          </p:val>
                                        </p:tav>
                                        <p:tav tm="100000">
                                          <p:val>
                                            <p:strVal val="#ppt_h"/>
                                          </p:val>
                                        </p:tav>
                                      </p:tavLst>
                                    </p:anim>
                                    <p:animEffect transition="in" filter="fade">
                                      <p:cBhvr>
                                        <p:cTn id="61"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autoUpdateAnimBg="0"/>
      <p:bldP spid="7" grpId="0" animBg="1" autoUpdateAnimBg="0"/>
      <p:bldP spid="8" grpId="0" animBg="1" autoUpdateAnimBg="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76" name="Cloud Callout 75"/>
          <p:cNvSpPr/>
          <p:nvPr/>
        </p:nvSpPr>
        <p:spPr>
          <a:xfrm>
            <a:off x="4754879" y="1859340"/>
            <a:ext cx="5416061" cy="1569660"/>
          </a:xfrm>
          <a:prstGeom prst="cloudCallout">
            <a:avLst/>
          </a:prstGeom>
          <a:solidFill>
            <a:srgbClr val="FFFFFF"/>
          </a:solidFill>
          <a:ln w="25400" cap="flat" cmpd="sng" algn="ctr">
            <a:solidFill>
              <a:schemeClr val="tx2">
                <a:lumMod val="95000"/>
                <a:lumOff val="5000"/>
              </a:schemeClr>
            </a:solidFill>
            <a:prstDash val="solid"/>
          </a:ln>
          <a:effec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chemeClr val="tx2"/>
              </a:solidFill>
              <a:effectLst/>
              <a:uLnTx/>
              <a:uFillTx/>
              <a:latin typeface="Times New Roman"/>
              <a:ea typeface="+mn-ea"/>
              <a:cs typeface="+mn-cs"/>
            </a:endParaRPr>
          </a:p>
        </p:txBody>
      </p:sp>
      <p:sp>
        <p:nvSpPr>
          <p:cNvPr id="80" name="Rectangle 4"/>
          <p:cNvSpPr>
            <a:spLocks noChangeArrowheads="1"/>
          </p:cNvSpPr>
          <p:nvPr/>
        </p:nvSpPr>
        <p:spPr bwMode="auto">
          <a:xfrm>
            <a:off x="5359791" y="2284282"/>
            <a:ext cx="3987388" cy="5232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04800" algn="just">
              <a:lnSpc>
                <a:spcPct val="120000"/>
              </a:lnSpc>
              <a:spcBef>
                <a:spcPct val="20000"/>
              </a:spcBef>
              <a:buChar char="•"/>
              <a:defRPr sz="28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304800" marR="0" lvl="0" indent="0" algn="ctr" defTabSz="914400" rtl="0" eaLnBrk="0" fontAlgn="base" latinLnBrk="0" hangingPunct="0">
              <a:lnSpc>
                <a:spcPct val="100000"/>
              </a:lnSpc>
              <a:spcBef>
                <a:spcPts val="200"/>
              </a:spcBef>
              <a:spcAft>
                <a:spcPts val="200"/>
              </a:spcAft>
              <a:buClrTx/>
              <a:buSzTx/>
              <a:buFontTx/>
              <a:buNone/>
              <a:tabLst/>
              <a:defRPr/>
            </a:pPr>
            <a:r>
              <a:rPr kumimoji="0" lang="vi-VN" sz="2800" b="1" i="0" u="none" strike="noStrike" kern="0" cap="none" spc="0" normalizeH="0" baseline="0" noProof="0" dirty="0">
                <a:ln>
                  <a:noFill/>
                </a:ln>
                <a:solidFill>
                  <a:srgbClr val="D60093"/>
                </a:solidFill>
                <a:effectLst/>
                <a:uLnTx/>
                <a:uFillTx/>
                <a:latin typeface="Arial" panose="020B0604020202020204" pitchFamily="34" charset="0"/>
                <a:ea typeface="Times New Roman" panose="02020603050405020304" pitchFamily="18" charset="0"/>
                <a:cs typeface="Arial" panose="020B0604020202020204" pitchFamily="34" charset="0"/>
              </a:rPr>
              <a:t>Độc quyền là gì?</a:t>
            </a:r>
            <a:endParaRPr kumimoji="0" lang="en-US" sz="2800" b="1" i="0" u="none" strike="noStrike" kern="0" cap="none" spc="0" normalizeH="0" baseline="0" noProof="0" dirty="0">
              <a:ln>
                <a:noFill/>
              </a:ln>
              <a:solidFill>
                <a:srgbClr val="D60093"/>
              </a:solidFill>
              <a:effectLst/>
              <a:uLnTx/>
              <a:uFillTx/>
              <a:latin typeface="Arial" panose="020B0604020202020204" pitchFamily="34" charset="0"/>
              <a:ea typeface="Times New Roman" panose="02020603050405020304" pitchFamily="18" charset="0"/>
              <a:cs typeface="Arial" panose="020B0604020202020204" pitchFamily="34" charset="0"/>
            </a:endParaRPr>
          </a:p>
        </p:txBody>
      </p:sp>
      <p:pic>
        <p:nvPicPr>
          <p:cNvPr id="156674" name="Picture 2" descr="Những câu hỏi chất lượng bạn cần đặt ra để phát triển bản thân và thành  công hơn trong cuộc sống – Thông báo !!! hansilangthang chuyển sang nhà  mới: https://buituananh.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32" y="2047246"/>
            <a:ext cx="3539759" cy="4104321"/>
          </a:xfrm>
          <a:prstGeom prst="rect">
            <a:avLst/>
          </a:prstGeom>
          <a:noFill/>
          <a:extLst>
            <a:ext uri="{909E8E84-426E-40DD-AFC4-6F175D3DCCD1}">
              <a14:hiddenFill xmlns:a14="http://schemas.microsoft.com/office/drawing/2010/main">
                <a:solidFill>
                  <a:srgbClr val="FFFFFF"/>
                </a:solidFill>
              </a14:hiddenFill>
            </a:ext>
          </a:extLst>
        </p:spPr>
      </p:pic>
      <p:sp>
        <p:nvSpPr>
          <p:cNvPr id="23" name="Google Shape;231;p26"/>
          <p:cNvSpPr/>
          <p:nvPr/>
        </p:nvSpPr>
        <p:spPr>
          <a:xfrm>
            <a:off x="4011702" y="6283652"/>
            <a:ext cx="4795200" cy="495200"/>
          </a:xfrm>
          <a:prstGeom prst="roundRect">
            <a:avLst>
              <a:gd name="adj" fmla="val 50000"/>
            </a:avLst>
          </a:prstGeom>
          <a:gradFill>
            <a:gsLst>
              <a:gs pos="0">
                <a:srgbClr val="EEC9C3"/>
              </a:gs>
              <a:gs pos="100000">
                <a:srgbClr val="FF8C8C"/>
              </a:gs>
            </a:gsLst>
            <a:lin ang="5400700" scaled="0"/>
          </a:gradFill>
          <a:ln>
            <a:noFill/>
          </a:ln>
          <a:effectLst>
            <a:outerShdw blurRad="42863" dist="9525" dir="540000" algn="bl" rotWithShape="0">
              <a:srgbClr val="1F1A33">
                <a:alpha val="30000"/>
              </a:srgbClr>
            </a:outerShdw>
          </a:effectLst>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1F1A33"/>
              </a:solidFill>
              <a:effectLst/>
              <a:uLnTx/>
              <a:uFillTx/>
              <a:latin typeface="Arial"/>
              <a:ea typeface="+mn-ea"/>
              <a:cs typeface="Arial"/>
              <a:sym typeface="Arial"/>
            </a:endParaRPr>
          </a:p>
        </p:txBody>
      </p:sp>
      <p:sp>
        <p:nvSpPr>
          <p:cNvPr id="8" name="TextBox 7">
            <a:extLst>
              <a:ext uri="{FF2B5EF4-FFF2-40B4-BE49-F238E27FC236}">
                <a16:creationId xmlns:a16="http://schemas.microsoft.com/office/drawing/2014/main" xmlns="" id="{D27DB6EB-7E81-4CC2-93A5-DAE1A77AD09B}"/>
              </a:ext>
            </a:extLst>
          </p:cNvPr>
          <p:cNvSpPr txBox="1"/>
          <p:nvPr/>
        </p:nvSpPr>
        <p:spPr>
          <a:xfrm>
            <a:off x="2493439" y="934609"/>
            <a:ext cx="7795966" cy="461665"/>
          </a:xfrm>
          <a:prstGeom prst="rect">
            <a:avLst/>
          </a:prstGeom>
          <a:noFill/>
          <a:ln>
            <a:solidFill>
              <a:schemeClr val="bg1"/>
            </a:solidFill>
          </a:ln>
        </p:spPr>
        <p:txBody>
          <a:bodyPr wrap="square">
            <a:spAutoFit/>
          </a:bodyPr>
          <a:lstStyle/>
          <a:p>
            <a:pPr marL="285750" indent="-285750">
              <a:buFont typeface="Wingdings" panose="05000000000000000000" pitchFamily="2" charset="2"/>
              <a:buChar char="q"/>
            </a:pPr>
            <a:r>
              <a:rPr lang="vi-VN" sz="2400" b="1" dirty="0">
                <a:solidFill>
                  <a:srgbClr val="0033CC"/>
                </a:solidFill>
                <a:latin typeface="Arial"/>
                <a:ea typeface="Arial Unicode MS"/>
              </a:rPr>
              <a:t> Độc quyền và nguyên nhân hình thành độc quyền </a:t>
            </a:r>
            <a:endParaRPr lang="en-US" sz="2400" dirty="0">
              <a:solidFill>
                <a:srgbClr val="0033CC"/>
              </a:solidFill>
              <a:latin typeface="Arial"/>
              <a:ea typeface="Arial Unicode MS"/>
            </a:endParaRPr>
          </a:p>
        </p:txBody>
      </p:sp>
      <p:sp>
        <p:nvSpPr>
          <p:cNvPr id="10" name="TextBox 9">
            <a:extLst>
              <a:ext uri="{FF2B5EF4-FFF2-40B4-BE49-F238E27FC236}">
                <a16:creationId xmlns:a16="http://schemas.microsoft.com/office/drawing/2014/main" xmlns="" id="{11DCDE33-ACDC-426A-87AF-9D58EE7F8DBD}"/>
              </a:ext>
            </a:extLst>
          </p:cNvPr>
          <p:cNvSpPr txBox="1"/>
          <p:nvPr/>
        </p:nvSpPr>
        <p:spPr>
          <a:xfrm>
            <a:off x="3750810" y="3873713"/>
            <a:ext cx="7677418" cy="1569660"/>
          </a:xfrm>
          <a:prstGeom prst="rect">
            <a:avLst/>
          </a:prstGeom>
          <a:noFill/>
          <a:ln>
            <a:solidFill>
              <a:srgbClr val="9900CC"/>
            </a:solidFill>
          </a:ln>
        </p:spPr>
        <p:txBody>
          <a:bodyPr wrap="square">
            <a:spAutoFit/>
          </a:bodyPr>
          <a:lstStyle/>
          <a:p>
            <a:pPr algn="ctr"/>
            <a:r>
              <a:rPr lang="en-US" sz="2400" b="0" i="1" dirty="0" err="1">
                <a:solidFill>
                  <a:srgbClr val="010101"/>
                </a:solidFill>
                <a:effectLst/>
              </a:rPr>
              <a:t>Độc</a:t>
            </a:r>
            <a:r>
              <a:rPr lang="en-US" sz="2400" b="0" i="1" dirty="0">
                <a:solidFill>
                  <a:srgbClr val="010101"/>
                </a:solidFill>
                <a:effectLst/>
              </a:rPr>
              <a:t> </a:t>
            </a:r>
            <a:r>
              <a:rPr lang="en-US" sz="2400" b="0" i="1" dirty="0" err="1">
                <a:solidFill>
                  <a:srgbClr val="010101"/>
                </a:solidFill>
                <a:effectLst/>
              </a:rPr>
              <a:t>quyền</a:t>
            </a:r>
            <a:r>
              <a:rPr lang="en-US" sz="2400" b="0" i="1" dirty="0">
                <a:solidFill>
                  <a:srgbClr val="010101"/>
                </a:solidFill>
                <a:effectLst/>
              </a:rPr>
              <a:t> </a:t>
            </a:r>
            <a:r>
              <a:rPr lang="en-US" sz="2400" b="0" i="1" dirty="0" err="1">
                <a:solidFill>
                  <a:srgbClr val="010101"/>
                </a:solidFill>
                <a:effectLst/>
              </a:rPr>
              <a:t>là</a:t>
            </a:r>
            <a:r>
              <a:rPr lang="en-US" sz="2400" b="0" i="1" dirty="0">
                <a:solidFill>
                  <a:srgbClr val="010101"/>
                </a:solidFill>
                <a:effectLst/>
              </a:rPr>
              <a:t> </a:t>
            </a:r>
            <a:r>
              <a:rPr lang="en-US" sz="2400" b="0" i="1" dirty="0" err="1">
                <a:solidFill>
                  <a:srgbClr val="010101"/>
                </a:solidFill>
                <a:effectLst/>
              </a:rPr>
              <a:t>sự</a:t>
            </a:r>
            <a:r>
              <a:rPr lang="en-US" sz="2400" b="0" i="1" dirty="0">
                <a:solidFill>
                  <a:srgbClr val="010101"/>
                </a:solidFill>
                <a:effectLst/>
              </a:rPr>
              <a:t> </a:t>
            </a:r>
            <a:r>
              <a:rPr lang="en-US" sz="2400" b="1" i="1" dirty="0" err="1">
                <a:solidFill>
                  <a:srgbClr val="0000FF"/>
                </a:solidFill>
                <a:effectLst/>
              </a:rPr>
              <a:t>liên</a:t>
            </a:r>
            <a:r>
              <a:rPr lang="en-US" sz="2400" b="1" i="1" dirty="0">
                <a:solidFill>
                  <a:srgbClr val="0000FF"/>
                </a:solidFill>
                <a:effectLst/>
              </a:rPr>
              <a:t> </a:t>
            </a:r>
            <a:r>
              <a:rPr lang="en-US" sz="2400" b="1" i="1" dirty="0" err="1">
                <a:solidFill>
                  <a:srgbClr val="0000FF"/>
                </a:solidFill>
                <a:effectLst/>
              </a:rPr>
              <a:t>minh</a:t>
            </a:r>
            <a:r>
              <a:rPr lang="en-US" sz="2400" b="1" i="1" dirty="0">
                <a:solidFill>
                  <a:srgbClr val="0000FF"/>
                </a:solidFill>
                <a:effectLst/>
              </a:rPr>
              <a:t> </a:t>
            </a:r>
            <a:r>
              <a:rPr lang="en-US" sz="2400" b="1" i="1" dirty="0" err="1">
                <a:solidFill>
                  <a:srgbClr val="0000FF"/>
                </a:solidFill>
                <a:effectLst/>
              </a:rPr>
              <a:t>giữa</a:t>
            </a:r>
            <a:r>
              <a:rPr lang="en-US" sz="2400" b="1" i="1" dirty="0">
                <a:solidFill>
                  <a:srgbClr val="0000FF"/>
                </a:solidFill>
                <a:effectLst/>
              </a:rPr>
              <a:t> </a:t>
            </a:r>
            <a:r>
              <a:rPr lang="en-US" sz="2400" b="1" i="1" dirty="0" err="1">
                <a:solidFill>
                  <a:srgbClr val="0000FF"/>
                </a:solidFill>
                <a:effectLst/>
              </a:rPr>
              <a:t>các</a:t>
            </a:r>
            <a:r>
              <a:rPr lang="en-US" sz="2400" b="1" i="1" dirty="0">
                <a:solidFill>
                  <a:srgbClr val="0000FF"/>
                </a:solidFill>
                <a:effectLst/>
              </a:rPr>
              <a:t> </a:t>
            </a:r>
            <a:r>
              <a:rPr lang="en-US" sz="2400" b="1" i="1" dirty="0" err="1">
                <a:solidFill>
                  <a:srgbClr val="0000FF"/>
                </a:solidFill>
                <a:effectLst/>
              </a:rPr>
              <a:t>doanh</a:t>
            </a:r>
            <a:r>
              <a:rPr lang="en-US" sz="2400" b="1" i="1" dirty="0">
                <a:solidFill>
                  <a:srgbClr val="0000FF"/>
                </a:solidFill>
                <a:effectLst/>
              </a:rPr>
              <a:t> </a:t>
            </a:r>
            <a:r>
              <a:rPr lang="en-US" sz="2400" b="1" i="1" dirty="0" err="1">
                <a:solidFill>
                  <a:srgbClr val="0000FF"/>
                </a:solidFill>
                <a:effectLst/>
              </a:rPr>
              <a:t>nghiệp</a:t>
            </a:r>
            <a:r>
              <a:rPr lang="en-US" sz="2400" b="1" i="1" dirty="0">
                <a:solidFill>
                  <a:srgbClr val="0000FF"/>
                </a:solidFill>
                <a:effectLst/>
              </a:rPr>
              <a:t> </a:t>
            </a:r>
            <a:r>
              <a:rPr lang="en-US" sz="2400" b="1" i="1" dirty="0" err="1">
                <a:solidFill>
                  <a:srgbClr val="0000FF"/>
                </a:solidFill>
                <a:effectLst/>
              </a:rPr>
              <a:t>lớn</a:t>
            </a:r>
            <a:r>
              <a:rPr lang="en-US" sz="2400" b="0" i="1" dirty="0">
                <a:solidFill>
                  <a:srgbClr val="010101"/>
                </a:solidFill>
                <a:effectLst/>
              </a:rPr>
              <a:t>, </a:t>
            </a:r>
            <a:r>
              <a:rPr lang="en-US" sz="2400" b="0" i="1" dirty="0" err="1">
                <a:solidFill>
                  <a:srgbClr val="010101"/>
                </a:solidFill>
                <a:effectLst/>
              </a:rPr>
              <a:t>có</a:t>
            </a:r>
            <a:r>
              <a:rPr lang="en-US" sz="2400" b="0" i="1" dirty="0">
                <a:solidFill>
                  <a:srgbClr val="010101"/>
                </a:solidFill>
                <a:effectLst/>
              </a:rPr>
              <a:t> </a:t>
            </a:r>
            <a:r>
              <a:rPr lang="en-US" sz="2400" b="0" i="1" dirty="0" err="1">
                <a:solidFill>
                  <a:srgbClr val="010101"/>
                </a:solidFill>
                <a:effectLst/>
              </a:rPr>
              <a:t>khả</a:t>
            </a:r>
            <a:r>
              <a:rPr lang="en-US" sz="2400" b="0" i="1" dirty="0">
                <a:solidFill>
                  <a:srgbClr val="010101"/>
                </a:solidFill>
                <a:effectLst/>
              </a:rPr>
              <a:t> </a:t>
            </a:r>
            <a:r>
              <a:rPr lang="en-US" sz="2400" b="0" i="1" dirty="0" err="1">
                <a:solidFill>
                  <a:srgbClr val="010101"/>
                </a:solidFill>
                <a:effectLst/>
              </a:rPr>
              <a:t>năng</a:t>
            </a:r>
            <a:r>
              <a:rPr lang="en-US" sz="2400" b="0" i="1" dirty="0">
                <a:solidFill>
                  <a:srgbClr val="010101"/>
                </a:solidFill>
                <a:effectLst/>
              </a:rPr>
              <a:t> </a:t>
            </a:r>
            <a:r>
              <a:rPr lang="en-US" sz="2400" b="1" i="1" dirty="0" err="1">
                <a:solidFill>
                  <a:srgbClr val="C00000"/>
                </a:solidFill>
                <a:effectLst/>
              </a:rPr>
              <a:t>thâu</a:t>
            </a:r>
            <a:r>
              <a:rPr lang="en-US" sz="2400" b="1" i="1" dirty="0">
                <a:solidFill>
                  <a:srgbClr val="C00000"/>
                </a:solidFill>
                <a:effectLst/>
              </a:rPr>
              <a:t> </a:t>
            </a:r>
            <a:r>
              <a:rPr lang="en-US" sz="2400" b="1" i="1" dirty="0" err="1">
                <a:solidFill>
                  <a:srgbClr val="C00000"/>
                </a:solidFill>
                <a:effectLst/>
              </a:rPr>
              <a:t>tóm</a:t>
            </a:r>
            <a:r>
              <a:rPr lang="en-US" sz="2400" b="1" i="1" dirty="0">
                <a:solidFill>
                  <a:srgbClr val="C00000"/>
                </a:solidFill>
                <a:effectLst/>
              </a:rPr>
              <a:t> </a:t>
            </a:r>
            <a:r>
              <a:rPr lang="en-US" sz="2400" b="1" i="1" dirty="0" err="1">
                <a:solidFill>
                  <a:srgbClr val="C00000"/>
                </a:solidFill>
                <a:effectLst/>
              </a:rPr>
              <a:t>việc</a:t>
            </a:r>
            <a:r>
              <a:rPr lang="en-US" sz="2400" b="1" i="1" dirty="0">
                <a:solidFill>
                  <a:srgbClr val="C00000"/>
                </a:solidFill>
                <a:effectLst/>
              </a:rPr>
              <a:t> </a:t>
            </a:r>
            <a:r>
              <a:rPr lang="en-US" sz="2400" b="1" i="1" dirty="0" err="1">
                <a:solidFill>
                  <a:srgbClr val="C00000"/>
                </a:solidFill>
                <a:effectLst/>
              </a:rPr>
              <a:t>sản</a:t>
            </a:r>
            <a:r>
              <a:rPr lang="en-US" sz="2400" b="1" i="1" dirty="0">
                <a:solidFill>
                  <a:srgbClr val="C00000"/>
                </a:solidFill>
                <a:effectLst/>
              </a:rPr>
              <a:t> </a:t>
            </a:r>
            <a:r>
              <a:rPr lang="en-US" sz="2400" b="1" i="1" dirty="0" err="1">
                <a:solidFill>
                  <a:srgbClr val="C00000"/>
                </a:solidFill>
                <a:effectLst/>
              </a:rPr>
              <a:t>xuất</a:t>
            </a:r>
            <a:r>
              <a:rPr lang="en-US" sz="2400" b="1" i="1" dirty="0">
                <a:solidFill>
                  <a:srgbClr val="C00000"/>
                </a:solidFill>
                <a:effectLst/>
              </a:rPr>
              <a:t> </a:t>
            </a:r>
            <a:r>
              <a:rPr lang="en-US" sz="2400" b="1" i="1" dirty="0" err="1">
                <a:solidFill>
                  <a:srgbClr val="C00000"/>
                </a:solidFill>
                <a:effectLst/>
              </a:rPr>
              <a:t>và</a:t>
            </a:r>
            <a:r>
              <a:rPr lang="en-US" sz="2400" b="1" i="1" dirty="0">
                <a:solidFill>
                  <a:srgbClr val="C00000"/>
                </a:solidFill>
                <a:effectLst/>
              </a:rPr>
              <a:t> </a:t>
            </a:r>
            <a:r>
              <a:rPr lang="en-US" sz="2400" b="1" i="1" dirty="0" err="1">
                <a:solidFill>
                  <a:srgbClr val="C00000"/>
                </a:solidFill>
                <a:effectLst/>
              </a:rPr>
              <a:t>tiêu</a:t>
            </a:r>
            <a:r>
              <a:rPr lang="en-US" sz="2400" b="1" i="1" dirty="0">
                <a:solidFill>
                  <a:srgbClr val="C00000"/>
                </a:solidFill>
                <a:effectLst/>
              </a:rPr>
              <a:t> </a:t>
            </a:r>
            <a:r>
              <a:rPr lang="en-US" sz="2400" b="1" i="1" dirty="0" err="1">
                <a:solidFill>
                  <a:srgbClr val="C00000"/>
                </a:solidFill>
                <a:effectLst/>
              </a:rPr>
              <a:t>thụ</a:t>
            </a:r>
            <a:r>
              <a:rPr lang="en-US" sz="2400" b="1" i="1" dirty="0">
                <a:solidFill>
                  <a:srgbClr val="C00000"/>
                </a:solidFill>
                <a:effectLst/>
              </a:rPr>
              <a:t> </a:t>
            </a:r>
            <a:r>
              <a:rPr lang="en-US" sz="2400" b="0" i="1" dirty="0" err="1">
                <a:solidFill>
                  <a:srgbClr val="010101"/>
                </a:solidFill>
                <a:effectLst/>
              </a:rPr>
              <a:t>một</a:t>
            </a:r>
            <a:r>
              <a:rPr lang="en-US" sz="2400" b="0" i="1" dirty="0">
                <a:solidFill>
                  <a:srgbClr val="010101"/>
                </a:solidFill>
                <a:effectLst/>
              </a:rPr>
              <a:t> </a:t>
            </a:r>
            <a:r>
              <a:rPr lang="vi-VN" sz="2400" b="0" i="1" dirty="0">
                <a:solidFill>
                  <a:srgbClr val="010101"/>
                </a:solidFill>
                <a:effectLst/>
              </a:rPr>
              <a:t>số</a:t>
            </a:r>
            <a:r>
              <a:rPr lang="en-US" sz="2400" b="0" i="1" dirty="0">
                <a:solidFill>
                  <a:srgbClr val="010101"/>
                </a:solidFill>
                <a:effectLst/>
              </a:rPr>
              <a:t> </a:t>
            </a:r>
            <a:r>
              <a:rPr lang="en-US" sz="2400" b="0" i="1" dirty="0" err="1">
                <a:solidFill>
                  <a:srgbClr val="010101"/>
                </a:solidFill>
                <a:effectLst/>
              </a:rPr>
              <a:t>loại</a:t>
            </a:r>
            <a:r>
              <a:rPr lang="en-US" sz="2400" b="0" i="1" dirty="0">
                <a:solidFill>
                  <a:srgbClr val="010101"/>
                </a:solidFill>
                <a:effectLst/>
              </a:rPr>
              <a:t> </a:t>
            </a:r>
            <a:r>
              <a:rPr lang="en-US" sz="2400" b="0" i="1" dirty="0" err="1">
                <a:solidFill>
                  <a:srgbClr val="010101"/>
                </a:solidFill>
                <a:effectLst/>
              </a:rPr>
              <a:t>hàng</a:t>
            </a:r>
            <a:r>
              <a:rPr lang="en-US" sz="2400" b="0" i="1" dirty="0">
                <a:solidFill>
                  <a:srgbClr val="010101"/>
                </a:solidFill>
                <a:effectLst/>
              </a:rPr>
              <a:t> </a:t>
            </a:r>
            <a:r>
              <a:rPr lang="vi-VN" sz="2400" b="0" i="1" dirty="0">
                <a:solidFill>
                  <a:srgbClr val="010101"/>
                </a:solidFill>
                <a:effectLst/>
              </a:rPr>
              <a:t>hóa</a:t>
            </a:r>
            <a:r>
              <a:rPr lang="en-US" sz="2400" b="0" i="1" dirty="0">
                <a:solidFill>
                  <a:srgbClr val="010101"/>
                </a:solidFill>
                <a:effectLst/>
              </a:rPr>
              <a:t>, </a:t>
            </a:r>
            <a:r>
              <a:rPr lang="en-US" sz="2400" b="0" i="1" dirty="0" err="1">
                <a:solidFill>
                  <a:srgbClr val="010101"/>
                </a:solidFill>
                <a:effectLst/>
              </a:rPr>
              <a:t>có</a:t>
            </a:r>
            <a:r>
              <a:rPr lang="en-US" sz="2400" b="0" i="1" dirty="0">
                <a:solidFill>
                  <a:srgbClr val="010101"/>
                </a:solidFill>
                <a:effectLst/>
              </a:rPr>
              <a:t> </a:t>
            </a:r>
            <a:r>
              <a:rPr lang="en-US" sz="2400" b="0" i="1" dirty="0" err="1">
                <a:solidFill>
                  <a:srgbClr val="010101"/>
                </a:solidFill>
                <a:effectLst/>
              </a:rPr>
              <a:t>khả</a:t>
            </a:r>
            <a:r>
              <a:rPr lang="en-US" sz="2400" b="0" i="1" dirty="0">
                <a:solidFill>
                  <a:srgbClr val="010101"/>
                </a:solidFill>
                <a:effectLst/>
              </a:rPr>
              <a:t> </a:t>
            </a:r>
            <a:r>
              <a:rPr lang="en-US" sz="2400" b="0" i="1" dirty="0" err="1">
                <a:solidFill>
                  <a:srgbClr val="010101"/>
                </a:solidFill>
                <a:effectLst/>
              </a:rPr>
              <a:t>năng</a:t>
            </a:r>
            <a:r>
              <a:rPr lang="en-US" sz="2400" b="0" i="1" dirty="0">
                <a:solidFill>
                  <a:srgbClr val="010101"/>
                </a:solidFill>
                <a:effectLst/>
              </a:rPr>
              <a:t> </a:t>
            </a:r>
            <a:r>
              <a:rPr lang="en-US" sz="2400" b="0" i="1" dirty="0" err="1">
                <a:solidFill>
                  <a:srgbClr val="010101"/>
                </a:solidFill>
                <a:effectLst/>
              </a:rPr>
              <a:t>định</a:t>
            </a:r>
            <a:r>
              <a:rPr lang="en-US" sz="2400" b="0" i="1" dirty="0">
                <a:solidFill>
                  <a:srgbClr val="010101"/>
                </a:solidFill>
                <a:effectLst/>
              </a:rPr>
              <a:t> ra </a:t>
            </a:r>
            <a:r>
              <a:rPr lang="en-US" sz="2400" b="0" i="1" dirty="0" err="1">
                <a:solidFill>
                  <a:srgbClr val="010101"/>
                </a:solidFill>
                <a:effectLst/>
              </a:rPr>
              <a:t>giá</a:t>
            </a:r>
            <a:r>
              <a:rPr lang="en-US" sz="2400" b="0" i="1" dirty="0">
                <a:solidFill>
                  <a:srgbClr val="010101"/>
                </a:solidFill>
                <a:effectLst/>
              </a:rPr>
              <a:t> </a:t>
            </a:r>
            <a:r>
              <a:rPr lang="en-US" sz="2400" b="0" i="1" dirty="0" err="1">
                <a:solidFill>
                  <a:srgbClr val="010101"/>
                </a:solidFill>
                <a:effectLst/>
              </a:rPr>
              <a:t>cả</a:t>
            </a:r>
            <a:r>
              <a:rPr lang="en-US" sz="2400" b="0" i="1" dirty="0">
                <a:solidFill>
                  <a:srgbClr val="010101"/>
                </a:solidFill>
                <a:effectLst/>
              </a:rPr>
              <a:t> </a:t>
            </a:r>
            <a:r>
              <a:rPr lang="en-US" sz="2400" b="0" i="1" dirty="0" err="1">
                <a:solidFill>
                  <a:srgbClr val="010101"/>
                </a:solidFill>
                <a:effectLst/>
              </a:rPr>
              <a:t>độc</a:t>
            </a:r>
            <a:r>
              <a:rPr lang="en-US" sz="2400" b="0" i="1" dirty="0">
                <a:solidFill>
                  <a:srgbClr val="010101"/>
                </a:solidFill>
                <a:effectLst/>
              </a:rPr>
              <a:t> </a:t>
            </a:r>
            <a:r>
              <a:rPr lang="vi-VN" sz="2400" b="0" i="1" dirty="0">
                <a:solidFill>
                  <a:srgbClr val="010101"/>
                </a:solidFill>
                <a:effectLst/>
              </a:rPr>
              <a:t>quyền</a:t>
            </a:r>
            <a:r>
              <a:rPr lang="en-US" sz="2400" b="0" i="1" dirty="0">
                <a:solidFill>
                  <a:srgbClr val="010101"/>
                </a:solidFill>
                <a:effectLst/>
              </a:rPr>
              <a:t>, </a:t>
            </a:r>
            <a:r>
              <a:rPr lang="en-US" sz="2400" b="0" i="1" dirty="0" err="1">
                <a:solidFill>
                  <a:srgbClr val="010101"/>
                </a:solidFill>
                <a:effectLst/>
              </a:rPr>
              <a:t>nhằm</a:t>
            </a:r>
            <a:r>
              <a:rPr lang="en-US" sz="2400" b="0" i="1" dirty="0">
                <a:solidFill>
                  <a:srgbClr val="010101"/>
                </a:solidFill>
                <a:effectLst/>
              </a:rPr>
              <a:t> </a:t>
            </a:r>
            <a:r>
              <a:rPr lang="en-US" sz="2400" b="0" i="1" dirty="0" err="1">
                <a:solidFill>
                  <a:srgbClr val="010101"/>
                </a:solidFill>
                <a:effectLst/>
              </a:rPr>
              <a:t>thu</a:t>
            </a:r>
            <a:r>
              <a:rPr lang="en-US" sz="2400" b="0" i="1" dirty="0">
                <a:solidFill>
                  <a:srgbClr val="010101"/>
                </a:solidFill>
                <a:effectLst/>
              </a:rPr>
              <a:t> </a:t>
            </a:r>
            <a:r>
              <a:rPr lang="en-US" sz="2400" b="0" i="1" dirty="0" err="1">
                <a:solidFill>
                  <a:srgbClr val="010101"/>
                </a:solidFill>
                <a:effectLst/>
              </a:rPr>
              <a:t>lợi</a:t>
            </a:r>
            <a:r>
              <a:rPr lang="en-US" sz="2400" b="0" i="1" dirty="0">
                <a:solidFill>
                  <a:srgbClr val="010101"/>
                </a:solidFill>
                <a:effectLst/>
              </a:rPr>
              <a:t> </a:t>
            </a:r>
            <a:r>
              <a:rPr lang="en-US" sz="2400" b="0" i="1" dirty="0" err="1">
                <a:solidFill>
                  <a:srgbClr val="010101"/>
                </a:solidFill>
                <a:effectLst/>
              </a:rPr>
              <a:t>nhuận</a:t>
            </a:r>
            <a:r>
              <a:rPr lang="en-US" sz="2400" b="0" i="1" dirty="0">
                <a:solidFill>
                  <a:srgbClr val="010101"/>
                </a:solidFill>
                <a:effectLst/>
              </a:rPr>
              <a:t> </a:t>
            </a:r>
            <a:r>
              <a:rPr lang="en-US" sz="2400" b="0" i="1" dirty="0" err="1">
                <a:solidFill>
                  <a:srgbClr val="010101"/>
                </a:solidFill>
                <a:effectLst/>
              </a:rPr>
              <a:t>độc</a:t>
            </a:r>
            <a:r>
              <a:rPr lang="en-US" sz="2400" b="0" i="1" dirty="0">
                <a:solidFill>
                  <a:srgbClr val="010101"/>
                </a:solidFill>
                <a:effectLst/>
              </a:rPr>
              <a:t> </a:t>
            </a:r>
            <a:r>
              <a:rPr lang="vi-VN" sz="2400" b="0" i="1" dirty="0">
                <a:solidFill>
                  <a:srgbClr val="010101"/>
                </a:solidFill>
                <a:effectLst/>
              </a:rPr>
              <a:t>quyền</a:t>
            </a:r>
            <a:r>
              <a:rPr lang="en-US" sz="2400" b="0" i="1" dirty="0">
                <a:solidFill>
                  <a:srgbClr val="010101"/>
                </a:solidFill>
                <a:effectLst/>
              </a:rPr>
              <a:t> </a:t>
            </a:r>
            <a:r>
              <a:rPr lang="en-US" sz="2400" b="0" i="1" dirty="0" err="1">
                <a:solidFill>
                  <a:srgbClr val="010101"/>
                </a:solidFill>
                <a:effectLst/>
              </a:rPr>
              <a:t>cao</a:t>
            </a:r>
            <a:r>
              <a:rPr lang="en-US" sz="2400" b="0" i="1" dirty="0">
                <a:solidFill>
                  <a:srgbClr val="010101"/>
                </a:solidFill>
                <a:effectLst/>
              </a:rPr>
              <a:t>.</a:t>
            </a:r>
            <a:endParaRPr lang="en-US" sz="2400" i="1" dirty="0"/>
          </a:p>
        </p:txBody>
      </p:sp>
      <p:sp>
        <p:nvSpPr>
          <p:cNvPr id="11" name="TextBox 10">
            <a:extLst>
              <a:ext uri="{FF2B5EF4-FFF2-40B4-BE49-F238E27FC236}">
                <a16:creationId xmlns:a16="http://schemas.microsoft.com/office/drawing/2014/main" xmlns="" id="{EF811920-9F5E-4D52-851B-587057387CB4}"/>
              </a:ext>
            </a:extLst>
          </p:cNvPr>
          <p:cNvSpPr txBox="1"/>
          <p:nvPr/>
        </p:nvSpPr>
        <p:spPr>
          <a:xfrm>
            <a:off x="957238" y="277427"/>
            <a:ext cx="10277524" cy="461665"/>
          </a:xfrm>
          <a:prstGeom prst="rect">
            <a:avLst/>
          </a:prstGeom>
          <a:noFill/>
          <a:ln>
            <a:solidFill>
              <a:schemeClr val="tx1"/>
            </a:solidFill>
          </a:ln>
        </p:spPr>
        <p:txBody>
          <a:bodyPr wrap="square">
            <a:spAutoFit/>
          </a:bodyPr>
          <a:lstStyle/>
          <a:p>
            <a:pPr algn="ctr"/>
            <a:r>
              <a:rPr lang="vi-VN" sz="2400" b="1" dirty="0">
                <a:solidFill>
                  <a:srgbClr val="44546A">
                    <a:lumMod val="50000"/>
                  </a:srgbClr>
                </a:solidFill>
                <a:latin typeface="Arial"/>
                <a:ea typeface="Arial Unicode MS"/>
              </a:rPr>
              <a:t>4.1.1.</a:t>
            </a:r>
            <a:r>
              <a:rPr lang="en-US" sz="2400" b="1" dirty="0">
                <a:solidFill>
                  <a:srgbClr val="44546A">
                    <a:lumMod val="50000"/>
                  </a:srgbClr>
                </a:solidFill>
                <a:latin typeface="Arial"/>
                <a:ea typeface="Arial Unicode MS"/>
              </a:rPr>
              <a:t>1. </a:t>
            </a:r>
            <a:r>
              <a:rPr lang="vi-VN" sz="2400" b="1" dirty="0">
                <a:solidFill>
                  <a:srgbClr val="44546A">
                    <a:lumMod val="50000"/>
                  </a:srgbClr>
                </a:solidFill>
                <a:latin typeface="Arial"/>
                <a:ea typeface="Arial Unicode MS"/>
              </a:rPr>
              <a:t>Nguyên nhân hình thành độc quyền và  độc quyền nhà nước </a:t>
            </a:r>
          </a:p>
        </p:txBody>
      </p:sp>
      <p:sp>
        <p:nvSpPr>
          <p:cNvPr id="13" name="TextBox 12">
            <a:extLst>
              <a:ext uri="{FF2B5EF4-FFF2-40B4-BE49-F238E27FC236}">
                <a16:creationId xmlns:a16="http://schemas.microsoft.com/office/drawing/2014/main" xmlns="" id="{D490AF11-22D9-4D2E-893F-D96084C90970}"/>
              </a:ext>
            </a:extLst>
          </p:cNvPr>
          <p:cNvSpPr txBox="1"/>
          <p:nvPr/>
        </p:nvSpPr>
        <p:spPr>
          <a:xfrm>
            <a:off x="3624391" y="1516146"/>
            <a:ext cx="2101160" cy="461665"/>
          </a:xfrm>
          <a:prstGeom prst="rect">
            <a:avLst/>
          </a:prstGeom>
          <a:noFill/>
        </p:spPr>
        <p:txBody>
          <a:bodyPr wrap="square">
            <a:spAutoFit/>
          </a:bodyPr>
          <a:lstStyle/>
          <a:p>
            <a:pPr marL="342900" indent="-342900">
              <a:buFont typeface="Wingdings" panose="05000000000000000000" pitchFamily="2" charset="2"/>
              <a:buChar char="§"/>
            </a:pPr>
            <a:r>
              <a:rPr kumimoji="0" lang="vi-VN" sz="2400" b="1" i="0" u="none" strike="noStrike" kern="1200" cap="none" spc="0" normalizeH="0" baseline="0" noProof="0" dirty="0">
                <a:ln>
                  <a:noFill/>
                </a:ln>
                <a:solidFill>
                  <a:srgbClr val="C00000"/>
                </a:solidFill>
                <a:effectLst/>
                <a:uLnTx/>
                <a:uFillTx/>
                <a:latin typeface="Arial"/>
                <a:ea typeface="Arial Unicode MS"/>
                <a:cs typeface="+mn-cs"/>
              </a:rPr>
              <a:t>Độc quyền </a:t>
            </a:r>
            <a:endParaRPr lang="en-US" dirty="0">
              <a:solidFill>
                <a:srgbClr val="C00000"/>
              </a:solidFill>
            </a:endParaRPr>
          </a:p>
        </p:txBody>
      </p:sp>
    </p:spTree>
    <p:extLst>
      <p:ext uri="{BB962C8B-B14F-4D97-AF65-F5344CB8AC3E}">
        <p14:creationId xmlns:p14="http://schemas.microsoft.com/office/powerpoint/2010/main" val="56620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6"/>
                                        </p:tgtEl>
                                        <p:attrNameLst>
                                          <p:attrName>style.visibility</p:attrName>
                                        </p:attrNameLst>
                                      </p:cBhvr>
                                      <p:to>
                                        <p:strVal val="visible"/>
                                      </p:to>
                                    </p:set>
                                    <p:animEffect transition="in" filter="fade">
                                      <p:cBhvr>
                                        <p:cTn id="29" dur="1000"/>
                                        <p:tgtEl>
                                          <p:spTgt spid="76"/>
                                        </p:tgtEl>
                                      </p:cBhvr>
                                    </p:animEffect>
                                    <p:anim calcmode="lin" valueType="num">
                                      <p:cBhvr>
                                        <p:cTn id="30" dur="1000" fill="hold"/>
                                        <p:tgtEl>
                                          <p:spTgt spid="76"/>
                                        </p:tgtEl>
                                        <p:attrNameLst>
                                          <p:attrName>ppt_x</p:attrName>
                                        </p:attrNameLst>
                                      </p:cBhvr>
                                      <p:tavLst>
                                        <p:tav tm="0">
                                          <p:val>
                                            <p:strVal val="#ppt_x"/>
                                          </p:val>
                                        </p:tav>
                                        <p:tav tm="100000">
                                          <p:val>
                                            <p:strVal val="#ppt_x"/>
                                          </p:val>
                                        </p:tav>
                                      </p:tavLst>
                                    </p:anim>
                                    <p:anim calcmode="lin" valueType="num">
                                      <p:cBhvr>
                                        <p:cTn id="31" dur="1000" fill="hold"/>
                                        <p:tgtEl>
                                          <p:spTgt spid="7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80"/>
                                        </p:tgtEl>
                                        <p:attrNameLst>
                                          <p:attrName>style.visibility</p:attrName>
                                        </p:attrNameLst>
                                      </p:cBhvr>
                                      <p:to>
                                        <p:strVal val="visible"/>
                                      </p:to>
                                    </p:set>
                                    <p:animEffect transition="in" filter="fade">
                                      <p:cBhvr>
                                        <p:cTn id="34" dur="1000"/>
                                        <p:tgtEl>
                                          <p:spTgt spid="80"/>
                                        </p:tgtEl>
                                      </p:cBhvr>
                                    </p:animEffect>
                                    <p:anim calcmode="lin" valueType="num">
                                      <p:cBhvr>
                                        <p:cTn id="35" dur="1000" fill="hold"/>
                                        <p:tgtEl>
                                          <p:spTgt spid="80"/>
                                        </p:tgtEl>
                                        <p:attrNameLst>
                                          <p:attrName>ppt_x</p:attrName>
                                        </p:attrNameLst>
                                      </p:cBhvr>
                                      <p:tavLst>
                                        <p:tav tm="0">
                                          <p:val>
                                            <p:strVal val="#ppt_x"/>
                                          </p:val>
                                        </p:tav>
                                        <p:tav tm="100000">
                                          <p:val>
                                            <p:strVal val="#ppt_x"/>
                                          </p:val>
                                        </p:tav>
                                      </p:tavLst>
                                    </p:anim>
                                    <p:anim calcmode="lin" valueType="num">
                                      <p:cBhvr>
                                        <p:cTn id="36" dur="1000" fill="hold"/>
                                        <p:tgtEl>
                                          <p:spTgt spid="8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56674"/>
                                        </p:tgtEl>
                                        <p:attrNameLst>
                                          <p:attrName>style.visibility</p:attrName>
                                        </p:attrNameLst>
                                      </p:cBhvr>
                                      <p:to>
                                        <p:strVal val="visible"/>
                                      </p:to>
                                    </p:set>
                                    <p:animEffect transition="in" filter="fade">
                                      <p:cBhvr>
                                        <p:cTn id="39" dur="1000"/>
                                        <p:tgtEl>
                                          <p:spTgt spid="156674"/>
                                        </p:tgtEl>
                                      </p:cBhvr>
                                    </p:animEffect>
                                    <p:anim calcmode="lin" valueType="num">
                                      <p:cBhvr>
                                        <p:cTn id="40" dur="1000" fill="hold"/>
                                        <p:tgtEl>
                                          <p:spTgt spid="156674"/>
                                        </p:tgtEl>
                                        <p:attrNameLst>
                                          <p:attrName>ppt_x</p:attrName>
                                        </p:attrNameLst>
                                      </p:cBhvr>
                                      <p:tavLst>
                                        <p:tav tm="0">
                                          <p:val>
                                            <p:strVal val="#ppt_x"/>
                                          </p:val>
                                        </p:tav>
                                        <p:tav tm="100000">
                                          <p:val>
                                            <p:strVal val="#ppt_x"/>
                                          </p:val>
                                        </p:tav>
                                      </p:tavLst>
                                    </p:anim>
                                    <p:anim calcmode="lin" valueType="num">
                                      <p:cBhvr>
                                        <p:cTn id="41" dur="1000" fill="hold"/>
                                        <p:tgtEl>
                                          <p:spTgt spid="156674"/>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circle(in)">
                                      <p:cBhvr>
                                        <p:cTn id="4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80" grpId="0" animBg="1"/>
      <p:bldP spid="8" grpId="0" animBg="1"/>
      <p:bldP spid="10" grpId="0" animBg="1"/>
      <p:bldP spid="11" grpId="0"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7" name="Google Shape;137;p26"/>
          <p:cNvGrpSpPr/>
          <p:nvPr/>
        </p:nvGrpSpPr>
        <p:grpSpPr>
          <a:xfrm>
            <a:off x="255803" y="1396275"/>
            <a:ext cx="3584677" cy="5203120"/>
            <a:chOff x="1607675" y="243225"/>
            <a:chExt cx="4403850" cy="5232600"/>
          </a:xfrm>
        </p:grpSpPr>
        <p:sp>
          <p:nvSpPr>
            <p:cNvPr id="138" name="Google Shape;138;p26"/>
            <p:cNvSpPr/>
            <p:nvPr/>
          </p:nvSpPr>
          <p:spPr>
            <a:xfrm>
              <a:off x="1838450" y="3735125"/>
              <a:ext cx="1328900" cy="1721200"/>
            </a:xfrm>
            <a:custGeom>
              <a:avLst/>
              <a:gdLst/>
              <a:ahLst/>
              <a:cxnLst/>
              <a:rect l="l" t="t" r="r" b="b"/>
              <a:pathLst>
                <a:path w="53156" h="68848" extrusionOk="0">
                  <a:moveTo>
                    <a:pt x="6683" y="0"/>
                  </a:moveTo>
                  <a:cubicBezTo>
                    <a:pt x="4088" y="0"/>
                    <a:pt x="1425" y="1584"/>
                    <a:pt x="734" y="4076"/>
                  </a:cubicBezTo>
                  <a:cubicBezTo>
                    <a:pt x="0" y="6718"/>
                    <a:pt x="1526" y="9431"/>
                    <a:pt x="3199" y="11603"/>
                  </a:cubicBezTo>
                  <a:cubicBezTo>
                    <a:pt x="5685" y="14831"/>
                    <a:pt x="8625" y="17682"/>
                    <a:pt x="11926" y="20068"/>
                  </a:cubicBezTo>
                  <a:cubicBezTo>
                    <a:pt x="12521" y="20498"/>
                    <a:pt x="13165" y="20963"/>
                    <a:pt x="13384" y="21663"/>
                  </a:cubicBezTo>
                  <a:cubicBezTo>
                    <a:pt x="13777" y="22922"/>
                    <a:pt x="12555" y="24151"/>
                    <a:pt x="11294" y="24544"/>
                  </a:cubicBezTo>
                  <a:cubicBezTo>
                    <a:pt x="9866" y="24989"/>
                    <a:pt x="8327" y="24821"/>
                    <a:pt x="6839" y="24972"/>
                  </a:cubicBezTo>
                  <a:cubicBezTo>
                    <a:pt x="5350" y="25122"/>
                    <a:pt x="3729" y="25744"/>
                    <a:pt x="3147" y="27121"/>
                  </a:cubicBezTo>
                  <a:cubicBezTo>
                    <a:pt x="2337" y="29033"/>
                    <a:pt x="3934" y="31072"/>
                    <a:pt x="5517" y="32416"/>
                  </a:cubicBezTo>
                  <a:cubicBezTo>
                    <a:pt x="8693" y="35113"/>
                    <a:pt x="12309" y="37245"/>
                    <a:pt x="16206" y="38722"/>
                  </a:cubicBezTo>
                  <a:cubicBezTo>
                    <a:pt x="17600" y="39250"/>
                    <a:pt x="19069" y="39715"/>
                    <a:pt x="20184" y="40704"/>
                  </a:cubicBezTo>
                  <a:cubicBezTo>
                    <a:pt x="21299" y="41693"/>
                    <a:pt x="21955" y="43394"/>
                    <a:pt x="21252" y="44709"/>
                  </a:cubicBezTo>
                  <a:cubicBezTo>
                    <a:pt x="20692" y="45755"/>
                    <a:pt x="19462" y="46221"/>
                    <a:pt x="18245" y="46221"/>
                  </a:cubicBezTo>
                  <a:cubicBezTo>
                    <a:pt x="17934" y="46221"/>
                    <a:pt x="17623" y="46190"/>
                    <a:pt x="17324" y="46131"/>
                  </a:cubicBezTo>
                  <a:cubicBezTo>
                    <a:pt x="15860" y="45839"/>
                    <a:pt x="14558" y="45034"/>
                    <a:pt x="13166" y="44491"/>
                  </a:cubicBezTo>
                  <a:cubicBezTo>
                    <a:pt x="12167" y="44102"/>
                    <a:pt x="11054" y="43881"/>
                    <a:pt x="9964" y="43881"/>
                  </a:cubicBezTo>
                  <a:cubicBezTo>
                    <a:pt x="8212" y="43881"/>
                    <a:pt x="6521" y="44452"/>
                    <a:pt x="5465" y="45813"/>
                  </a:cubicBezTo>
                  <a:cubicBezTo>
                    <a:pt x="4340" y="47265"/>
                    <a:pt x="4211" y="49309"/>
                    <a:pt x="4743" y="51067"/>
                  </a:cubicBezTo>
                  <a:cubicBezTo>
                    <a:pt x="5273" y="52825"/>
                    <a:pt x="6380" y="54350"/>
                    <a:pt x="7559" y="55759"/>
                  </a:cubicBezTo>
                  <a:cubicBezTo>
                    <a:pt x="11680" y="60682"/>
                    <a:pt x="16993" y="64676"/>
                    <a:pt x="23037" y="66845"/>
                  </a:cubicBezTo>
                  <a:cubicBezTo>
                    <a:pt x="26536" y="68101"/>
                    <a:pt x="29893" y="68847"/>
                    <a:pt x="33278" y="68847"/>
                  </a:cubicBezTo>
                  <a:cubicBezTo>
                    <a:pt x="35740" y="68847"/>
                    <a:pt x="38216" y="68453"/>
                    <a:pt x="40773" y="67573"/>
                  </a:cubicBezTo>
                  <a:lnTo>
                    <a:pt x="40773" y="67573"/>
                  </a:lnTo>
                  <a:lnTo>
                    <a:pt x="40771" y="67574"/>
                  </a:lnTo>
                  <a:cubicBezTo>
                    <a:pt x="50725" y="60930"/>
                    <a:pt x="53156" y="48359"/>
                    <a:pt x="52943" y="37024"/>
                  </a:cubicBezTo>
                  <a:cubicBezTo>
                    <a:pt x="52907" y="35131"/>
                    <a:pt x="53148" y="33141"/>
                    <a:pt x="52263" y="31468"/>
                  </a:cubicBezTo>
                  <a:cubicBezTo>
                    <a:pt x="51569" y="30157"/>
                    <a:pt x="50123" y="29158"/>
                    <a:pt x="48699" y="29158"/>
                  </a:cubicBezTo>
                  <a:cubicBezTo>
                    <a:pt x="48306" y="29158"/>
                    <a:pt x="47914" y="29234"/>
                    <a:pt x="47540" y="29401"/>
                  </a:cubicBezTo>
                  <a:cubicBezTo>
                    <a:pt x="46107" y="30041"/>
                    <a:pt x="45460" y="31665"/>
                    <a:pt x="44644" y="33004"/>
                  </a:cubicBezTo>
                  <a:cubicBezTo>
                    <a:pt x="43556" y="34786"/>
                    <a:pt x="41955" y="36250"/>
                    <a:pt x="40084" y="37174"/>
                  </a:cubicBezTo>
                  <a:cubicBezTo>
                    <a:pt x="39323" y="37549"/>
                    <a:pt x="38452" y="37830"/>
                    <a:pt x="37617" y="37830"/>
                  </a:cubicBezTo>
                  <a:cubicBezTo>
                    <a:pt x="37101" y="37830"/>
                    <a:pt x="36599" y="37723"/>
                    <a:pt x="36144" y="37466"/>
                  </a:cubicBezTo>
                  <a:cubicBezTo>
                    <a:pt x="34504" y="36542"/>
                    <a:pt x="34345" y="34285"/>
                    <a:pt x="34386" y="32403"/>
                  </a:cubicBezTo>
                  <a:cubicBezTo>
                    <a:pt x="34463" y="28899"/>
                    <a:pt x="34539" y="25393"/>
                    <a:pt x="34617" y="21888"/>
                  </a:cubicBezTo>
                  <a:cubicBezTo>
                    <a:pt x="34657" y="20007"/>
                    <a:pt x="34693" y="18088"/>
                    <a:pt x="34127" y="16293"/>
                  </a:cubicBezTo>
                  <a:cubicBezTo>
                    <a:pt x="33562" y="14499"/>
                    <a:pt x="32279" y="12821"/>
                    <a:pt x="30475" y="12293"/>
                  </a:cubicBezTo>
                  <a:cubicBezTo>
                    <a:pt x="30149" y="12198"/>
                    <a:pt x="29809" y="12152"/>
                    <a:pt x="29467" y="12152"/>
                  </a:cubicBezTo>
                  <a:cubicBezTo>
                    <a:pt x="27914" y="12152"/>
                    <a:pt x="26336" y="13094"/>
                    <a:pt x="25999" y="14599"/>
                  </a:cubicBezTo>
                  <a:cubicBezTo>
                    <a:pt x="25827" y="15363"/>
                    <a:pt x="25974" y="16161"/>
                    <a:pt x="25909" y="16940"/>
                  </a:cubicBezTo>
                  <a:cubicBezTo>
                    <a:pt x="25844" y="17720"/>
                    <a:pt x="25462" y="18579"/>
                    <a:pt x="24706" y="18785"/>
                  </a:cubicBezTo>
                  <a:cubicBezTo>
                    <a:pt x="24592" y="18817"/>
                    <a:pt x="24478" y="18831"/>
                    <a:pt x="24364" y="18831"/>
                  </a:cubicBezTo>
                  <a:cubicBezTo>
                    <a:pt x="23721" y="18831"/>
                    <a:pt x="23105" y="18365"/>
                    <a:pt x="22627" y="17891"/>
                  </a:cubicBezTo>
                  <a:cubicBezTo>
                    <a:pt x="20689" y="15962"/>
                    <a:pt x="19393" y="13496"/>
                    <a:pt x="18183" y="11044"/>
                  </a:cubicBezTo>
                  <a:cubicBezTo>
                    <a:pt x="16974" y="8592"/>
                    <a:pt x="15801" y="6083"/>
                    <a:pt x="14048" y="3985"/>
                  </a:cubicBezTo>
                  <a:cubicBezTo>
                    <a:pt x="12296" y="1887"/>
                    <a:pt x="9852" y="209"/>
                    <a:pt x="7126" y="16"/>
                  </a:cubicBezTo>
                  <a:cubicBezTo>
                    <a:pt x="6979" y="5"/>
                    <a:pt x="6831" y="0"/>
                    <a:pt x="6683" y="0"/>
                  </a:cubicBez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39" name="Google Shape;139;p26"/>
            <p:cNvSpPr/>
            <p:nvPr/>
          </p:nvSpPr>
          <p:spPr>
            <a:xfrm>
              <a:off x="1926625" y="3773500"/>
              <a:ext cx="911600" cy="1658225"/>
            </a:xfrm>
            <a:custGeom>
              <a:avLst/>
              <a:gdLst/>
              <a:ahLst/>
              <a:cxnLst/>
              <a:rect l="l" t="t" r="r" b="b"/>
              <a:pathLst>
                <a:path w="36464" h="66329" extrusionOk="0">
                  <a:moveTo>
                    <a:pt x="1" y="0"/>
                  </a:moveTo>
                  <a:cubicBezTo>
                    <a:pt x="1" y="0"/>
                    <a:pt x="60" y="65"/>
                    <a:pt x="184" y="179"/>
                  </a:cubicBezTo>
                  <a:lnTo>
                    <a:pt x="745" y="684"/>
                  </a:lnTo>
                  <a:cubicBezTo>
                    <a:pt x="1239" y="1125"/>
                    <a:pt x="1967" y="1777"/>
                    <a:pt x="2879" y="2642"/>
                  </a:cubicBezTo>
                  <a:cubicBezTo>
                    <a:pt x="4708" y="4366"/>
                    <a:pt x="7273" y="6961"/>
                    <a:pt x="10047" y="10499"/>
                  </a:cubicBezTo>
                  <a:cubicBezTo>
                    <a:pt x="11440" y="12263"/>
                    <a:pt x="12885" y="14260"/>
                    <a:pt x="14395" y="16429"/>
                  </a:cubicBezTo>
                  <a:cubicBezTo>
                    <a:pt x="15902" y="18603"/>
                    <a:pt x="17498" y="20935"/>
                    <a:pt x="19081" y="23450"/>
                  </a:cubicBezTo>
                  <a:cubicBezTo>
                    <a:pt x="20666" y="25963"/>
                    <a:pt x="22249" y="28655"/>
                    <a:pt x="23663" y="31561"/>
                  </a:cubicBezTo>
                  <a:cubicBezTo>
                    <a:pt x="24376" y="33010"/>
                    <a:pt x="25008" y="34526"/>
                    <a:pt x="25652" y="36070"/>
                  </a:cubicBezTo>
                  <a:cubicBezTo>
                    <a:pt x="26293" y="37614"/>
                    <a:pt x="26943" y="39179"/>
                    <a:pt x="27602" y="40764"/>
                  </a:cubicBezTo>
                  <a:cubicBezTo>
                    <a:pt x="30212" y="47112"/>
                    <a:pt x="34599" y="60605"/>
                    <a:pt x="36211" y="66328"/>
                  </a:cubicBezTo>
                  <a:lnTo>
                    <a:pt x="36464" y="66257"/>
                  </a:lnTo>
                  <a:cubicBezTo>
                    <a:pt x="34861" y="60516"/>
                    <a:pt x="30477" y="47010"/>
                    <a:pt x="27865" y="40657"/>
                  </a:cubicBezTo>
                  <a:cubicBezTo>
                    <a:pt x="27206" y="39072"/>
                    <a:pt x="26556" y="37507"/>
                    <a:pt x="25913" y="35961"/>
                  </a:cubicBezTo>
                  <a:cubicBezTo>
                    <a:pt x="25270" y="34420"/>
                    <a:pt x="24631" y="32895"/>
                    <a:pt x="23913" y="31439"/>
                  </a:cubicBezTo>
                  <a:cubicBezTo>
                    <a:pt x="22490" y="28523"/>
                    <a:pt x="20898" y="25825"/>
                    <a:pt x="19304" y="23310"/>
                  </a:cubicBezTo>
                  <a:cubicBezTo>
                    <a:pt x="17710" y="20796"/>
                    <a:pt x="16106" y="18463"/>
                    <a:pt x="14589" y="16294"/>
                  </a:cubicBezTo>
                  <a:cubicBezTo>
                    <a:pt x="13068" y="14128"/>
                    <a:pt x="11611" y="12136"/>
                    <a:pt x="10205" y="10375"/>
                  </a:cubicBezTo>
                  <a:cubicBezTo>
                    <a:pt x="7403" y="6843"/>
                    <a:pt x="4808" y="4262"/>
                    <a:pt x="2955" y="2562"/>
                  </a:cubicBezTo>
                  <a:cubicBezTo>
                    <a:pt x="2029" y="1708"/>
                    <a:pt x="1289" y="1068"/>
                    <a:pt x="782" y="640"/>
                  </a:cubicBezTo>
                  <a:lnTo>
                    <a:pt x="204" y="158"/>
                  </a:lnTo>
                  <a:cubicBezTo>
                    <a:pt x="73" y="51"/>
                    <a:pt x="1" y="0"/>
                    <a:pt x="1"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0" name="Google Shape;140;p26"/>
            <p:cNvSpPr/>
            <p:nvPr/>
          </p:nvSpPr>
          <p:spPr>
            <a:xfrm>
              <a:off x="2522200" y="4042400"/>
              <a:ext cx="78575" cy="516350"/>
            </a:xfrm>
            <a:custGeom>
              <a:avLst/>
              <a:gdLst/>
              <a:ahLst/>
              <a:cxnLst/>
              <a:rect l="l" t="t" r="r" b="b"/>
              <a:pathLst>
                <a:path w="3143" h="20654" extrusionOk="0">
                  <a:moveTo>
                    <a:pt x="3123" y="1"/>
                  </a:moveTo>
                  <a:cubicBezTo>
                    <a:pt x="3104" y="1"/>
                    <a:pt x="3020" y="281"/>
                    <a:pt x="2885" y="789"/>
                  </a:cubicBezTo>
                  <a:cubicBezTo>
                    <a:pt x="2746" y="1300"/>
                    <a:pt x="2573" y="2047"/>
                    <a:pt x="2385" y="2975"/>
                  </a:cubicBezTo>
                  <a:cubicBezTo>
                    <a:pt x="1999" y="4828"/>
                    <a:pt x="1604" y="7417"/>
                    <a:pt x="1258" y="10282"/>
                  </a:cubicBezTo>
                  <a:cubicBezTo>
                    <a:pt x="919" y="13121"/>
                    <a:pt x="614" y="15687"/>
                    <a:pt x="385" y="17615"/>
                  </a:cubicBezTo>
                  <a:cubicBezTo>
                    <a:pt x="269" y="18513"/>
                    <a:pt x="172" y="19258"/>
                    <a:pt x="96" y="19835"/>
                  </a:cubicBezTo>
                  <a:cubicBezTo>
                    <a:pt x="28" y="20359"/>
                    <a:pt x="0" y="20650"/>
                    <a:pt x="19" y="20653"/>
                  </a:cubicBezTo>
                  <a:cubicBezTo>
                    <a:pt x="19" y="20653"/>
                    <a:pt x="19" y="20653"/>
                    <a:pt x="19" y="20653"/>
                  </a:cubicBezTo>
                  <a:cubicBezTo>
                    <a:pt x="39" y="20653"/>
                    <a:pt x="105" y="20368"/>
                    <a:pt x="206" y="19852"/>
                  </a:cubicBezTo>
                  <a:cubicBezTo>
                    <a:pt x="309" y="19334"/>
                    <a:pt x="437" y="18578"/>
                    <a:pt x="583" y="17644"/>
                  </a:cubicBezTo>
                  <a:cubicBezTo>
                    <a:pt x="876" y="15774"/>
                    <a:pt x="1195" y="13180"/>
                    <a:pt x="1541" y="10317"/>
                  </a:cubicBezTo>
                  <a:cubicBezTo>
                    <a:pt x="1886" y="7455"/>
                    <a:pt x="2249" y="4871"/>
                    <a:pt x="2582" y="3012"/>
                  </a:cubicBezTo>
                  <a:cubicBezTo>
                    <a:pt x="2746" y="2082"/>
                    <a:pt x="2887" y="1331"/>
                    <a:pt x="2993" y="813"/>
                  </a:cubicBezTo>
                  <a:cubicBezTo>
                    <a:pt x="3095" y="295"/>
                    <a:pt x="3142" y="6"/>
                    <a:pt x="3124" y="1"/>
                  </a:cubicBezTo>
                  <a:cubicBezTo>
                    <a:pt x="3123" y="1"/>
                    <a:pt x="3123" y="1"/>
                    <a:pt x="3123"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1" name="Google Shape;141;p26"/>
            <p:cNvSpPr/>
            <p:nvPr/>
          </p:nvSpPr>
          <p:spPr>
            <a:xfrm>
              <a:off x="1911850" y="4436275"/>
              <a:ext cx="610950" cy="122525"/>
            </a:xfrm>
            <a:custGeom>
              <a:avLst/>
              <a:gdLst/>
              <a:ahLst/>
              <a:cxnLst/>
              <a:rect l="l" t="t" r="r" b="b"/>
              <a:pathLst>
                <a:path w="24438" h="4901" extrusionOk="0">
                  <a:moveTo>
                    <a:pt x="256" y="0"/>
                  </a:moveTo>
                  <a:cubicBezTo>
                    <a:pt x="89" y="0"/>
                    <a:pt x="1" y="3"/>
                    <a:pt x="1" y="13"/>
                  </a:cubicBezTo>
                  <a:cubicBezTo>
                    <a:pt x="1" y="23"/>
                    <a:pt x="87" y="38"/>
                    <a:pt x="252" y="58"/>
                  </a:cubicBezTo>
                  <a:cubicBezTo>
                    <a:pt x="452" y="79"/>
                    <a:pt x="690" y="103"/>
                    <a:pt x="977" y="131"/>
                  </a:cubicBezTo>
                  <a:cubicBezTo>
                    <a:pt x="1606" y="191"/>
                    <a:pt x="2515" y="276"/>
                    <a:pt x="3635" y="419"/>
                  </a:cubicBezTo>
                  <a:cubicBezTo>
                    <a:pt x="5876" y="686"/>
                    <a:pt x="8960" y="1166"/>
                    <a:pt x="12337" y="1846"/>
                  </a:cubicBezTo>
                  <a:cubicBezTo>
                    <a:pt x="15715" y="2533"/>
                    <a:pt x="18742" y="3286"/>
                    <a:pt x="20915" y="3896"/>
                  </a:cubicBezTo>
                  <a:cubicBezTo>
                    <a:pt x="22005" y="4194"/>
                    <a:pt x="22879" y="4460"/>
                    <a:pt x="23484" y="4641"/>
                  </a:cubicBezTo>
                  <a:cubicBezTo>
                    <a:pt x="23761" y="4722"/>
                    <a:pt x="23992" y="4789"/>
                    <a:pt x="24183" y="4845"/>
                  </a:cubicBezTo>
                  <a:cubicBezTo>
                    <a:pt x="24315" y="4882"/>
                    <a:pt x="24397" y="4901"/>
                    <a:pt x="24424" y="4901"/>
                  </a:cubicBezTo>
                  <a:cubicBezTo>
                    <a:pt x="24429" y="4901"/>
                    <a:pt x="24432" y="4900"/>
                    <a:pt x="24433" y="4898"/>
                  </a:cubicBezTo>
                  <a:cubicBezTo>
                    <a:pt x="24437" y="4889"/>
                    <a:pt x="24356" y="4853"/>
                    <a:pt x="24201" y="4790"/>
                  </a:cubicBezTo>
                  <a:cubicBezTo>
                    <a:pt x="24014" y="4721"/>
                    <a:pt x="23790" y="4636"/>
                    <a:pt x="23519" y="4535"/>
                  </a:cubicBezTo>
                  <a:cubicBezTo>
                    <a:pt x="22924" y="4322"/>
                    <a:pt x="22056" y="4026"/>
                    <a:pt x="20972" y="3703"/>
                  </a:cubicBezTo>
                  <a:cubicBezTo>
                    <a:pt x="18807" y="3041"/>
                    <a:pt x="15778" y="2255"/>
                    <a:pt x="12393" y="1567"/>
                  </a:cubicBezTo>
                  <a:cubicBezTo>
                    <a:pt x="9008" y="884"/>
                    <a:pt x="5911" y="435"/>
                    <a:pt x="3657" y="219"/>
                  </a:cubicBezTo>
                  <a:cubicBezTo>
                    <a:pt x="2531" y="103"/>
                    <a:pt x="1617" y="47"/>
                    <a:pt x="985" y="21"/>
                  </a:cubicBezTo>
                  <a:lnTo>
                    <a:pt x="256" y="0"/>
                  </a:ln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2" name="Google Shape;142;p26"/>
            <p:cNvSpPr/>
            <p:nvPr/>
          </p:nvSpPr>
          <p:spPr>
            <a:xfrm>
              <a:off x="2778850" y="4467000"/>
              <a:ext cx="320875" cy="767575"/>
            </a:xfrm>
            <a:custGeom>
              <a:avLst/>
              <a:gdLst/>
              <a:ahLst/>
              <a:cxnLst/>
              <a:rect l="l" t="t" r="r" b="b"/>
              <a:pathLst>
                <a:path w="12835" h="30703" extrusionOk="0">
                  <a:moveTo>
                    <a:pt x="12825" y="0"/>
                  </a:moveTo>
                  <a:cubicBezTo>
                    <a:pt x="12814" y="0"/>
                    <a:pt x="12757" y="103"/>
                    <a:pt x="12659" y="296"/>
                  </a:cubicBezTo>
                  <a:cubicBezTo>
                    <a:pt x="12548" y="522"/>
                    <a:pt x="12406" y="810"/>
                    <a:pt x="12232" y="1166"/>
                  </a:cubicBezTo>
                  <a:cubicBezTo>
                    <a:pt x="11863" y="1924"/>
                    <a:pt x="11357" y="3033"/>
                    <a:pt x="10748" y="4411"/>
                  </a:cubicBezTo>
                  <a:cubicBezTo>
                    <a:pt x="9528" y="7165"/>
                    <a:pt x="7960" y="11021"/>
                    <a:pt x="6284" y="15300"/>
                  </a:cubicBezTo>
                  <a:cubicBezTo>
                    <a:pt x="4608" y="19576"/>
                    <a:pt x="3072" y="23440"/>
                    <a:pt x="1901" y="26213"/>
                  </a:cubicBezTo>
                  <a:cubicBezTo>
                    <a:pt x="1320" y="27571"/>
                    <a:pt x="845" y="28682"/>
                    <a:pt x="502" y="29490"/>
                  </a:cubicBezTo>
                  <a:cubicBezTo>
                    <a:pt x="347" y="29855"/>
                    <a:pt x="221" y="30151"/>
                    <a:pt x="123" y="30383"/>
                  </a:cubicBezTo>
                  <a:cubicBezTo>
                    <a:pt x="40" y="30588"/>
                    <a:pt x="0" y="30698"/>
                    <a:pt x="8" y="30702"/>
                  </a:cubicBezTo>
                  <a:cubicBezTo>
                    <a:pt x="8" y="30702"/>
                    <a:pt x="9" y="30702"/>
                    <a:pt x="9" y="30702"/>
                  </a:cubicBezTo>
                  <a:cubicBezTo>
                    <a:pt x="20" y="30702"/>
                    <a:pt x="77" y="30601"/>
                    <a:pt x="175" y="30407"/>
                  </a:cubicBezTo>
                  <a:cubicBezTo>
                    <a:pt x="287" y="30180"/>
                    <a:pt x="427" y="29892"/>
                    <a:pt x="602" y="29536"/>
                  </a:cubicBezTo>
                  <a:cubicBezTo>
                    <a:pt x="971" y="28778"/>
                    <a:pt x="1478" y="27669"/>
                    <a:pt x="2087" y="26291"/>
                  </a:cubicBezTo>
                  <a:cubicBezTo>
                    <a:pt x="3306" y="23537"/>
                    <a:pt x="4874" y="19681"/>
                    <a:pt x="6548" y="15404"/>
                  </a:cubicBezTo>
                  <a:cubicBezTo>
                    <a:pt x="8223" y="11127"/>
                    <a:pt x="9761" y="7262"/>
                    <a:pt x="10933" y="4490"/>
                  </a:cubicBezTo>
                  <a:cubicBezTo>
                    <a:pt x="11513" y="3131"/>
                    <a:pt x="11987" y="2020"/>
                    <a:pt x="12332" y="1212"/>
                  </a:cubicBezTo>
                  <a:cubicBezTo>
                    <a:pt x="12487" y="847"/>
                    <a:pt x="12613" y="552"/>
                    <a:pt x="12711" y="320"/>
                  </a:cubicBezTo>
                  <a:cubicBezTo>
                    <a:pt x="12794" y="115"/>
                    <a:pt x="12834" y="5"/>
                    <a:pt x="12826" y="0"/>
                  </a:cubicBezTo>
                  <a:cubicBezTo>
                    <a:pt x="12825" y="0"/>
                    <a:pt x="12825" y="0"/>
                    <a:pt x="12825" y="0"/>
                  </a:cubicBezTo>
                  <a:close/>
                </a:path>
              </a:pathLst>
            </a:custGeom>
            <a:solidFill>
              <a:srgbClr val="E0E0E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3" name="Google Shape;143;p26"/>
            <p:cNvSpPr/>
            <p:nvPr/>
          </p:nvSpPr>
          <p:spPr>
            <a:xfrm>
              <a:off x="1969000" y="4963425"/>
              <a:ext cx="810150" cy="271175"/>
            </a:xfrm>
            <a:custGeom>
              <a:avLst/>
              <a:gdLst/>
              <a:ahLst/>
              <a:cxnLst/>
              <a:rect l="l" t="t" r="r" b="b"/>
              <a:pathLst>
                <a:path w="32406" h="10847" extrusionOk="0">
                  <a:moveTo>
                    <a:pt x="11" y="0"/>
                  </a:moveTo>
                  <a:cubicBezTo>
                    <a:pt x="6" y="0"/>
                    <a:pt x="4" y="1"/>
                    <a:pt x="3" y="2"/>
                  </a:cubicBezTo>
                  <a:cubicBezTo>
                    <a:pt x="1" y="11"/>
                    <a:pt x="112" y="56"/>
                    <a:pt x="326" y="132"/>
                  </a:cubicBezTo>
                  <a:lnTo>
                    <a:pt x="1269" y="453"/>
                  </a:lnTo>
                  <a:cubicBezTo>
                    <a:pt x="2123" y="738"/>
                    <a:pt x="3301" y="1131"/>
                    <a:pt x="4742" y="1610"/>
                  </a:cubicBezTo>
                  <a:cubicBezTo>
                    <a:pt x="7673" y="2591"/>
                    <a:pt x="11705" y="3996"/>
                    <a:pt x="16156" y="5558"/>
                  </a:cubicBezTo>
                  <a:cubicBezTo>
                    <a:pt x="20605" y="7120"/>
                    <a:pt x="24653" y="8496"/>
                    <a:pt x="27602" y="9428"/>
                  </a:cubicBezTo>
                  <a:cubicBezTo>
                    <a:pt x="29077" y="9895"/>
                    <a:pt x="30272" y="10261"/>
                    <a:pt x="31104" y="10500"/>
                  </a:cubicBezTo>
                  <a:lnTo>
                    <a:pt x="32063" y="10770"/>
                  </a:lnTo>
                  <a:cubicBezTo>
                    <a:pt x="32253" y="10820"/>
                    <a:pt x="32366" y="10847"/>
                    <a:pt x="32395" y="10847"/>
                  </a:cubicBezTo>
                  <a:cubicBezTo>
                    <a:pt x="32399" y="10847"/>
                    <a:pt x="32402" y="10846"/>
                    <a:pt x="32402" y="10845"/>
                  </a:cubicBezTo>
                  <a:cubicBezTo>
                    <a:pt x="32405" y="10835"/>
                    <a:pt x="32293" y="10791"/>
                    <a:pt x="32079" y="10715"/>
                  </a:cubicBezTo>
                  <a:cubicBezTo>
                    <a:pt x="31836" y="10632"/>
                    <a:pt x="31523" y="10525"/>
                    <a:pt x="31137" y="10394"/>
                  </a:cubicBezTo>
                  <a:cubicBezTo>
                    <a:pt x="30283" y="10109"/>
                    <a:pt x="29105" y="9717"/>
                    <a:pt x="27664" y="9237"/>
                  </a:cubicBezTo>
                  <a:cubicBezTo>
                    <a:pt x="24733" y="8256"/>
                    <a:pt x="20701" y="6851"/>
                    <a:pt x="16250" y="5289"/>
                  </a:cubicBezTo>
                  <a:cubicBezTo>
                    <a:pt x="11797" y="3727"/>
                    <a:pt x="7753" y="2352"/>
                    <a:pt x="4804" y="1419"/>
                  </a:cubicBezTo>
                  <a:cubicBezTo>
                    <a:pt x="3331" y="952"/>
                    <a:pt x="2134" y="585"/>
                    <a:pt x="1302" y="347"/>
                  </a:cubicBezTo>
                  <a:lnTo>
                    <a:pt x="344" y="78"/>
                  </a:lnTo>
                  <a:cubicBezTo>
                    <a:pt x="153" y="27"/>
                    <a:pt x="40" y="0"/>
                    <a:pt x="11"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4" name="Google Shape;144;p26"/>
            <p:cNvSpPr/>
            <p:nvPr/>
          </p:nvSpPr>
          <p:spPr>
            <a:xfrm>
              <a:off x="4121350" y="3245400"/>
              <a:ext cx="1341050" cy="2230425"/>
            </a:xfrm>
            <a:custGeom>
              <a:avLst/>
              <a:gdLst/>
              <a:ahLst/>
              <a:cxnLst/>
              <a:rect l="l" t="t" r="r" b="b"/>
              <a:pathLst>
                <a:path w="53642" h="89217" extrusionOk="0">
                  <a:moveTo>
                    <a:pt x="47307" y="1"/>
                  </a:moveTo>
                  <a:cubicBezTo>
                    <a:pt x="45643" y="1"/>
                    <a:pt x="42458" y="1179"/>
                    <a:pt x="39522" y="8936"/>
                  </a:cubicBezTo>
                  <a:cubicBezTo>
                    <a:pt x="35305" y="20079"/>
                    <a:pt x="33936" y="26387"/>
                    <a:pt x="33936" y="26387"/>
                  </a:cubicBezTo>
                  <a:cubicBezTo>
                    <a:pt x="33936" y="26387"/>
                    <a:pt x="33205" y="27855"/>
                    <a:pt x="32076" y="27855"/>
                  </a:cubicBezTo>
                  <a:cubicBezTo>
                    <a:pt x="31771" y="27855"/>
                    <a:pt x="31437" y="27748"/>
                    <a:pt x="31081" y="27476"/>
                  </a:cubicBezTo>
                  <a:cubicBezTo>
                    <a:pt x="29595" y="26345"/>
                    <a:pt x="27440" y="23179"/>
                    <a:pt x="25231" y="23179"/>
                  </a:cubicBezTo>
                  <a:cubicBezTo>
                    <a:pt x="24945" y="23179"/>
                    <a:pt x="24658" y="23232"/>
                    <a:pt x="24372" y="23349"/>
                  </a:cubicBezTo>
                  <a:cubicBezTo>
                    <a:pt x="21780" y="24409"/>
                    <a:pt x="21226" y="27493"/>
                    <a:pt x="22220" y="31827"/>
                  </a:cubicBezTo>
                  <a:cubicBezTo>
                    <a:pt x="23213" y="36161"/>
                    <a:pt x="25040" y="45737"/>
                    <a:pt x="25202" y="46603"/>
                  </a:cubicBezTo>
                  <a:cubicBezTo>
                    <a:pt x="25330" y="47288"/>
                    <a:pt x="25127" y="48276"/>
                    <a:pt x="24374" y="48276"/>
                  </a:cubicBezTo>
                  <a:cubicBezTo>
                    <a:pt x="24191" y="48276"/>
                    <a:pt x="23977" y="48218"/>
                    <a:pt x="23727" y="48084"/>
                  </a:cubicBezTo>
                  <a:cubicBezTo>
                    <a:pt x="22722" y="47545"/>
                    <a:pt x="17774" y="43199"/>
                    <a:pt x="14214" y="43199"/>
                  </a:cubicBezTo>
                  <a:cubicBezTo>
                    <a:pt x="13233" y="43199"/>
                    <a:pt x="12357" y="43529"/>
                    <a:pt x="11698" y="44361"/>
                  </a:cubicBezTo>
                  <a:cubicBezTo>
                    <a:pt x="8650" y="48209"/>
                    <a:pt x="13401" y="59828"/>
                    <a:pt x="13895" y="61109"/>
                  </a:cubicBezTo>
                  <a:cubicBezTo>
                    <a:pt x="14391" y="62388"/>
                    <a:pt x="14195" y="62980"/>
                    <a:pt x="13604" y="63375"/>
                  </a:cubicBezTo>
                  <a:cubicBezTo>
                    <a:pt x="13563" y="63403"/>
                    <a:pt x="13513" y="63416"/>
                    <a:pt x="13455" y="63416"/>
                  </a:cubicBezTo>
                  <a:cubicBezTo>
                    <a:pt x="12683" y="63416"/>
                    <a:pt x="10486" y="61082"/>
                    <a:pt x="8375" y="59345"/>
                  </a:cubicBezTo>
                  <a:cubicBezTo>
                    <a:pt x="6886" y="58119"/>
                    <a:pt x="5100" y="56936"/>
                    <a:pt x="3604" y="56936"/>
                  </a:cubicBezTo>
                  <a:cubicBezTo>
                    <a:pt x="2819" y="56936"/>
                    <a:pt x="2114" y="57262"/>
                    <a:pt x="1574" y="58076"/>
                  </a:cubicBezTo>
                  <a:cubicBezTo>
                    <a:pt x="0" y="60443"/>
                    <a:pt x="411" y="69508"/>
                    <a:pt x="10585" y="83187"/>
                  </a:cubicBezTo>
                  <a:lnTo>
                    <a:pt x="15714" y="89216"/>
                  </a:lnTo>
                  <a:lnTo>
                    <a:pt x="23557" y="87911"/>
                  </a:lnTo>
                  <a:cubicBezTo>
                    <a:pt x="40172" y="84094"/>
                    <a:pt x="46362" y="77459"/>
                    <a:pt x="46701" y="74637"/>
                  </a:cubicBezTo>
                  <a:cubicBezTo>
                    <a:pt x="47038" y="71815"/>
                    <a:pt x="43638" y="71242"/>
                    <a:pt x="40700" y="71193"/>
                  </a:cubicBezTo>
                  <a:cubicBezTo>
                    <a:pt x="40525" y="71190"/>
                    <a:pt x="40349" y="71188"/>
                    <a:pt x="40171" y="71188"/>
                  </a:cubicBezTo>
                  <a:cubicBezTo>
                    <a:pt x="38758" y="71188"/>
                    <a:pt x="37279" y="71271"/>
                    <a:pt x="36133" y="71271"/>
                  </a:cubicBezTo>
                  <a:cubicBezTo>
                    <a:pt x="35001" y="71271"/>
                    <a:pt x="34195" y="71190"/>
                    <a:pt x="34105" y="70871"/>
                  </a:cubicBezTo>
                  <a:cubicBezTo>
                    <a:pt x="33912" y="70187"/>
                    <a:pt x="34145" y="69610"/>
                    <a:pt x="35353" y="68956"/>
                  </a:cubicBezTo>
                  <a:cubicBezTo>
                    <a:pt x="36560" y="68302"/>
                    <a:pt x="47709" y="62537"/>
                    <a:pt x="47885" y="57631"/>
                  </a:cubicBezTo>
                  <a:cubicBezTo>
                    <a:pt x="48060" y="52724"/>
                    <a:pt x="37736" y="52973"/>
                    <a:pt x="36313" y="52666"/>
                  </a:cubicBezTo>
                  <a:cubicBezTo>
                    <a:pt x="34891" y="52358"/>
                    <a:pt x="35477" y="51126"/>
                    <a:pt x="36149" y="50582"/>
                  </a:cubicBezTo>
                  <a:cubicBezTo>
                    <a:pt x="36835" y="50027"/>
                    <a:pt x="44434" y="43922"/>
                    <a:pt x="48001" y="41267"/>
                  </a:cubicBezTo>
                  <a:cubicBezTo>
                    <a:pt x="51567" y="38612"/>
                    <a:pt x="53145" y="35905"/>
                    <a:pt x="51859" y="33417"/>
                  </a:cubicBezTo>
                  <a:cubicBezTo>
                    <a:pt x="51252" y="32243"/>
                    <a:pt x="49879" y="31956"/>
                    <a:pt x="48388" y="31956"/>
                  </a:cubicBezTo>
                  <a:cubicBezTo>
                    <a:pt x="46967" y="31956"/>
                    <a:pt x="45440" y="32217"/>
                    <a:pt x="44367" y="32217"/>
                  </a:cubicBezTo>
                  <a:cubicBezTo>
                    <a:pt x="44266" y="32217"/>
                    <a:pt x="44170" y="32214"/>
                    <a:pt x="44077" y="32209"/>
                  </a:cubicBezTo>
                  <a:cubicBezTo>
                    <a:pt x="41971" y="32095"/>
                    <a:pt x="42609" y="29528"/>
                    <a:pt x="42609" y="29528"/>
                  </a:cubicBezTo>
                  <a:cubicBezTo>
                    <a:pt x="42609" y="29528"/>
                    <a:pt x="45658" y="23838"/>
                    <a:pt x="49672" y="12621"/>
                  </a:cubicBezTo>
                  <a:cubicBezTo>
                    <a:pt x="53641" y="1529"/>
                    <a:pt x="48488" y="211"/>
                    <a:pt x="48373" y="183"/>
                  </a:cubicBezTo>
                  <a:lnTo>
                    <a:pt x="48373" y="183"/>
                  </a:lnTo>
                  <a:cubicBezTo>
                    <a:pt x="48206" y="118"/>
                    <a:pt x="47832" y="1"/>
                    <a:pt x="47307" y="1"/>
                  </a:cubicBez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5" name="Google Shape;145;p26"/>
            <p:cNvSpPr/>
            <p:nvPr/>
          </p:nvSpPr>
          <p:spPr>
            <a:xfrm>
              <a:off x="4518550" y="3498575"/>
              <a:ext cx="718425" cy="1935850"/>
            </a:xfrm>
            <a:custGeom>
              <a:avLst/>
              <a:gdLst/>
              <a:ahLst/>
              <a:cxnLst/>
              <a:rect l="l" t="t" r="r" b="b"/>
              <a:pathLst>
                <a:path w="28737" h="77434" extrusionOk="0">
                  <a:moveTo>
                    <a:pt x="28736" y="1"/>
                  </a:moveTo>
                  <a:lnTo>
                    <a:pt x="28736" y="1"/>
                  </a:lnTo>
                  <a:cubicBezTo>
                    <a:pt x="28736" y="1"/>
                    <a:pt x="28700" y="78"/>
                    <a:pt x="28640" y="232"/>
                  </a:cubicBezTo>
                  <a:cubicBezTo>
                    <a:pt x="28578" y="396"/>
                    <a:pt x="28492" y="623"/>
                    <a:pt x="28380" y="918"/>
                  </a:cubicBezTo>
                  <a:cubicBezTo>
                    <a:pt x="28155" y="1532"/>
                    <a:pt x="27828" y="2421"/>
                    <a:pt x="27409" y="3562"/>
                  </a:cubicBezTo>
                  <a:cubicBezTo>
                    <a:pt x="26563" y="5869"/>
                    <a:pt x="25344" y="9190"/>
                    <a:pt x="23840" y="13289"/>
                  </a:cubicBezTo>
                  <a:cubicBezTo>
                    <a:pt x="20818" y="21499"/>
                    <a:pt x="16580" y="32818"/>
                    <a:pt x="11888" y="45315"/>
                  </a:cubicBezTo>
                  <a:cubicBezTo>
                    <a:pt x="7194" y="57817"/>
                    <a:pt x="2981" y="69147"/>
                    <a:pt x="1" y="77373"/>
                  </a:cubicBezTo>
                  <a:lnTo>
                    <a:pt x="165" y="77433"/>
                  </a:lnTo>
                  <a:cubicBezTo>
                    <a:pt x="3185" y="69223"/>
                    <a:pt x="7424" y="57903"/>
                    <a:pt x="12119" y="45402"/>
                  </a:cubicBezTo>
                  <a:cubicBezTo>
                    <a:pt x="16811" y="32903"/>
                    <a:pt x="21023" y="21575"/>
                    <a:pt x="24004" y="13349"/>
                  </a:cubicBezTo>
                  <a:cubicBezTo>
                    <a:pt x="25496" y="9237"/>
                    <a:pt x="26690" y="5904"/>
                    <a:pt x="27499" y="3595"/>
                  </a:cubicBezTo>
                  <a:lnTo>
                    <a:pt x="28428" y="934"/>
                  </a:lnTo>
                  <a:cubicBezTo>
                    <a:pt x="28529" y="636"/>
                    <a:pt x="28607" y="406"/>
                    <a:pt x="28664" y="240"/>
                  </a:cubicBezTo>
                  <a:cubicBezTo>
                    <a:pt x="28715" y="83"/>
                    <a:pt x="28736" y="1"/>
                    <a:pt x="28736"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6" name="Google Shape;146;p26"/>
            <p:cNvSpPr/>
            <p:nvPr/>
          </p:nvSpPr>
          <p:spPr>
            <a:xfrm>
              <a:off x="4811975" y="3966325"/>
              <a:ext cx="127650" cy="340250"/>
            </a:xfrm>
            <a:custGeom>
              <a:avLst/>
              <a:gdLst/>
              <a:ahLst/>
              <a:cxnLst/>
              <a:rect l="l" t="t" r="r" b="b"/>
              <a:pathLst>
                <a:path w="5106" h="13610" extrusionOk="0">
                  <a:moveTo>
                    <a:pt x="17" y="0"/>
                  </a:moveTo>
                  <a:cubicBezTo>
                    <a:pt x="16" y="0"/>
                    <a:pt x="16" y="0"/>
                    <a:pt x="16" y="0"/>
                  </a:cubicBezTo>
                  <a:cubicBezTo>
                    <a:pt x="1" y="7"/>
                    <a:pt x="62" y="202"/>
                    <a:pt x="184" y="548"/>
                  </a:cubicBezTo>
                  <a:cubicBezTo>
                    <a:pt x="328" y="941"/>
                    <a:pt x="506" y="1430"/>
                    <a:pt x="718" y="2010"/>
                  </a:cubicBezTo>
                  <a:cubicBezTo>
                    <a:pt x="1181" y="3297"/>
                    <a:pt x="1787" y="4979"/>
                    <a:pt x="2456" y="6839"/>
                  </a:cubicBezTo>
                  <a:cubicBezTo>
                    <a:pt x="3128" y="8728"/>
                    <a:pt x="3746" y="10437"/>
                    <a:pt x="4230" y="11661"/>
                  </a:cubicBezTo>
                  <a:cubicBezTo>
                    <a:pt x="4472" y="12273"/>
                    <a:pt x="4677" y="12764"/>
                    <a:pt x="4829" y="13099"/>
                  </a:cubicBezTo>
                  <a:cubicBezTo>
                    <a:pt x="4979" y="13429"/>
                    <a:pt x="5070" y="13609"/>
                    <a:pt x="5089" y="13609"/>
                  </a:cubicBezTo>
                  <a:cubicBezTo>
                    <a:pt x="5089" y="13609"/>
                    <a:pt x="5090" y="13609"/>
                    <a:pt x="5090" y="13609"/>
                  </a:cubicBezTo>
                  <a:cubicBezTo>
                    <a:pt x="5105" y="13603"/>
                    <a:pt x="5043" y="13409"/>
                    <a:pt x="4918" y="13063"/>
                  </a:cubicBezTo>
                  <a:cubicBezTo>
                    <a:pt x="4777" y="12670"/>
                    <a:pt x="4601" y="12180"/>
                    <a:pt x="4392" y="11601"/>
                  </a:cubicBezTo>
                  <a:lnTo>
                    <a:pt x="2687" y="6757"/>
                  </a:lnTo>
                  <a:cubicBezTo>
                    <a:pt x="2015" y="4868"/>
                    <a:pt x="1375" y="3166"/>
                    <a:pt x="879" y="1948"/>
                  </a:cubicBezTo>
                  <a:cubicBezTo>
                    <a:pt x="632" y="1339"/>
                    <a:pt x="424" y="848"/>
                    <a:pt x="274" y="512"/>
                  </a:cubicBezTo>
                  <a:cubicBezTo>
                    <a:pt x="125" y="183"/>
                    <a:pt x="35" y="0"/>
                    <a:pt x="17"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7" name="Google Shape;147;p26"/>
            <p:cNvSpPr/>
            <p:nvPr/>
          </p:nvSpPr>
          <p:spPr>
            <a:xfrm>
              <a:off x="4957000" y="4149050"/>
              <a:ext cx="388750" cy="159100"/>
            </a:xfrm>
            <a:custGeom>
              <a:avLst/>
              <a:gdLst/>
              <a:ahLst/>
              <a:cxnLst/>
              <a:rect l="l" t="t" r="r" b="b"/>
              <a:pathLst>
                <a:path w="15550" h="6364" extrusionOk="0">
                  <a:moveTo>
                    <a:pt x="15517" y="0"/>
                  </a:moveTo>
                  <a:cubicBezTo>
                    <a:pt x="15342" y="0"/>
                    <a:pt x="11912" y="1351"/>
                    <a:pt x="7728" y="3068"/>
                  </a:cubicBezTo>
                  <a:cubicBezTo>
                    <a:pt x="3449" y="4824"/>
                    <a:pt x="1" y="6298"/>
                    <a:pt x="27" y="6361"/>
                  </a:cubicBezTo>
                  <a:cubicBezTo>
                    <a:pt x="28" y="6363"/>
                    <a:pt x="30" y="6363"/>
                    <a:pt x="34" y="6363"/>
                  </a:cubicBezTo>
                  <a:cubicBezTo>
                    <a:pt x="206" y="6363"/>
                    <a:pt x="3635" y="5014"/>
                    <a:pt x="7822" y="3296"/>
                  </a:cubicBezTo>
                  <a:cubicBezTo>
                    <a:pt x="12101" y="1539"/>
                    <a:pt x="15550" y="64"/>
                    <a:pt x="15523" y="2"/>
                  </a:cubicBezTo>
                  <a:cubicBezTo>
                    <a:pt x="15523" y="1"/>
                    <a:pt x="15521" y="0"/>
                    <a:pt x="15517"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8" name="Google Shape;148;p26"/>
            <p:cNvSpPr/>
            <p:nvPr/>
          </p:nvSpPr>
          <p:spPr>
            <a:xfrm>
              <a:off x="4755800" y="4725375"/>
              <a:ext cx="366550" cy="54750"/>
            </a:xfrm>
            <a:custGeom>
              <a:avLst/>
              <a:gdLst/>
              <a:ahLst/>
              <a:cxnLst/>
              <a:rect l="l" t="t" r="r" b="b"/>
              <a:pathLst>
                <a:path w="14662" h="2190" extrusionOk="0">
                  <a:moveTo>
                    <a:pt x="14637" y="1"/>
                  </a:moveTo>
                  <a:cubicBezTo>
                    <a:pt x="14577" y="1"/>
                    <a:pt x="14383" y="31"/>
                    <a:pt x="14078" y="87"/>
                  </a:cubicBezTo>
                  <a:lnTo>
                    <a:pt x="12518" y="383"/>
                  </a:lnTo>
                  <a:cubicBezTo>
                    <a:pt x="11201" y="636"/>
                    <a:pt x="9378" y="969"/>
                    <a:pt x="7356" y="1267"/>
                  </a:cubicBezTo>
                  <a:cubicBezTo>
                    <a:pt x="5333" y="1569"/>
                    <a:pt x="3492" y="1775"/>
                    <a:pt x="2159" y="1920"/>
                  </a:cubicBezTo>
                  <a:lnTo>
                    <a:pt x="580" y="2088"/>
                  </a:lnTo>
                  <a:cubicBezTo>
                    <a:pt x="207" y="2129"/>
                    <a:pt x="1" y="2161"/>
                    <a:pt x="2" y="2177"/>
                  </a:cubicBezTo>
                  <a:cubicBezTo>
                    <a:pt x="3" y="2186"/>
                    <a:pt x="59" y="2190"/>
                    <a:pt x="166" y="2190"/>
                  </a:cubicBezTo>
                  <a:cubicBezTo>
                    <a:pt x="265" y="2190"/>
                    <a:pt x="407" y="2187"/>
                    <a:pt x="587" y="2182"/>
                  </a:cubicBezTo>
                  <a:cubicBezTo>
                    <a:pt x="963" y="2171"/>
                    <a:pt x="1505" y="2138"/>
                    <a:pt x="2176" y="2091"/>
                  </a:cubicBezTo>
                  <a:cubicBezTo>
                    <a:pt x="3514" y="1992"/>
                    <a:pt x="5363" y="1811"/>
                    <a:pt x="7392" y="1509"/>
                  </a:cubicBezTo>
                  <a:cubicBezTo>
                    <a:pt x="9421" y="1211"/>
                    <a:pt x="11243" y="850"/>
                    <a:pt x="12553" y="554"/>
                  </a:cubicBezTo>
                  <a:cubicBezTo>
                    <a:pt x="13208" y="408"/>
                    <a:pt x="13736" y="277"/>
                    <a:pt x="14099" y="180"/>
                  </a:cubicBezTo>
                  <a:cubicBezTo>
                    <a:pt x="14462" y="83"/>
                    <a:pt x="14661" y="21"/>
                    <a:pt x="14657" y="5"/>
                  </a:cubicBezTo>
                  <a:cubicBezTo>
                    <a:pt x="14656" y="2"/>
                    <a:pt x="14650" y="1"/>
                    <a:pt x="14637"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9" name="Google Shape;149;p26"/>
            <p:cNvSpPr/>
            <p:nvPr/>
          </p:nvSpPr>
          <p:spPr>
            <a:xfrm>
              <a:off x="4556025" y="4499600"/>
              <a:ext cx="202950" cy="276575"/>
            </a:xfrm>
            <a:custGeom>
              <a:avLst/>
              <a:gdLst/>
              <a:ahLst/>
              <a:cxnLst/>
              <a:rect l="l" t="t" r="r" b="b"/>
              <a:pathLst>
                <a:path w="8118" h="11063" extrusionOk="0">
                  <a:moveTo>
                    <a:pt x="17" y="0"/>
                  </a:moveTo>
                  <a:cubicBezTo>
                    <a:pt x="16" y="0"/>
                    <a:pt x="15" y="1"/>
                    <a:pt x="15" y="1"/>
                  </a:cubicBezTo>
                  <a:cubicBezTo>
                    <a:pt x="1" y="12"/>
                    <a:pt x="101" y="176"/>
                    <a:pt x="294" y="465"/>
                  </a:cubicBezTo>
                  <a:cubicBezTo>
                    <a:pt x="522" y="795"/>
                    <a:pt x="800" y="1197"/>
                    <a:pt x="1130" y="1673"/>
                  </a:cubicBezTo>
                  <a:cubicBezTo>
                    <a:pt x="1844" y="2687"/>
                    <a:pt x="2844" y="4077"/>
                    <a:pt x="3960" y="5604"/>
                  </a:cubicBezTo>
                  <a:cubicBezTo>
                    <a:pt x="5077" y="7132"/>
                    <a:pt x="6099" y="8506"/>
                    <a:pt x="6849" y="9494"/>
                  </a:cubicBezTo>
                  <a:lnTo>
                    <a:pt x="7747" y="10656"/>
                  </a:lnTo>
                  <a:cubicBezTo>
                    <a:pt x="7958" y="10919"/>
                    <a:pt x="8082" y="11062"/>
                    <a:pt x="8103" y="11062"/>
                  </a:cubicBezTo>
                  <a:cubicBezTo>
                    <a:pt x="8103" y="11062"/>
                    <a:pt x="8104" y="11062"/>
                    <a:pt x="8104" y="11062"/>
                  </a:cubicBezTo>
                  <a:cubicBezTo>
                    <a:pt x="8117" y="11052"/>
                    <a:pt x="8018" y="10888"/>
                    <a:pt x="7825" y="10599"/>
                  </a:cubicBezTo>
                  <a:lnTo>
                    <a:pt x="6990" y="9392"/>
                  </a:lnTo>
                  <a:cubicBezTo>
                    <a:pt x="6276" y="8377"/>
                    <a:pt x="5276" y="6985"/>
                    <a:pt x="4159" y="5459"/>
                  </a:cubicBezTo>
                  <a:cubicBezTo>
                    <a:pt x="3042" y="3932"/>
                    <a:pt x="2020" y="2558"/>
                    <a:pt x="1269" y="1570"/>
                  </a:cubicBezTo>
                  <a:lnTo>
                    <a:pt x="372" y="408"/>
                  </a:lnTo>
                  <a:cubicBezTo>
                    <a:pt x="162" y="145"/>
                    <a:pt x="37" y="0"/>
                    <a:pt x="17"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0" name="Google Shape;150;p26"/>
            <p:cNvSpPr/>
            <p:nvPr/>
          </p:nvSpPr>
          <p:spPr>
            <a:xfrm>
              <a:off x="4324975" y="4893425"/>
              <a:ext cx="263250" cy="351975"/>
            </a:xfrm>
            <a:custGeom>
              <a:avLst/>
              <a:gdLst/>
              <a:ahLst/>
              <a:cxnLst/>
              <a:rect l="l" t="t" r="r" b="b"/>
              <a:pathLst>
                <a:path w="10530" h="14079" extrusionOk="0">
                  <a:moveTo>
                    <a:pt x="15" y="1"/>
                  </a:moveTo>
                  <a:cubicBezTo>
                    <a:pt x="14" y="1"/>
                    <a:pt x="14" y="1"/>
                    <a:pt x="14" y="1"/>
                  </a:cubicBezTo>
                  <a:cubicBezTo>
                    <a:pt x="1" y="11"/>
                    <a:pt x="135" y="218"/>
                    <a:pt x="388" y="583"/>
                  </a:cubicBezTo>
                  <a:lnTo>
                    <a:pt x="1482" y="2114"/>
                  </a:lnTo>
                  <a:cubicBezTo>
                    <a:pt x="2415" y="3402"/>
                    <a:pt x="3717" y="5169"/>
                    <a:pt x="5166" y="7113"/>
                  </a:cubicBezTo>
                  <a:cubicBezTo>
                    <a:pt x="6616" y="9057"/>
                    <a:pt x="7941" y="10809"/>
                    <a:pt x="8909" y="12068"/>
                  </a:cubicBezTo>
                  <a:lnTo>
                    <a:pt x="10066" y="13554"/>
                  </a:lnTo>
                  <a:cubicBezTo>
                    <a:pt x="10336" y="13893"/>
                    <a:pt x="10495" y="14079"/>
                    <a:pt x="10514" y="14079"/>
                  </a:cubicBezTo>
                  <a:cubicBezTo>
                    <a:pt x="10515" y="14079"/>
                    <a:pt x="10515" y="14079"/>
                    <a:pt x="10516" y="14078"/>
                  </a:cubicBezTo>
                  <a:cubicBezTo>
                    <a:pt x="10530" y="14068"/>
                    <a:pt x="10396" y="13861"/>
                    <a:pt x="10142" y="13496"/>
                  </a:cubicBezTo>
                  <a:lnTo>
                    <a:pt x="9047" y="11965"/>
                  </a:lnTo>
                  <a:cubicBezTo>
                    <a:pt x="8116" y="10678"/>
                    <a:pt x="6813" y="8909"/>
                    <a:pt x="5363" y="6966"/>
                  </a:cubicBezTo>
                  <a:cubicBezTo>
                    <a:pt x="3914" y="5023"/>
                    <a:pt x="2590" y="3272"/>
                    <a:pt x="1622" y="2011"/>
                  </a:cubicBezTo>
                  <a:lnTo>
                    <a:pt x="465" y="526"/>
                  </a:lnTo>
                  <a:cubicBezTo>
                    <a:pt x="194" y="188"/>
                    <a:pt x="36" y="1"/>
                    <a:pt x="15"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1" name="Google Shape;151;p26"/>
            <p:cNvSpPr/>
            <p:nvPr/>
          </p:nvSpPr>
          <p:spPr>
            <a:xfrm>
              <a:off x="4583925" y="5153575"/>
              <a:ext cx="463050" cy="81800"/>
            </a:xfrm>
            <a:custGeom>
              <a:avLst/>
              <a:gdLst/>
              <a:ahLst/>
              <a:cxnLst/>
              <a:rect l="l" t="t" r="r" b="b"/>
              <a:pathLst>
                <a:path w="18522" h="3272" extrusionOk="0">
                  <a:moveTo>
                    <a:pt x="18503" y="1"/>
                  </a:moveTo>
                  <a:cubicBezTo>
                    <a:pt x="18440" y="1"/>
                    <a:pt x="18191" y="46"/>
                    <a:pt x="17788" y="129"/>
                  </a:cubicBezTo>
                  <a:lnTo>
                    <a:pt x="15816" y="541"/>
                  </a:lnTo>
                  <a:cubicBezTo>
                    <a:pt x="14150" y="891"/>
                    <a:pt x="11846" y="1358"/>
                    <a:pt x="9290" y="1807"/>
                  </a:cubicBezTo>
                  <a:cubicBezTo>
                    <a:pt x="6735" y="2260"/>
                    <a:pt x="4410" y="2604"/>
                    <a:pt x="2726" y="2846"/>
                  </a:cubicBezTo>
                  <a:lnTo>
                    <a:pt x="731" y="3132"/>
                  </a:lnTo>
                  <a:cubicBezTo>
                    <a:pt x="260" y="3202"/>
                    <a:pt x="0" y="3248"/>
                    <a:pt x="3" y="3265"/>
                  </a:cubicBezTo>
                  <a:cubicBezTo>
                    <a:pt x="3" y="3269"/>
                    <a:pt x="22" y="3272"/>
                    <a:pt x="59" y="3272"/>
                  </a:cubicBezTo>
                  <a:cubicBezTo>
                    <a:pt x="160" y="3272"/>
                    <a:pt x="395" y="3256"/>
                    <a:pt x="742" y="3227"/>
                  </a:cubicBezTo>
                  <a:cubicBezTo>
                    <a:pt x="1217" y="3188"/>
                    <a:pt x="1902" y="3116"/>
                    <a:pt x="2748" y="3018"/>
                  </a:cubicBezTo>
                  <a:cubicBezTo>
                    <a:pt x="4439" y="2820"/>
                    <a:pt x="6772" y="2502"/>
                    <a:pt x="9332" y="2049"/>
                  </a:cubicBezTo>
                  <a:cubicBezTo>
                    <a:pt x="11894" y="1599"/>
                    <a:pt x="14196" y="1105"/>
                    <a:pt x="15853" y="711"/>
                  </a:cubicBezTo>
                  <a:cubicBezTo>
                    <a:pt x="16683" y="515"/>
                    <a:pt x="17351" y="346"/>
                    <a:pt x="17810" y="221"/>
                  </a:cubicBezTo>
                  <a:cubicBezTo>
                    <a:pt x="18270" y="97"/>
                    <a:pt x="18522" y="21"/>
                    <a:pt x="18519" y="4"/>
                  </a:cubicBezTo>
                  <a:cubicBezTo>
                    <a:pt x="18518" y="2"/>
                    <a:pt x="18513" y="1"/>
                    <a:pt x="18503"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2" name="Google Shape;152;p26"/>
            <p:cNvSpPr/>
            <p:nvPr/>
          </p:nvSpPr>
          <p:spPr>
            <a:xfrm>
              <a:off x="1803500" y="1861400"/>
              <a:ext cx="246275" cy="246275"/>
            </a:xfrm>
            <a:custGeom>
              <a:avLst/>
              <a:gdLst/>
              <a:ahLst/>
              <a:cxnLst/>
              <a:rect l="l" t="t" r="r" b="b"/>
              <a:pathLst>
                <a:path w="9851" h="9851" extrusionOk="0">
                  <a:moveTo>
                    <a:pt x="4926" y="1"/>
                  </a:moveTo>
                  <a:lnTo>
                    <a:pt x="3184" y="3185"/>
                  </a:lnTo>
                  <a:lnTo>
                    <a:pt x="1" y="4926"/>
                  </a:lnTo>
                  <a:lnTo>
                    <a:pt x="3184" y="6668"/>
                  </a:lnTo>
                  <a:lnTo>
                    <a:pt x="4926" y="9851"/>
                  </a:lnTo>
                  <a:lnTo>
                    <a:pt x="6667" y="6668"/>
                  </a:lnTo>
                  <a:lnTo>
                    <a:pt x="9850" y="4926"/>
                  </a:lnTo>
                  <a:lnTo>
                    <a:pt x="6667" y="3185"/>
                  </a:lnTo>
                  <a:lnTo>
                    <a:pt x="4926" y="1"/>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3" name="Google Shape;153;p26"/>
            <p:cNvSpPr/>
            <p:nvPr/>
          </p:nvSpPr>
          <p:spPr>
            <a:xfrm>
              <a:off x="5043750" y="2362075"/>
              <a:ext cx="184700" cy="184725"/>
            </a:xfrm>
            <a:custGeom>
              <a:avLst/>
              <a:gdLst/>
              <a:ahLst/>
              <a:cxnLst/>
              <a:rect l="l" t="t" r="r" b="b"/>
              <a:pathLst>
                <a:path w="7388" h="7389" extrusionOk="0">
                  <a:moveTo>
                    <a:pt x="3693" y="1"/>
                  </a:moveTo>
                  <a:lnTo>
                    <a:pt x="2388" y="2389"/>
                  </a:lnTo>
                  <a:lnTo>
                    <a:pt x="0" y="3695"/>
                  </a:lnTo>
                  <a:lnTo>
                    <a:pt x="2388" y="5001"/>
                  </a:lnTo>
                  <a:lnTo>
                    <a:pt x="3693" y="7388"/>
                  </a:lnTo>
                  <a:lnTo>
                    <a:pt x="5000" y="5001"/>
                  </a:lnTo>
                  <a:lnTo>
                    <a:pt x="7388" y="3695"/>
                  </a:lnTo>
                  <a:lnTo>
                    <a:pt x="5000" y="2389"/>
                  </a:lnTo>
                  <a:lnTo>
                    <a:pt x="3693" y="1"/>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4" name="Google Shape;154;p26"/>
            <p:cNvSpPr/>
            <p:nvPr/>
          </p:nvSpPr>
          <p:spPr>
            <a:xfrm>
              <a:off x="5310800" y="475625"/>
              <a:ext cx="123125" cy="123175"/>
            </a:xfrm>
            <a:custGeom>
              <a:avLst/>
              <a:gdLst/>
              <a:ahLst/>
              <a:cxnLst/>
              <a:rect l="l" t="t" r="r" b="b"/>
              <a:pathLst>
                <a:path w="4925" h="4927" extrusionOk="0">
                  <a:moveTo>
                    <a:pt x="2463" y="1"/>
                  </a:moveTo>
                  <a:lnTo>
                    <a:pt x="1592" y="1593"/>
                  </a:lnTo>
                  <a:lnTo>
                    <a:pt x="0" y="2464"/>
                  </a:lnTo>
                  <a:lnTo>
                    <a:pt x="1592" y="3334"/>
                  </a:lnTo>
                  <a:lnTo>
                    <a:pt x="2463" y="4927"/>
                  </a:lnTo>
                  <a:lnTo>
                    <a:pt x="3333" y="3334"/>
                  </a:lnTo>
                  <a:lnTo>
                    <a:pt x="4925" y="2464"/>
                  </a:lnTo>
                  <a:lnTo>
                    <a:pt x="3333" y="1593"/>
                  </a:lnTo>
                  <a:lnTo>
                    <a:pt x="2463" y="1"/>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5" name="Google Shape;155;p26"/>
            <p:cNvSpPr/>
            <p:nvPr/>
          </p:nvSpPr>
          <p:spPr>
            <a:xfrm>
              <a:off x="2796525" y="2681075"/>
              <a:ext cx="83350" cy="83375"/>
            </a:xfrm>
            <a:custGeom>
              <a:avLst/>
              <a:gdLst/>
              <a:ahLst/>
              <a:cxnLst/>
              <a:rect l="l" t="t" r="r" b="b"/>
              <a:pathLst>
                <a:path w="3334" h="3335" extrusionOk="0">
                  <a:moveTo>
                    <a:pt x="1668" y="0"/>
                  </a:moveTo>
                  <a:lnTo>
                    <a:pt x="1078" y="1078"/>
                  </a:lnTo>
                  <a:lnTo>
                    <a:pt x="1" y="1667"/>
                  </a:lnTo>
                  <a:lnTo>
                    <a:pt x="1078" y="2257"/>
                  </a:lnTo>
                  <a:lnTo>
                    <a:pt x="1668" y="3334"/>
                  </a:lnTo>
                  <a:lnTo>
                    <a:pt x="2256" y="2257"/>
                  </a:lnTo>
                  <a:lnTo>
                    <a:pt x="3334" y="1667"/>
                  </a:lnTo>
                  <a:lnTo>
                    <a:pt x="2256" y="1078"/>
                  </a:lnTo>
                  <a:lnTo>
                    <a:pt x="1668" y="0"/>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6" name="Google Shape;156;p26"/>
            <p:cNvSpPr/>
            <p:nvPr/>
          </p:nvSpPr>
          <p:spPr>
            <a:xfrm>
              <a:off x="5491450" y="1867225"/>
              <a:ext cx="83350" cy="83350"/>
            </a:xfrm>
            <a:custGeom>
              <a:avLst/>
              <a:gdLst/>
              <a:ahLst/>
              <a:cxnLst/>
              <a:rect l="l" t="t" r="r" b="b"/>
              <a:pathLst>
                <a:path w="3334" h="3334" extrusionOk="0">
                  <a:moveTo>
                    <a:pt x="1667" y="0"/>
                  </a:moveTo>
                  <a:lnTo>
                    <a:pt x="1078" y="1077"/>
                  </a:lnTo>
                  <a:lnTo>
                    <a:pt x="0" y="1666"/>
                  </a:lnTo>
                  <a:lnTo>
                    <a:pt x="1078" y="2256"/>
                  </a:lnTo>
                  <a:lnTo>
                    <a:pt x="1667" y="3333"/>
                  </a:lnTo>
                  <a:lnTo>
                    <a:pt x="2256" y="2256"/>
                  </a:lnTo>
                  <a:lnTo>
                    <a:pt x="3333" y="1666"/>
                  </a:lnTo>
                  <a:lnTo>
                    <a:pt x="2256" y="1077"/>
                  </a:lnTo>
                  <a:lnTo>
                    <a:pt x="1667" y="0"/>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7" name="Google Shape;157;p26"/>
            <p:cNvSpPr/>
            <p:nvPr/>
          </p:nvSpPr>
          <p:spPr>
            <a:xfrm>
              <a:off x="2363650" y="975550"/>
              <a:ext cx="83350" cy="83350"/>
            </a:xfrm>
            <a:custGeom>
              <a:avLst/>
              <a:gdLst/>
              <a:ahLst/>
              <a:cxnLst/>
              <a:rect l="l" t="t" r="r" b="b"/>
              <a:pathLst>
                <a:path w="3334" h="3334" extrusionOk="0">
                  <a:moveTo>
                    <a:pt x="1668" y="0"/>
                  </a:moveTo>
                  <a:lnTo>
                    <a:pt x="1078" y="1078"/>
                  </a:lnTo>
                  <a:lnTo>
                    <a:pt x="1" y="1666"/>
                  </a:lnTo>
                  <a:lnTo>
                    <a:pt x="1078" y="2256"/>
                  </a:lnTo>
                  <a:lnTo>
                    <a:pt x="1668" y="3333"/>
                  </a:lnTo>
                  <a:lnTo>
                    <a:pt x="2256" y="2256"/>
                  </a:lnTo>
                  <a:lnTo>
                    <a:pt x="3334" y="1666"/>
                  </a:lnTo>
                  <a:lnTo>
                    <a:pt x="2256" y="1078"/>
                  </a:lnTo>
                  <a:lnTo>
                    <a:pt x="1668" y="0"/>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8" name="Google Shape;158;p26"/>
            <p:cNvSpPr/>
            <p:nvPr/>
          </p:nvSpPr>
          <p:spPr>
            <a:xfrm>
              <a:off x="5512425" y="730000"/>
              <a:ext cx="174000" cy="173950"/>
            </a:xfrm>
            <a:custGeom>
              <a:avLst/>
              <a:gdLst/>
              <a:ahLst/>
              <a:cxnLst/>
              <a:rect l="l" t="t" r="r" b="b"/>
              <a:pathLst>
                <a:path w="6960" h="6958" extrusionOk="0">
                  <a:moveTo>
                    <a:pt x="3480" y="1"/>
                  </a:moveTo>
                  <a:lnTo>
                    <a:pt x="2250" y="2249"/>
                  </a:lnTo>
                  <a:lnTo>
                    <a:pt x="1" y="3480"/>
                  </a:lnTo>
                  <a:lnTo>
                    <a:pt x="2250" y="4709"/>
                  </a:lnTo>
                  <a:lnTo>
                    <a:pt x="3480" y="6958"/>
                  </a:lnTo>
                  <a:lnTo>
                    <a:pt x="4709" y="4709"/>
                  </a:lnTo>
                  <a:lnTo>
                    <a:pt x="6959" y="3480"/>
                  </a:lnTo>
                  <a:lnTo>
                    <a:pt x="4709" y="2249"/>
                  </a:lnTo>
                  <a:lnTo>
                    <a:pt x="3480" y="1"/>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9" name="Google Shape;159;p26"/>
            <p:cNvSpPr/>
            <p:nvPr/>
          </p:nvSpPr>
          <p:spPr>
            <a:xfrm>
              <a:off x="1607675" y="5436425"/>
              <a:ext cx="4403850" cy="6025"/>
            </a:xfrm>
            <a:custGeom>
              <a:avLst/>
              <a:gdLst/>
              <a:ahLst/>
              <a:cxnLst/>
              <a:rect l="l" t="t" r="r" b="b"/>
              <a:pathLst>
                <a:path w="176154" h="241" extrusionOk="0">
                  <a:moveTo>
                    <a:pt x="88082" y="0"/>
                  </a:moveTo>
                  <a:cubicBezTo>
                    <a:pt x="39428" y="0"/>
                    <a:pt x="0" y="54"/>
                    <a:pt x="0" y="120"/>
                  </a:cubicBezTo>
                  <a:cubicBezTo>
                    <a:pt x="0" y="187"/>
                    <a:pt x="39428" y="240"/>
                    <a:pt x="88080" y="240"/>
                  </a:cubicBezTo>
                  <a:cubicBezTo>
                    <a:pt x="136716" y="240"/>
                    <a:pt x="176153" y="187"/>
                    <a:pt x="176153" y="120"/>
                  </a:cubicBezTo>
                  <a:cubicBezTo>
                    <a:pt x="176153" y="54"/>
                    <a:pt x="136717" y="0"/>
                    <a:pt x="88082"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0" name="Google Shape;160;p26"/>
            <p:cNvSpPr/>
            <p:nvPr/>
          </p:nvSpPr>
          <p:spPr>
            <a:xfrm>
              <a:off x="2316150" y="4584925"/>
              <a:ext cx="187200" cy="369900"/>
            </a:xfrm>
            <a:custGeom>
              <a:avLst/>
              <a:gdLst/>
              <a:ahLst/>
              <a:cxnLst/>
              <a:rect l="l" t="t" r="r" b="b"/>
              <a:pathLst>
                <a:path w="7488" h="14796" extrusionOk="0">
                  <a:moveTo>
                    <a:pt x="4172" y="1"/>
                  </a:moveTo>
                  <a:cubicBezTo>
                    <a:pt x="4010" y="1"/>
                    <a:pt x="3848" y="21"/>
                    <a:pt x="3689" y="65"/>
                  </a:cubicBezTo>
                  <a:cubicBezTo>
                    <a:pt x="2772" y="316"/>
                    <a:pt x="2209" y="1223"/>
                    <a:pt x="1804" y="2085"/>
                  </a:cubicBezTo>
                  <a:cubicBezTo>
                    <a:pt x="611" y="4627"/>
                    <a:pt x="0" y="7403"/>
                    <a:pt x="15" y="10211"/>
                  </a:cubicBezTo>
                  <a:cubicBezTo>
                    <a:pt x="23" y="11517"/>
                    <a:pt x="190" y="12886"/>
                    <a:pt x="938" y="13957"/>
                  </a:cubicBezTo>
                  <a:cubicBezTo>
                    <a:pt x="1369" y="14560"/>
                    <a:pt x="1978" y="14795"/>
                    <a:pt x="2593" y="14795"/>
                  </a:cubicBezTo>
                  <a:cubicBezTo>
                    <a:pt x="3337" y="14795"/>
                    <a:pt x="4089" y="14452"/>
                    <a:pt x="4547" y="14000"/>
                  </a:cubicBezTo>
                  <a:cubicBezTo>
                    <a:pt x="5385" y="13174"/>
                    <a:pt x="5731" y="11984"/>
                    <a:pt x="6046" y="10850"/>
                  </a:cubicBezTo>
                  <a:cubicBezTo>
                    <a:pt x="6764" y="8259"/>
                    <a:pt x="7488" y="5541"/>
                    <a:pt x="6909" y="2914"/>
                  </a:cubicBezTo>
                  <a:cubicBezTo>
                    <a:pt x="6737" y="2129"/>
                    <a:pt x="6434" y="1348"/>
                    <a:pt x="5877" y="769"/>
                  </a:cubicBezTo>
                  <a:cubicBezTo>
                    <a:pt x="5432" y="309"/>
                    <a:pt x="4802" y="1"/>
                    <a:pt x="4172" y="1"/>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1" name="Google Shape;161;p26"/>
            <p:cNvSpPr/>
            <p:nvPr/>
          </p:nvSpPr>
          <p:spPr>
            <a:xfrm>
              <a:off x="2382175" y="5082975"/>
              <a:ext cx="254600" cy="155850"/>
            </a:xfrm>
            <a:custGeom>
              <a:avLst/>
              <a:gdLst/>
              <a:ahLst/>
              <a:cxnLst/>
              <a:rect l="l" t="t" r="r" b="b"/>
              <a:pathLst>
                <a:path w="10184" h="6234" extrusionOk="0">
                  <a:moveTo>
                    <a:pt x="5331" y="1"/>
                  </a:moveTo>
                  <a:cubicBezTo>
                    <a:pt x="4130" y="1"/>
                    <a:pt x="2937" y="231"/>
                    <a:pt x="1879" y="790"/>
                  </a:cubicBezTo>
                  <a:cubicBezTo>
                    <a:pt x="340" y="1602"/>
                    <a:pt x="170" y="3181"/>
                    <a:pt x="170" y="3181"/>
                  </a:cubicBezTo>
                  <a:cubicBezTo>
                    <a:pt x="1" y="3907"/>
                    <a:pt x="22" y="4709"/>
                    <a:pt x="405" y="5347"/>
                  </a:cubicBezTo>
                  <a:cubicBezTo>
                    <a:pt x="715" y="5864"/>
                    <a:pt x="1303" y="6233"/>
                    <a:pt x="1893" y="6233"/>
                  </a:cubicBezTo>
                  <a:cubicBezTo>
                    <a:pt x="2031" y="6233"/>
                    <a:pt x="2169" y="6213"/>
                    <a:pt x="2303" y="6170"/>
                  </a:cubicBezTo>
                  <a:cubicBezTo>
                    <a:pt x="3028" y="5938"/>
                    <a:pt x="3426" y="5173"/>
                    <a:pt x="4029" y="4709"/>
                  </a:cubicBezTo>
                  <a:cubicBezTo>
                    <a:pt x="4713" y="4184"/>
                    <a:pt x="5572" y="4090"/>
                    <a:pt x="6455" y="4090"/>
                  </a:cubicBezTo>
                  <a:cubicBezTo>
                    <a:pt x="6940" y="4090"/>
                    <a:pt x="7432" y="4119"/>
                    <a:pt x="7905" y="4120"/>
                  </a:cubicBezTo>
                  <a:cubicBezTo>
                    <a:pt x="7910" y="4120"/>
                    <a:pt x="7914" y="4120"/>
                    <a:pt x="7919" y="4120"/>
                  </a:cubicBezTo>
                  <a:cubicBezTo>
                    <a:pt x="8468" y="4120"/>
                    <a:pt x="9054" y="4058"/>
                    <a:pt x="9473" y="3705"/>
                  </a:cubicBezTo>
                  <a:cubicBezTo>
                    <a:pt x="10183" y="3108"/>
                    <a:pt x="10053" y="1898"/>
                    <a:pt x="9423" y="1217"/>
                  </a:cubicBezTo>
                  <a:cubicBezTo>
                    <a:pt x="8793" y="535"/>
                    <a:pt x="7837" y="270"/>
                    <a:pt x="6920" y="127"/>
                  </a:cubicBezTo>
                  <a:cubicBezTo>
                    <a:pt x="6396" y="46"/>
                    <a:pt x="5863" y="1"/>
                    <a:pt x="5331" y="1"/>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2" name="Google Shape;162;p26"/>
            <p:cNvSpPr/>
            <p:nvPr/>
          </p:nvSpPr>
          <p:spPr>
            <a:xfrm>
              <a:off x="1995800" y="4696250"/>
              <a:ext cx="308875" cy="303725"/>
            </a:xfrm>
            <a:custGeom>
              <a:avLst/>
              <a:gdLst/>
              <a:ahLst/>
              <a:cxnLst/>
              <a:rect l="l" t="t" r="r" b="b"/>
              <a:pathLst>
                <a:path w="12355" h="12149" extrusionOk="0">
                  <a:moveTo>
                    <a:pt x="2619" y="0"/>
                  </a:moveTo>
                  <a:cubicBezTo>
                    <a:pt x="2506" y="0"/>
                    <a:pt x="2393" y="6"/>
                    <a:pt x="2279" y="18"/>
                  </a:cubicBezTo>
                  <a:cubicBezTo>
                    <a:pt x="1553" y="94"/>
                    <a:pt x="825" y="473"/>
                    <a:pt x="492" y="1123"/>
                  </a:cubicBezTo>
                  <a:cubicBezTo>
                    <a:pt x="1" y="2082"/>
                    <a:pt x="492" y="3237"/>
                    <a:pt x="1021" y="4178"/>
                  </a:cubicBezTo>
                  <a:cubicBezTo>
                    <a:pt x="1953" y="5836"/>
                    <a:pt x="3014" y="7419"/>
                    <a:pt x="4194" y="8910"/>
                  </a:cubicBezTo>
                  <a:cubicBezTo>
                    <a:pt x="5143" y="10110"/>
                    <a:pt x="6228" y="11291"/>
                    <a:pt x="7662" y="11823"/>
                  </a:cubicBezTo>
                  <a:cubicBezTo>
                    <a:pt x="8230" y="12034"/>
                    <a:pt x="8805" y="12149"/>
                    <a:pt x="9340" y="12149"/>
                  </a:cubicBezTo>
                  <a:cubicBezTo>
                    <a:pt x="10127" y="12149"/>
                    <a:pt x="10825" y="11900"/>
                    <a:pt x="11279" y="11340"/>
                  </a:cubicBezTo>
                  <a:lnTo>
                    <a:pt x="11279" y="11340"/>
                  </a:lnTo>
                  <a:lnTo>
                    <a:pt x="11192" y="11452"/>
                  </a:lnTo>
                  <a:cubicBezTo>
                    <a:pt x="11236" y="11399"/>
                    <a:pt x="11279" y="11344"/>
                    <a:pt x="11320" y="11288"/>
                  </a:cubicBezTo>
                  <a:lnTo>
                    <a:pt x="11320" y="11288"/>
                  </a:lnTo>
                  <a:cubicBezTo>
                    <a:pt x="11322" y="11285"/>
                    <a:pt x="11325" y="11282"/>
                    <a:pt x="11327" y="11279"/>
                  </a:cubicBezTo>
                  <a:lnTo>
                    <a:pt x="11327" y="11279"/>
                  </a:lnTo>
                  <a:lnTo>
                    <a:pt x="11324" y="11283"/>
                  </a:lnTo>
                  <a:lnTo>
                    <a:pt x="11324" y="11283"/>
                  </a:lnTo>
                  <a:cubicBezTo>
                    <a:pt x="12214" y="10073"/>
                    <a:pt x="12355" y="8398"/>
                    <a:pt x="11908" y="6956"/>
                  </a:cubicBezTo>
                  <a:cubicBezTo>
                    <a:pt x="11440" y="5445"/>
                    <a:pt x="10403" y="4165"/>
                    <a:pt x="9213" y="3124"/>
                  </a:cubicBezTo>
                  <a:cubicBezTo>
                    <a:pt x="7811" y="1901"/>
                    <a:pt x="6184" y="962"/>
                    <a:pt x="4423" y="361"/>
                  </a:cubicBezTo>
                  <a:cubicBezTo>
                    <a:pt x="3841" y="163"/>
                    <a:pt x="3231" y="0"/>
                    <a:pt x="2619" y="0"/>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3" name="Google Shape;163;p26"/>
            <p:cNvSpPr/>
            <p:nvPr/>
          </p:nvSpPr>
          <p:spPr>
            <a:xfrm>
              <a:off x="2342225" y="5129575"/>
              <a:ext cx="172825" cy="309875"/>
            </a:xfrm>
            <a:custGeom>
              <a:avLst/>
              <a:gdLst/>
              <a:ahLst/>
              <a:cxnLst/>
              <a:rect l="l" t="t" r="r" b="b"/>
              <a:pathLst>
                <a:path w="6913" h="12395" extrusionOk="0">
                  <a:moveTo>
                    <a:pt x="6725" y="0"/>
                  </a:moveTo>
                  <a:cubicBezTo>
                    <a:pt x="6622" y="0"/>
                    <a:pt x="6477" y="4"/>
                    <a:pt x="6295" y="10"/>
                  </a:cubicBezTo>
                  <a:cubicBezTo>
                    <a:pt x="5899" y="41"/>
                    <a:pt x="5320" y="147"/>
                    <a:pt x="4668" y="451"/>
                  </a:cubicBezTo>
                  <a:cubicBezTo>
                    <a:pt x="4013" y="748"/>
                    <a:pt x="3314" y="1286"/>
                    <a:pt x="2722" y="2028"/>
                  </a:cubicBezTo>
                  <a:cubicBezTo>
                    <a:pt x="2126" y="2767"/>
                    <a:pt x="1625" y="3689"/>
                    <a:pt x="1224" y="4699"/>
                  </a:cubicBezTo>
                  <a:cubicBezTo>
                    <a:pt x="838" y="5714"/>
                    <a:pt x="550" y="6708"/>
                    <a:pt x="373" y="7633"/>
                  </a:cubicBezTo>
                  <a:cubicBezTo>
                    <a:pt x="197" y="8559"/>
                    <a:pt x="121" y="9400"/>
                    <a:pt x="73" y="10105"/>
                  </a:cubicBezTo>
                  <a:cubicBezTo>
                    <a:pt x="27" y="10812"/>
                    <a:pt x="13" y="11384"/>
                    <a:pt x="7" y="11780"/>
                  </a:cubicBezTo>
                  <a:cubicBezTo>
                    <a:pt x="1" y="12175"/>
                    <a:pt x="8" y="12393"/>
                    <a:pt x="26" y="12394"/>
                  </a:cubicBezTo>
                  <a:cubicBezTo>
                    <a:pt x="26" y="12394"/>
                    <a:pt x="26" y="12394"/>
                    <a:pt x="26" y="12394"/>
                  </a:cubicBezTo>
                  <a:cubicBezTo>
                    <a:pt x="43" y="12394"/>
                    <a:pt x="70" y="12177"/>
                    <a:pt x="104" y="11784"/>
                  </a:cubicBezTo>
                  <a:cubicBezTo>
                    <a:pt x="144" y="11341"/>
                    <a:pt x="192" y="10783"/>
                    <a:pt x="251" y="10120"/>
                  </a:cubicBezTo>
                  <a:cubicBezTo>
                    <a:pt x="321" y="9420"/>
                    <a:pt x="416" y="8586"/>
                    <a:pt x="601" y="7678"/>
                  </a:cubicBezTo>
                  <a:cubicBezTo>
                    <a:pt x="786" y="6772"/>
                    <a:pt x="1079" y="5788"/>
                    <a:pt x="1459" y="4791"/>
                  </a:cubicBezTo>
                  <a:cubicBezTo>
                    <a:pt x="1853" y="3799"/>
                    <a:pt x="2336" y="2897"/>
                    <a:pt x="2904" y="2173"/>
                  </a:cubicBezTo>
                  <a:cubicBezTo>
                    <a:pt x="3467" y="1446"/>
                    <a:pt x="4126" y="917"/>
                    <a:pt x="4747" y="609"/>
                  </a:cubicBezTo>
                  <a:cubicBezTo>
                    <a:pt x="5238" y="362"/>
                    <a:pt x="5764" y="191"/>
                    <a:pt x="6307" y="107"/>
                  </a:cubicBezTo>
                  <a:cubicBezTo>
                    <a:pt x="6695" y="64"/>
                    <a:pt x="6912" y="31"/>
                    <a:pt x="6912" y="14"/>
                  </a:cubicBezTo>
                  <a:cubicBezTo>
                    <a:pt x="6912" y="5"/>
                    <a:pt x="6848" y="0"/>
                    <a:pt x="6725"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4" name="Google Shape;164;p26"/>
            <p:cNvSpPr/>
            <p:nvPr/>
          </p:nvSpPr>
          <p:spPr>
            <a:xfrm>
              <a:off x="2341050" y="4719650"/>
              <a:ext cx="75775" cy="687775"/>
            </a:xfrm>
            <a:custGeom>
              <a:avLst/>
              <a:gdLst/>
              <a:ahLst/>
              <a:cxnLst/>
              <a:rect l="l" t="t" r="r" b="b"/>
              <a:pathLst>
                <a:path w="3031" h="27511" extrusionOk="0">
                  <a:moveTo>
                    <a:pt x="3022" y="0"/>
                  </a:moveTo>
                  <a:cubicBezTo>
                    <a:pt x="3013" y="0"/>
                    <a:pt x="2980" y="92"/>
                    <a:pt x="2926" y="266"/>
                  </a:cubicBezTo>
                  <a:cubicBezTo>
                    <a:pt x="2866" y="471"/>
                    <a:pt x="2792" y="727"/>
                    <a:pt x="2699" y="1043"/>
                  </a:cubicBezTo>
                  <a:cubicBezTo>
                    <a:pt x="2599" y="1380"/>
                    <a:pt x="2496" y="1798"/>
                    <a:pt x="2378" y="2283"/>
                  </a:cubicBezTo>
                  <a:cubicBezTo>
                    <a:pt x="2256" y="2767"/>
                    <a:pt x="2128" y="3321"/>
                    <a:pt x="2003" y="3937"/>
                  </a:cubicBezTo>
                  <a:cubicBezTo>
                    <a:pt x="1473" y="6395"/>
                    <a:pt x="921" y="9829"/>
                    <a:pt x="537" y="13645"/>
                  </a:cubicBezTo>
                  <a:cubicBezTo>
                    <a:pt x="156" y="17462"/>
                    <a:pt x="1" y="20934"/>
                    <a:pt x="8" y="23447"/>
                  </a:cubicBezTo>
                  <a:cubicBezTo>
                    <a:pt x="5" y="24705"/>
                    <a:pt x="42" y="25721"/>
                    <a:pt x="80" y="26422"/>
                  </a:cubicBezTo>
                  <a:cubicBezTo>
                    <a:pt x="104" y="26750"/>
                    <a:pt x="123" y="27018"/>
                    <a:pt x="138" y="27230"/>
                  </a:cubicBezTo>
                  <a:cubicBezTo>
                    <a:pt x="155" y="27414"/>
                    <a:pt x="167" y="27511"/>
                    <a:pt x="175" y="27511"/>
                  </a:cubicBezTo>
                  <a:cubicBezTo>
                    <a:pt x="175" y="27511"/>
                    <a:pt x="175" y="27511"/>
                    <a:pt x="175" y="27511"/>
                  </a:cubicBezTo>
                  <a:cubicBezTo>
                    <a:pt x="184" y="27511"/>
                    <a:pt x="189" y="27413"/>
                    <a:pt x="189" y="27228"/>
                  </a:cubicBezTo>
                  <a:cubicBezTo>
                    <a:pt x="186" y="27016"/>
                    <a:pt x="183" y="26749"/>
                    <a:pt x="179" y="26420"/>
                  </a:cubicBezTo>
                  <a:cubicBezTo>
                    <a:pt x="170" y="25718"/>
                    <a:pt x="160" y="24703"/>
                    <a:pt x="186" y="23450"/>
                  </a:cubicBezTo>
                  <a:cubicBezTo>
                    <a:pt x="225" y="20942"/>
                    <a:pt x="407" y="17479"/>
                    <a:pt x="787" y="13670"/>
                  </a:cubicBezTo>
                  <a:cubicBezTo>
                    <a:pt x="1170" y="9861"/>
                    <a:pt x="1694" y="6433"/>
                    <a:pt x="2178" y="3973"/>
                  </a:cubicBezTo>
                  <a:cubicBezTo>
                    <a:pt x="2291" y="3356"/>
                    <a:pt x="2407" y="2800"/>
                    <a:pt x="2516" y="2314"/>
                  </a:cubicBezTo>
                  <a:cubicBezTo>
                    <a:pt x="2620" y="1828"/>
                    <a:pt x="2708" y="1407"/>
                    <a:pt x="2794" y="1068"/>
                  </a:cubicBezTo>
                  <a:cubicBezTo>
                    <a:pt x="2868" y="747"/>
                    <a:pt x="2928" y="487"/>
                    <a:pt x="2976" y="280"/>
                  </a:cubicBezTo>
                  <a:cubicBezTo>
                    <a:pt x="3014" y="98"/>
                    <a:pt x="3030" y="2"/>
                    <a:pt x="3023" y="0"/>
                  </a:cubicBezTo>
                  <a:cubicBezTo>
                    <a:pt x="3022" y="0"/>
                    <a:pt x="3022" y="0"/>
                    <a:pt x="3022"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5" name="Google Shape;165;p26"/>
            <p:cNvSpPr/>
            <p:nvPr/>
          </p:nvSpPr>
          <p:spPr>
            <a:xfrm>
              <a:off x="2114850" y="4773725"/>
              <a:ext cx="229800" cy="466350"/>
            </a:xfrm>
            <a:custGeom>
              <a:avLst/>
              <a:gdLst/>
              <a:ahLst/>
              <a:cxnLst/>
              <a:rect l="l" t="t" r="r" b="b"/>
              <a:pathLst>
                <a:path w="9192" h="18654" extrusionOk="0">
                  <a:moveTo>
                    <a:pt x="43" y="1"/>
                  </a:moveTo>
                  <a:cubicBezTo>
                    <a:pt x="42" y="1"/>
                    <a:pt x="41" y="1"/>
                    <a:pt x="40" y="2"/>
                  </a:cubicBezTo>
                  <a:cubicBezTo>
                    <a:pt x="1" y="56"/>
                    <a:pt x="1054" y="663"/>
                    <a:pt x="2391" y="2058"/>
                  </a:cubicBezTo>
                  <a:cubicBezTo>
                    <a:pt x="3721" y="3449"/>
                    <a:pt x="5269" y="5661"/>
                    <a:pt x="6443" y="8370"/>
                  </a:cubicBezTo>
                  <a:cubicBezTo>
                    <a:pt x="7042" y="9716"/>
                    <a:pt x="7523" y="11039"/>
                    <a:pt x="7883" y="12264"/>
                  </a:cubicBezTo>
                  <a:cubicBezTo>
                    <a:pt x="8261" y="13485"/>
                    <a:pt x="8514" y="14610"/>
                    <a:pt x="8706" y="15556"/>
                  </a:cubicBezTo>
                  <a:cubicBezTo>
                    <a:pt x="8889" y="16506"/>
                    <a:pt x="8999" y="17281"/>
                    <a:pt x="9064" y="17818"/>
                  </a:cubicBezTo>
                  <a:cubicBezTo>
                    <a:pt x="9120" y="18354"/>
                    <a:pt x="9158" y="18653"/>
                    <a:pt x="9175" y="18653"/>
                  </a:cubicBezTo>
                  <a:cubicBezTo>
                    <a:pt x="9175" y="18653"/>
                    <a:pt x="9175" y="18653"/>
                    <a:pt x="9175" y="18653"/>
                  </a:cubicBezTo>
                  <a:cubicBezTo>
                    <a:pt x="9192" y="18652"/>
                    <a:pt x="9186" y="18353"/>
                    <a:pt x="9161" y="17810"/>
                  </a:cubicBezTo>
                  <a:cubicBezTo>
                    <a:pt x="9125" y="17267"/>
                    <a:pt x="9043" y="16483"/>
                    <a:pt x="8881" y="15524"/>
                  </a:cubicBezTo>
                  <a:cubicBezTo>
                    <a:pt x="8709" y="14567"/>
                    <a:pt x="8472" y="13431"/>
                    <a:pt x="8104" y="12198"/>
                  </a:cubicBezTo>
                  <a:cubicBezTo>
                    <a:pt x="7754" y="10960"/>
                    <a:pt x="7277" y="9625"/>
                    <a:pt x="6673" y="8268"/>
                  </a:cubicBezTo>
                  <a:cubicBezTo>
                    <a:pt x="5490" y="5537"/>
                    <a:pt x="3898" y="3310"/>
                    <a:pt x="2518" y="1934"/>
                  </a:cubicBezTo>
                  <a:cubicBezTo>
                    <a:pt x="2194" y="1568"/>
                    <a:pt x="1835" y="1306"/>
                    <a:pt x="1547" y="1048"/>
                  </a:cubicBezTo>
                  <a:cubicBezTo>
                    <a:pt x="1397" y="925"/>
                    <a:pt x="1266" y="801"/>
                    <a:pt x="1132" y="704"/>
                  </a:cubicBezTo>
                  <a:lnTo>
                    <a:pt x="755" y="451"/>
                  </a:lnTo>
                  <a:cubicBezTo>
                    <a:pt x="323" y="160"/>
                    <a:pt x="73" y="1"/>
                    <a:pt x="43"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6" name="Google Shape;166;p26"/>
            <p:cNvSpPr/>
            <p:nvPr/>
          </p:nvSpPr>
          <p:spPr>
            <a:xfrm>
              <a:off x="5166950" y="4773950"/>
              <a:ext cx="183100" cy="353000"/>
            </a:xfrm>
            <a:custGeom>
              <a:avLst/>
              <a:gdLst/>
              <a:ahLst/>
              <a:cxnLst/>
              <a:rect l="l" t="t" r="r" b="b"/>
              <a:pathLst>
                <a:path w="7324" h="14120" extrusionOk="0">
                  <a:moveTo>
                    <a:pt x="4648" y="1"/>
                  </a:moveTo>
                  <a:cubicBezTo>
                    <a:pt x="2666" y="1"/>
                    <a:pt x="738" y="4158"/>
                    <a:pt x="426" y="6647"/>
                  </a:cubicBezTo>
                  <a:cubicBezTo>
                    <a:pt x="211" y="8365"/>
                    <a:pt x="0" y="11766"/>
                    <a:pt x="1757" y="14119"/>
                  </a:cubicBezTo>
                  <a:cubicBezTo>
                    <a:pt x="3771" y="12404"/>
                    <a:pt x="5788" y="10125"/>
                    <a:pt x="6632" y="7619"/>
                  </a:cubicBezTo>
                  <a:cubicBezTo>
                    <a:pt x="7068" y="6324"/>
                    <a:pt x="7323" y="4942"/>
                    <a:pt x="7141" y="3587"/>
                  </a:cubicBezTo>
                  <a:cubicBezTo>
                    <a:pt x="6958" y="2232"/>
                    <a:pt x="6301" y="904"/>
                    <a:pt x="5190" y="109"/>
                  </a:cubicBezTo>
                  <a:cubicBezTo>
                    <a:pt x="5010" y="35"/>
                    <a:pt x="4828" y="1"/>
                    <a:pt x="4648"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7" name="Google Shape;167;p26"/>
            <p:cNvSpPr/>
            <p:nvPr/>
          </p:nvSpPr>
          <p:spPr>
            <a:xfrm>
              <a:off x="5250450" y="5134875"/>
              <a:ext cx="213475" cy="131750"/>
            </a:xfrm>
            <a:custGeom>
              <a:avLst/>
              <a:gdLst/>
              <a:ahLst/>
              <a:cxnLst/>
              <a:rect l="l" t="t" r="r" b="b"/>
              <a:pathLst>
                <a:path w="8539" h="5270" extrusionOk="0">
                  <a:moveTo>
                    <a:pt x="5147" y="1"/>
                  </a:moveTo>
                  <a:cubicBezTo>
                    <a:pt x="4072" y="1"/>
                    <a:pt x="3000" y="278"/>
                    <a:pt x="2109" y="872"/>
                  </a:cubicBezTo>
                  <a:cubicBezTo>
                    <a:pt x="839" y="1719"/>
                    <a:pt x="1" y="3247"/>
                    <a:pt x="144" y="4766"/>
                  </a:cubicBezTo>
                  <a:lnTo>
                    <a:pt x="145" y="4766"/>
                  </a:lnTo>
                  <a:cubicBezTo>
                    <a:pt x="914" y="5120"/>
                    <a:pt x="1699" y="5270"/>
                    <a:pt x="2488" y="5270"/>
                  </a:cubicBezTo>
                  <a:cubicBezTo>
                    <a:pt x="3809" y="5270"/>
                    <a:pt x="5143" y="4852"/>
                    <a:pt x="6436" y="4273"/>
                  </a:cubicBezTo>
                  <a:cubicBezTo>
                    <a:pt x="7039" y="4003"/>
                    <a:pt x="7624" y="3644"/>
                    <a:pt x="8008" y="3108"/>
                  </a:cubicBezTo>
                  <a:cubicBezTo>
                    <a:pt x="8391" y="2571"/>
                    <a:pt x="8539" y="1828"/>
                    <a:pt x="8241" y="1239"/>
                  </a:cubicBezTo>
                  <a:cubicBezTo>
                    <a:pt x="7923" y="609"/>
                    <a:pt x="7198" y="299"/>
                    <a:pt x="6508" y="149"/>
                  </a:cubicBezTo>
                  <a:cubicBezTo>
                    <a:pt x="6063" y="51"/>
                    <a:pt x="5605" y="1"/>
                    <a:pt x="5147"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8" name="Google Shape;168;p26"/>
            <p:cNvSpPr/>
            <p:nvPr/>
          </p:nvSpPr>
          <p:spPr>
            <a:xfrm>
              <a:off x="5141425" y="5195350"/>
              <a:ext cx="239275" cy="232975"/>
            </a:xfrm>
            <a:custGeom>
              <a:avLst/>
              <a:gdLst/>
              <a:ahLst/>
              <a:cxnLst/>
              <a:rect l="l" t="t" r="r" b="b"/>
              <a:pathLst>
                <a:path w="9571" h="9319" extrusionOk="0">
                  <a:moveTo>
                    <a:pt x="9297" y="1"/>
                  </a:moveTo>
                  <a:cubicBezTo>
                    <a:pt x="9217" y="1"/>
                    <a:pt x="9120" y="4"/>
                    <a:pt x="9007" y="10"/>
                  </a:cubicBezTo>
                  <a:cubicBezTo>
                    <a:pt x="8648" y="29"/>
                    <a:pt x="8128" y="112"/>
                    <a:pt x="7513" y="308"/>
                  </a:cubicBezTo>
                  <a:cubicBezTo>
                    <a:pt x="6280" y="688"/>
                    <a:pt x="4704" y="1654"/>
                    <a:pt x="3423" y="3155"/>
                  </a:cubicBezTo>
                  <a:cubicBezTo>
                    <a:pt x="2144" y="4656"/>
                    <a:pt x="1347" y="6259"/>
                    <a:pt x="806" y="7408"/>
                  </a:cubicBezTo>
                  <a:cubicBezTo>
                    <a:pt x="536" y="7986"/>
                    <a:pt x="333" y="8461"/>
                    <a:pt x="199" y="8792"/>
                  </a:cubicBezTo>
                  <a:cubicBezTo>
                    <a:pt x="66" y="9121"/>
                    <a:pt x="0" y="9309"/>
                    <a:pt x="19" y="9318"/>
                  </a:cubicBezTo>
                  <a:cubicBezTo>
                    <a:pt x="19" y="9318"/>
                    <a:pt x="20" y="9318"/>
                    <a:pt x="21" y="9318"/>
                  </a:cubicBezTo>
                  <a:cubicBezTo>
                    <a:pt x="68" y="9318"/>
                    <a:pt x="420" y="8617"/>
                    <a:pt x="994" y="7501"/>
                  </a:cubicBezTo>
                  <a:cubicBezTo>
                    <a:pt x="1581" y="6379"/>
                    <a:pt x="2399" y="4813"/>
                    <a:pt x="3648" y="3348"/>
                  </a:cubicBezTo>
                  <a:cubicBezTo>
                    <a:pt x="4897" y="1886"/>
                    <a:pt x="6401" y="926"/>
                    <a:pt x="7582" y="506"/>
                  </a:cubicBezTo>
                  <a:cubicBezTo>
                    <a:pt x="8765" y="70"/>
                    <a:pt x="9570" y="85"/>
                    <a:pt x="9563" y="25"/>
                  </a:cubicBezTo>
                  <a:cubicBezTo>
                    <a:pt x="9563" y="13"/>
                    <a:pt x="9471" y="1"/>
                    <a:pt x="9297"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9" name="Google Shape;169;p26"/>
            <p:cNvSpPr/>
            <p:nvPr/>
          </p:nvSpPr>
          <p:spPr>
            <a:xfrm>
              <a:off x="5138400" y="4871175"/>
              <a:ext cx="125825" cy="568275"/>
            </a:xfrm>
            <a:custGeom>
              <a:avLst/>
              <a:gdLst/>
              <a:ahLst/>
              <a:cxnLst/>
              <a:rect l="l" t="t" r="r" b="b"/>
              <a:pathLst>
                <a:path w="5033" h="22731" extrusionOk="0">
                  <a:moveTo>
                    <a:pt x="5012" y="0"/>
                  </a:moveTo>
                  <a:cubicBezTo>
                    <a:pt x="4992" y="0"/>
                    <a:pt x="4914" y="317"/>
                    <a:pt x="4793" y="890"/>
                  </a:cubicBezTo>
                  <a:cubicBezTo>
                    <a:pt x="4664" y="1518"/>
                    <a:pt x="4495" y="2340"/>
                    <a:pt x="4290" y="3332"/>
                  </a:cubicBezTo>
                  <a:cubicBezTo>
                    <a:pt x="3871" y="5396"/>
                    <a:pt x="3286" y="8243"/>
                    <a:pt x="2596" y="11382"/>
                  </a:cubicBezTo>
                  <a:cubicBezTo>
                    <a:pt x="1907" y="14520"/>
                    <a:pt x="1245" y="17353"/>
                    <a:pt x="761" y="19402"/>
                  </a:cubicBezTo>
                  <a:cubicBezTo>
                    <a:pt x="530" y="20389"/>
                    <a:pt x="339" y="21206"/>
                    <a:pt x="193" y="21831"/>
                  </a:cubicBezTo>
                  <a:cubicBezTo>
                    <a:pt x="62" y="22405"/>
                    <a:pt x="0" y="22725"/>
                    <a:pt x="20" y="22730"/>
                  </a:cubicBezTo>
                  <a:cubicBezTo>
                    <a:pt x="20" y="22730"/>
                    <a:pt x="20" y="22730"/>
                    <a:pt x="20" y="22730"/>
                  </a:cubicBezTo>
                  <a:cubicBezTo>
                    <a:pt x="41" y="22730"/>
                    <a:pt x="140" y="22420"/>
                    <a:pt x="305" y="21859"/>
                  </a:cubicBezTo>
                  <a:cubicBezTo>
                    <a:pt x="471" y="21294"/>
                    <a:pt x="696" y="20472"/>
                    <a:pt x="964" y="19453"/>
                  </a:cubicBezTo>
                  <a:cubicBezTo>
                    <a:pt x="1500" y="17415"/>
                    <a:pt x="2197" y="14586"/>
                    <a:pt x="2885" y="11445"/>
                  </a:cubicBezTo>
                  <a:cubicBezTo>
                    <a:pt x="3574" y="8306"/>
                    <a:pt x="4129" y="5447"/>
                    <a:pt x="4496" y="3372"/>
                  </a:cubicBezTo>
                  <a:cubicBezTo>
                    <a:pt x="4679" y="2335"/>
                    <a:pt x="4819" y="1494"/>
                    <a:pt x="4906" y="911"/>
                  </a:cubicBezTo>
                  <a:cubicBezTo>
                    <a:pt x="4994" y="328"/>
                    <a:pt x="5033" y="4"/>
                    <a:pt x="5012" y="0"/>
                  </a:cubicBezTo>
                  <a:cubicBezTo>
                    <a:pt x="5012" y="0"/>
                    <a:pt x="5012" y="0"/>
                    <a:pt x="5012"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0" name="Google Shape;170;p26"/>
            <p:cNvSpPr/>
            <p:nvPr/>
          </p:nvSpPr>
          <p:spPr>
            <a:xfrm>
              <a:off x="4978350" y="5035850"/>
              <a:ext cx="174550" cy="236100"/>
            </a:xfrm>
            <a:custGeom>
              <a:avLst/>
              <a:gdLst/>
              <a:ahLst/>
              <a:cxnLst/>
              <a:rect l="l" t="t" r="r" b="b"/>
              <a:pathLst>
                <a:path w="6982" h="9444" extrusionOk="0">
                  <a:moveTo>
                    <a:pt x="1419" y="0"/>
                  </a:moveTo>
                  <a:cubicBezTo>
                    <a:pt x="1211" y="0"/>
                    <a:pt x="1008" y="46"/>
                    <a:pt x="816" y="151"/>
                  </a:cubicBezTo>
                  <a:cubicBezTo>
                    <a:pt x="97" y="545"/>
                    <a:pt x="1" y="1540"/>
                    <a:pt x="113" y="2353"/>
                  </a:cubicBezTo>
                  <a:cubicBezTo>
                    <a:pt x="582" y="5737"/>
                    <a:pt x="3302" y="8694"/>
                    <a:pt x="6636" y="9444"/>
                  </a:cubicBezTo>
                  <a:lnTo>
                    <a:pt x="6736" y="9246"/>
                  </a:lnTo>
                  <a:cubicBezTo>
                    <a:pt x="6982" y="6036"/>
                    <a:pt x="5560" y="2744"/>
                    <a:pt x="3057" y="720"/>
                  </a:cubicBezTo>
                  <a:cubicBezTo>
                    <a:pt x="2590" y="342"/>
                    <a:pt x="1989" y="0"/>
                    <a:pt x="1419"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1" name="Google Shape;171;p26"/>
            <p:cNvSpPr/>
            <p:nvPr/>
          </p:nvSpPr>
          <p:spPr>
            <a:xfrm>
              <a:off x="5046050" y="5115300"/>
              <a:ext cx="112525" cy="302275"/>
            </a:xfrm>
            <a:custGeom>
              <a:avLst/>
              <a:gdLst/>
              <a:ahLst/>
              <a:cxnLst/>
              <a:rect l="l" t="t" r="r" b="b"/>
              <a:pathLst>
                <a:path w="4501" h="12091" extrusionOk="0">
                  <a:moveTo>
                    <a:pt x="42" y="1"/>
                  </a:moveTo>
                  <a:cubicBezTo>
                    <a:pt x="39" y="1"/>
                    <a:pt x="38" y="1"/>
                    <a:pt x="37" y="2"/>
                  </a:cubicBezTo>
                  <a:cubicBezTo>
                    <a:pt x="1" y="47"/>
                    <a:pt x="604" y="507"/>
                    <a:pt x="1387" y="1424"/>
                  </a:cubicBezTo>
                  <a:cubicBezTo>
                    <a:pt x="1783" y="1879"/>
                    <a:pt x="2199" y="2465"/>
                    <a:pt x="2604" y="3150"/>
                  </a:cubicBezTo>
                  <a:cubicBezTo>
                    <a:pt x="2994" y="3842"/>
                    <a:pt x="3364" y="4637"/>
                    <a:pt x="3652" y="5509"/>
                  </a:cubicBezTo>
                  <a:cubicBezTo>
                    <a:pt x="3927" y="6384"/>
                    <a:pt x="4087" y="7247"/>
                    <a:pt x="4173" y="8037"/>
                  </a:cubicBezTo>
                  <a:cubicBezTo>
                    <a:pt x="4242" y="8829"/>
                    <a:pt x="4245" y="9548"/>
                    <a:pt x="4189" y="10149"/>
                  </a:cubicBezTo>
                  <a:cubicBezTo>
                    <a:pt x="4086" y="11351"/>
                    <a:pt x="3863" y="12075"/>
                    <a:pt x="3920" y="12091"/>
                  </a:cubicBezTo>
                  <a:cubicBezTo>
                    <a:pt x="3920" y="12091"/>
                    <a:pt x="3921" y="12091"/>
                    <a:pt x="3921" y="12091"/>
                  </a:cubicBezTo>
                  <a:cubicBezTo>
                    <a:pt x="3942" y="12091"/>
                    <a:pt x="4006" y="11914"/>
                    <a:pt x="4106" y="11592"/>
                  </a:cubicBezTo>
                  <a:cubicBezTo>
                    <a:pt x="4172" y="11394"/>
                    <a:pt x="4224" y="11192"/>
                    <a:pt x="4260" y="10987"/>
                  </a:cubicBezTo>
                  <a:cubicBezTo>
                    <a:pt x="4305" y="10748"/>
                    <a:pt x="4373" y="10476"/>
                    <a:pt x="4397" y="10170"/>
                  </a:cubicBezTo>
                  <a:cubicBezTo>
                    <a:pt x="4482" y="9561"/>
                    <a:pt x="4501" y="8826"/>
                    <a:pt x="4445" y="8013"/>
                  </a:cubicBezTo>
                  <a:cubicBezTo>
                    <a:pt x="4305" y="6244"/>
                    <a:pt x="3755" y="4531"/>
                    <a:pt x="2839" y="3011"/>
                  </a:cubicBezTo>
                  <a:cubicBezTo>
                    <a:pt x="2411" y="2318"/>
                    <a:pt x="1967" y="1731"/>
                    <a:pt x="1544" y="1285"/>
                  </a:cubicBezTo>
                  <a:cubicBezTo>
                    <a:pt x="1346" y="1050"/>
                    <a:pt x="1133" y="869"/>
                    <a:pt x="956" y="701"/>
                  </a:cubicBezTo>
                  <a:cubicBezTo>
                    <a:pt x="808" y="556"/>
                    <a:pt x="647" y="422"/>
                    <a:pt x="479" y="299"/>
                  </a:cubicBezTo>
                  <a:cubicBezTo>
                    <a:pt x="225" y="106"/>
                    <a:pt x="72" y="1"/>
                    <a:pt x="42"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2" name="Google Shape;172;p26"/>
            <p:cNvSpPr/>
            <p:nvPr/>
          </p:nvSpPr>
          <p:spPr>
            <a:xfrm>
              <a:off x="4409525" y="2771275"/>
              <a:ext cx="151825" cy="127250"/>
            </a:xfrm>
            <a:custGeom>
              <a:avLst/>
              <a:gdLst/>
              <a:ahLst/>
              <a:cxnLst/>
              <a:rect l="l" t="t" r="r" b="b"/>
              <a:pathLst>
                <a:path w="6073" h="5090" extrusionOk="0">
                  <a:moveTo>
                    <a:pt x="2979" y="1"/>
                  </a:moveTo>
                  <a:cubicBezTo>
                    <a:pt x="2383" y="1"/>
                    <a:pt x="1796" y="188"/>
                    <a:pt x="1350" y="596"/>
                  </a:cubicBezTo>
                  <a:lnTo>
                    <a:pt x="846" y="1232"/>
                  </a:lnTo>
                  <a:cubicBezTo>
                    <a:pt x="1" y="2725"/>
                    <a:pt x="1141" y="4916"/>
                    <a:pt x="2849" y="5080"/>
                  </a:cubicBezTo>
                  <a:cubicBezTo>
                    <a:pt x="2917" y="5087"/>
                    <a:pt x="2986" y="5090"/>
                    <a:pt x="3054" y="5090"/>
                  </a:cubicBezTo>
                  <a:cubicBezTo>
                    <a:pt x="4677" y="5090"/>
                    <a:pt x="6073" y="3247"/>
                    <a:pt x="5551" y="1686"/>
                  </a:cubicBezTo>
                  <a:cubicBezTo>
                    <a:pt x="5199" y="632"/>
                    <a:pt x="4073" y="1"/>
                    <a:pt x="2979" y="1"/>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3" name="Google Shape;173;p26"/>
            <p:cNvSpPr/>
            <p:nvPr/>
          </p:nvSpPr>
          <p:spPr>
            <a:xfrm>
              <a:off x="4404225" y="2766950"/>
              <a:ext cx="162150" cy="135925"/>
            </a:xfrm>
            <a:custGeom>
              <a:avLst/>
              <a:gdLst/>
              <a:ahLst/>
              <a:cxnLst/>
              <a:rect l="l" t="t" r="r" b="b"/>
              <a:pathLst>
                <a:path w="6486" h="5437" extrusionOk="0">
                  <a:moveTo>
                    <a:pt x="3182" y="1"/>
                  </a:moveTo>
                  <a:cubicBezTo>
                    <a:pt x="2546" y="1"/>
                    <a:pt x="1920" y="201"/>
                    <a:pt x="1443" y="637"/>
                  </a:cubicBezTo>
                  <a:lnTo>
                    <a:pt x="903" y="1315"/>
                  </a:lnTo>
                  <a:cubicBezTo>
                    <a:pt x="1" y="2910"/>
                    <a:pt x="1219" y="5250"/>
                    <a:pt x="3042" y="5425"/>
                  </a:cubicBezTo>
                  <a:cubicBezTo>
                    <a:pt x="3116" y="5433"/>
                    <a:pt x="3189" y="5436"/>
                    <a:pt x="3262" y="5436"/>
                  </a:cubicBezTo>
                  <a:cubicBezTo>
                    <a:pt x="4996" y="5436"/>
                    <a:pt x="6486" y="3468"/>
                    <a:pt x="5929" y="1800"/>
                  </a:cubicBezTo>
                  <a:cubicBezTo>
                    <a:pt x="5553" y="675"/>
                    <a:pt x="4350" y="1"/>
                    <a:pt x="3182" y="1"/>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4" name="Google Shape;174;p26"/>
            <p:cNvSpPr/>
            <p:nvPr/>
          </p:nvSpPr>
          <p:spPr>
            <a:xfrm>
              <a:off x="4549125" y="2423050"/>
              <a:ext cx="261025" cy="218825"/>
            </a:xfrm>
            <a:custGeom>
              <a:avLst/>
              <a:gdLst/>
              <a:ahLst/>
              <a:cxnLst/>
              <a:rect l="l" t="t" r="r" b="b"/>
              <a:pathLst>
                <a:path w="10441" h="8753" extrusionOk="0">
                  <a:moveTo>
                    <a:pt x="5122" y="1"/>
                  </a:moveTo>
                  <a:cubicBezTo>
                    <a:pt x="4097" y="1"/>
                    <a:pt x="3090" y="322"/>
                    <a:pt x="2323" y="1024"/>
                  </a:cubicBezTo>
                  <a:lnTo>
                    <a:pt x="1454" y="2116"/>
                  </a:lnTo>
                  <a:cubicBezTo>
                    <a:pt x="1" y="4684"/>
                    <a:pt x="1961" y="8451"/>
                    <a:pt x="4898" y="8735"/>
                  </a:cubicBezTo>
                  <a:cubicBezTo>
                    <a:pt x="5016" y="8747"/>
                    <a:pt x="5134" y="8752"/>
                    <a:pt x="5251" y="8752"/>
                  </a:cubicBezTo>
                  <a:cubicBezTo>
                    <a:pt x="8042" y="8752"/>
                    <a:pt x="10441" y="5583"/>
                    <a:pt x="9544" y="2898"/>
                  </a:cubicBezTo>
                  <a:cubicBezTo>
                    <a:pt x="8939" y="1086"/>
                    <a:pt x="7002" y="1"/>
                    <a:pt x="5122" y="1"/>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5" name="Google Shape;175;p26"/>
            <p:cNvSpPr/>
            <p:nvPr/>
          </p:nvSpPr>
          <p:spPr>
            <a:xfrm>
              <a:off x="4545475" y="2420250"/>
              <a:ext cx="268200" cy="224400"/>
            </a:xfrm>
            <a:custGeom>
              <a:avLst/>
              <a:gdLst/>
              <a:ahLst/>
              <a:cxnLst/>
              <a:rect l="l" t="t" r="r" b="b"/>
              <a:pathLst>
                <a:path w="10728" h="8976" extrusionOk="0">
                  <a:moveTo>
                    <a:pt x="5262" y="1"/>
                  </a:moveTo>
                  <a:cubicBezTo>
                    <a:pt x="4209" y="1"/>
                    <a:pt x="3174" y="331"/>
                    <a:pt x="2386" y="1051"/>
                  </a:cubicBezTo>
                  <a:lnTo>
                    <a:pt x="1493" y="2171"/>
                  </a:lnTo>
                  <a:cubicBezTo>
                    <a:pt x="0" y="4805"/>
                    <a:pt x="2014" y="8667"/>
                    <a:pt x="5032" y="8958"/>
                  </a:cubicBezTo>
                  <a:cubicBezTo>
                    <a:pt x="5153" y="8970"/>
                    <a:pt x="5274" y="8976"/>
                    <a:pt x="5394" y="8976"/>
                  </a:cubicBezTo>
                  <a:cubicBezTo>
                    <a:pt x="8261" y="8976"/>
                    <a:pt x="10728" y="5725"/>
                    <a:pt x="9806" y="2972"/>
                  </a:cubicBezTo>
                  <a:cubicBezTo>
                    <a:pt x="9184" y="1114"/>
                    <a:pt x="7194" y="1"/>
                    <a:pt x="5262" y="1"/>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6" name="Google Shape;176;p26"/>
            <p:cNvSpPr/>
            <p:nvPr/>
          </p:nvSpPr>
          <p:spPr>
            <a:xfrm>
              <a:off x="2270425" y="243225"/>
              <a:ext cx="3049750" cy="2436025"/>
            </a:xfrm>
            <a:custGeom>
              <a:avLst/>
              <a:gdLst/>
              <a:ahLst/>
              <a:cxnLst/>
              <a:rect l="l" t="t" r="r" b="b"/>
              <a:pathLst>
                <a:path w="121990" h="97441" extrusionOk="0">
                  <a:moveTo>
                    <a:pt x="87552" y="0"/>
                  </a:moveTo>
                  <a:cubicBezTo>
                    <a:pt x="84189" y="0"/>
                    <a:pt x="80833" y="644"/>
                    <a:pt x="77737" y="1972"/>
                  </a:cubicBezTo>
                  <a:cubicBezTo>
                    <a:pt x="75499" y="794"/>
                    <a:pt x="72981" y="243"/>
                    <a:pt x="70398" y="243"/>
                  </a:cubicBezTo>
                  <a:cubicBezTo>
                    <a:pt x="63395" y="243"/>
                    <a:pt x="55911" y="4288"/>
                    <a:pt x="52209" y="10840"/>
                  </a:cubicBezTo>
                  <a:cubicBezTo>
                    <a:pt x="49284" y="9583"/>
                    <a:pt x="46107" y="8967"/>
                    <a:pt x="42926" y="8967"/>
                  </a:cubicBezTo>
                  <a:cubicBezTo>
                    <a:pt x="38081" y="8967"/>
                    <a:pt x="33227" y="10396"/>
                    <a:pt x="29246" y="13164"/>
                  </a:cubicBezTo>
                  <a:cubicBezTo>
                    <a:pt x="22650" y="17749"/>
                    <a:pt x="18666" y="25857"/>
                    <a:pt x="19067" y="33880"/>
                  </a:cubicBezTo>
                  <a:cubicBezTo>
                    <a:pt x="9281" y="37573"/>
                    <a:pt x="1981" y="47131"/>
                    <a:pt x="991" y="57544"/>
                  </a:cubicBezTo>
                  <a:cubicBezTo>
                    <a:pt x="0" y="67957"/>
                    <a:pt x="5370" y="78719"/>
                    <a:pt x="14285" y="84189"/>
                  </a:cubicBezTo>
                  <a:cubicBezTo>
                    <a:pt x="18683" y="86888"/>
                    <a:pt x="23837" y="88235"/>
                    <a:pt x="28992" y="88235"/>
                  </a:cubicBezTo>
                  <a:cubicBezTo>
                    <a:pt x="34288" y="88235"/>
                    <a:pt x="39585" y="86814"/>
                    <a:pt x="44062" y="83977"/>
                  </a:cubicBezTo>
                  <a:cubicBezTo>
                    <a:pt x="46724" y="92268"/>
                    <a:pt x="55577" y="97441"/>
                    <a:pt x="64314" y="97441"/>
                  </a:cubicBezTo>
                  <a:cubicBezTo>
                    <a:pt x="65736" y="97441"/>
                    <a:pt x="67155" y="97304"/>
                    <a:pt x="68543" y="97021"/>
                  </a:cubicBezTo>
                  <a:cubicBezTo>
                    <a:pt x="78463" y="95000"/>
                    <a:pt x="86387" y="86832"/>
                    <a:pt x="90065" y="77400"/>
                  </a:cubicBezTo>
                  <a:cubicBezTo>
                    <a:pt x="92752" y="78876"/>
                    <a:pt x="95752" y="79561"/>
                    <a:pt x="98778" y="79561"/>
                  </a:cubicBezTo>
                  <a:cubicBezTo>
                    <a:pt x="105707" y="79561"/>
                    <a:pt x="112774" y="75969"/>
                    <a:pt x="116555" y="70053"/>
                  </a:cubicBezTo>
                  <a:cubicBezTo>
                    <a:pt x="121990" y="61553"/>
                    <a:pt x="120640" y="49603"/>
                    <a:pt x="114157" y="41874"/>
                  </a:cubicBezTo>
                  <a:cubicBezTo>
                    <a:pt x="113111" y="40627"/>
                    <a:pt x="111911" y="39409"/>
                    <a:pt x="111496" y="37836"/>
                  </a:cubicBezTo>
                  <a:cubicBezTo>
                    <a:pt x="110995" y="35939"/>
                    <a:pt x="111742" y="33968"/>
                    <a:pt x="112263" y="32077"/>
                  </a:cubicBezTo>
                  <a:cubicBezTo>
                    <a:pt x="114786" y="22909"/>
                    <a:pt x="111626" y="12424"/>
                    <a:pt x="104461" y="6175"/>
                  </a:cubicBezTo>
                  <a:cubicBezTo>
                    <a:pt x="99833" y="2140"/>
                    <a:pt x="93682" y="0"/>
                    <a:pt x="87552" y="0"/>
                  </a:cubicBezTo>
                  <a:close/>
                </a:path>
              </a:pathLst>
            </a:custGeom>
            <a:solidFill>
              <a:srgbClr val="E8505B">
                <a:alpha val="26339"/>
              </a:srgbClr>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7" name="Google Shape;177;p26"/>
            <p:cNvSpPr/>
            <p:nvPr/>
          </p:nvSpPr>
          <p:spPr>
            <a:xfrm>
              <a:off x="3357125" y="973150"/>
              <a:ext cx="977225" cy="1053975"/>
            </a:xfrm>
            <a:custGeom>
              <a:avLst/>
              <a:gdLst/>
              <a:ahLst/>
              <a:cxnLst/>
              <a:rect l="l" t="t" r="r" b="b"/>
              <a:pathLst>
                <a:path w="39089" h="42159" extrusionOk="0">
                  <a:moveTo>
                    <a:pt x="19545" y="0"/>
                  </a:moveTo>
                  <a:cubicBezTo>
                    <a:pt x="8750" y="0"/>
                    <a:pt x="0" y="8750"/>
                    <a:pt x="0" y="19545"/>
                  </a:cubicBezTo>
                  <a:cubicBezTo>
                    <a:pt x="0" y="27359"/>
                    <a:pt x="4588" y="34100"/>
                    <a:pt x="11217" y="37228"/>
                  </a:cubicBezTo>
                  <a:lnTo>
                    <a:pt x="11217" y="42158"/>
                  </a:lnTo>
                  <a:lnTo>
                    <a:pt x="28347" y="42158"/>
                  </a:lnTo>
                  <a:cubicBezTo>
                    <a:pt x="28347" y="42158"/>
                    <a:pt x="28451" y="39391"/>
                    <a:pt x="28489" y="36921"/>
                  </a:cubicBezTo>
                  <a:cubicBezTo>
                    <a:pt x="34783" y="33675"/>
                    <a:pt x="39089" y="27115"/>
                    <a:pt x="39089" y="19545"/>
                  </a:cubicBezTo>
                  <a:cubicBezTo>
                    <a:pt x="39089" y="8750"/>
                    <a:pt x="30339" y="0"/>
                    <a:pt x="19545" y="0"/>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8" name="Google Shape;178;p26"/>
            <p:cNvSpPr/>
            <p:nvPr/>
          </p:nvSpPr>
          <p:spPr>
            <a:xfrm>
              <a:off x="3579850" y="1463550"/>
              <a:ext cx="544375" cy="563575"/>
            </a:xfrm>
            <a:custGeom>
              <a:avLst/>
              <a:gdLst/>
              <a:ahLst/>
              <a:cxnLst/>
              <a:rect l="l" t="t" r="r" b="b"/>
              <a:pathLst>
                <a:path w="21775" h="22543" extrusionOk="0">
                  <a:moveTo>
                    <a:pt x="14779" y="1203"/>
                  </a:moveTo>
                  <a:cubicBezTo>
                    <a:pt x="14817" y="1203"/>
                    <a:pt x="14855" y="1205"/>
                    <a:pt x="14892" y="1208"/>
                  </a:cubicBezTo>
                  <a:cubicBezTo>
                    <a:pt x="15236" y="1235"/>
                    <a:pt x="15541" y="1461"/>
                    <a:pt x="15702" y="1775"/>
                  </a:cubicBezTo>
                  <a:cubicBezTo>
                    <a:pt x="15868" y="2087"/>
                    <a:pt x="15914" y="2466"/>
                    <a:pt x="15835" y="2818"/>
                  </a:cubicBezTo>
                  <a:cubicBezTo>
                    <a:pt x="15673" y="3539"/>
                    <a:pt x="15119" y="4131"/>
                    <a:pt x="14541" y="4626"/>
                  </a:cubicBezTo>
                  <a:cubicBezTo>
                    <a:pt x="14289" y="4835"/>
                    <a:pt x="14017" y="5024"/>
                    <a:pt x="13730" y="5189"/>
                  </a:cubicBezTo>
                  <a:lnTo>
                    <a:pt x="13730" y="5189"/>
                  </a:lnTo>
                  <a:cubicBezTo>
                    <a:pt x="13630" y="4973"/>
                    <a:pt x="13544" y="4749"/>
                    <a:pt x="13474" y="4520"/>
                  </a:cubicBezTo>
                  <a:cubicBezTo>
                    <a:pt x="13272" y="3838"/>
                    <a:pt x="13169" y="3087"/>
                    <a:pt x="13363" y="2397"/>
                  </a:cubicBezTo>
                  <a:cubicBezTo>
                    <a:pt x="13461" y="2056"/>
                    <a:pt x="13643" y="1738"/>
                    <a:pt x="13920" y="1522"/>
                  </a:cubicBezTo>
                  <a:cubicBezTo>
                    <a:pt x="14163" y="1326"/>
                    <a:pt x="14472" y="1203"/>
                    <a:pt x="14779" y="1203"/>
                  </a:cubicBezTo>
                  <a:close/>
                  <a:moveTo>
                    <a:pt x="7544" y="236"/>
                  </a:moveTo>
                  <a:cubicBezTo>
                    <a:pt x="7761" y="236"/>
                    <a:pt x="7981" y="298"/>
                    <a:pt x="8176" y="402"/>
                  </a:cubicBezTo>
                  <a:cubicBezTo>
                    <a:pt x="8827" y="736"/>
                    <a:pt x="9126" y="1484"/>
                    <a:pt x="9177" y="2197"/>
                  </a:cubicBezTo>
                  <a:cubicBezTo>
                    <a:pt x="9228" y="2922"/>
                    <a:pt x="9132" y="3651"/>
                    <a:pt x="8895" y="4337"/>
                  </a:cubicBezTo>
                  <a:cubicBezTo>
                    <a:pt x="8785" y="4666"/>
                    <a:pt x="8645" y="4983"/>
                    <a:pt x="8479" y="5283"/>
                  </a:cubicBezTo>
                  <a:lnTo>
                    <a:pt x="8479" y="5283"/>
                  </a:lnTo>
                  <a:cubicBezTo>
                    <a:pt x="7650" y="4796"/>
                    <a:pt x="6968" y="4074"/>
                    <a:pt x="6576" y="3216"/>
                  </a:cubicBezTo>
                  <a:cubicBezTo>
                    <a:pt x="6239" y="2534"/>
                    <a:pt x="6172" y="1724"/>
                    <a:pt x="6445" y="1040"/>
                  </a:cubicBezTo>
                  <a:cubicBezTo>
                    <a:pt x="6583" y="705"/>
                    <a:pt x="6832" y="419"/>
                    <a:pt x="7164" y="306"/>
                  </a:cubicBezTo>
                  <a:cubicBezTo>
                    <a:pt x="7286" y="258"/>
                    <a:pt x="7414" y="236"/>
                    <a:pt x="7544" y="236"/>
                  </a:cubicBezTo>
                  <a:close/>
                  <a:moveTo>
                    <a:pt x="1468" y="5191"/>
                  </a:moveTo>
                  <a:cubicBezTo>
                    <a:pt x="1712" y="5191"/>
                    <a:pt x="1961" y="5250"/>
                    <a:pt x="2173" y="5355"/>
                  </a:cubicBezTo>
                  <a:cubicBezTo>
                    <a:pt x="2688" y="5605"/>
                    <a:pt x="3033" y="6106"/>
                    <a:pt x="3287" y="6607"/>
                  </a:cubicBezTo>
                  <a:cubicBezTo>
                    <a:pt x="3530" y="7124"/>
                    <a:pt x="3752" y="7642"/>
                    <a:pt x="3964" y="8153"/>
                  </a:cubicBezTo>
                  <a:lnTo>
                    <a:pt x="3964" y="8153"/>
                  </a:lnTo>
                  <a:cubicBezTo>
                    <a:pt x="3827" y="8163"/>
                    <a:pt x="3691" y="8168"/>
                    <a:pt x="3555" y="8168"/>
                  </a:cubicBezTo>
                  <a:cubicBezTo>
                    <a:pt x="3149" y="8168"/>
                    <a:pt x="2748" y="8125"/>
                    <a:pt x="2360" y="8039"/>
                  </a:cubicBezTo>
                  <a:cubicBezTo>
                    <a:pt x="1730" y="7904"/>
                    <a:pt x="1106" y="7653"/>
                    <a:pt x="712" y="7181"/>
                  </a:cubicBezTo>
                  <a:cubicBezTo>
                    <a:pt x="326" y="6729"/>
                    <a:pt x="230" y="6001"/>
                    <a:pt x="599" y="5558"/>
                  </a:cubicBezTo>
                  <a:cubicBezTo>
                    <a:pt x="814" y="5301"/>
                    <a:pt x="1137" y="5191"/>
                    <a:pt x="1468" y="5191"/>
                  </a:cubicBezTo>
                  <a:close/>
                  <a:moveTo>
                    <a:pt x="20062" y="4996"/>
                  </a:moveTo>
                  <a:cubicBezTo>
                    <a:pt x="20371" y="4996"/>
                    <a:pt x="20681" y="5072"/>
                    <a:pt x="20949" y="5229"/>
                  </a:cubicBezTo>
                  <a:cubicBezTo>
                    <a:pt x="21465" y="5511"/>
                    <a:pt x="21685" y="6205"/>
                    <a:pt x="21402" y="6748"/>
                  </a:cubicBezTo>
                  <a:cubicBezTo>
                    <a:pt x="21135" y="7295"/>
                    <a:pt x="20593" y="7707"/>
                    <a:pt x="20001" y="7939"/>
                  </a:cubicBezTo>
                  <a:cubicBezTo>
                    <a:pt x="19510" y="8110"/>
                    <a:pt x="18982" y="8194"/>
                    <a:pt x="18445" y="8194"/>
                  </a:cubicBezTo>
                  <a:cubicBezTo>
                    <a:pt x="17961" y="8194"/>
                    <a:pt x="17470" y="8125"/>
                    <a:pt x="16995" y="7989"/>
                  </a:cubicBezTo>
                  <a:lnTo>
                    <a:pt x="16995" y="7989"/>
                  </a:lnTo>
                  <a:cubicBezTo>
                    <a:pt x="17294" y="7422"/>
                    <a:pt x="17628" y="6856"/>
                    <a:pt x="18009" y="6307"/>
                  </a:cubicBezTo>
                  <a:cubicBezTo>
                    <a:pt x="18342" y="5849"/>
                    <a:pt x="18751" y="5417"/>
                    <a:pt x="19276" y="5171"/>
                  </a:cubicBezTo>
                  <a:cubicBezTo>
                    <a:pt x="19517" y="5056"/>
                    <a:pt x="19789" y="4996"/>
                    <a:pt x="20062" y="4996"/>
                  </a:cubicBezTo>
                  <a:close/>
                  <a:moveTo>
                    <a:pt x="7542" y="1"/>
                  </a:moveTo>
                  <a:cubicBezTo>
                    <a:pt x="7387" y="1"/>
                    <a:pt x="7232" y="27"/>
                    <a:pt x="7083" y="84"/>
                  </a:cubicBezTo>
                  <a:cubicBezTo>
                    <a:pt x="6679" y="222"/>
                    <a:pt x="6381" y="573"/>
                    <a:pt x="6226" y="949"/>
                  </a:cubicBezTo>
                  <a:cubicBezTo>
                    <a:pt x="5919" y="1711"/>
                    <a:pt x="6004" y="2590"/>
                    <a:pt x="6358" y="3316"/>
                  </a:cubicBezTo>
                  <a:cubicBezTo>
                    <a:pt x="6774" y="4223"/>
                    <a:pt x="7489" y="4980"/>
                    <a:pt x="8359" y="5490"/>
                  </a:cubicBezTo>
                  <a:lnTo>
                    <a:pt x="8359" y="5490"/>
                  </a:lnTo>
                  <a:cubicBezTo>
                    <a:pt x="7840" y="6341"/>
                    <a:pt x="7106" y="7043"/>
                    <a:pt x="6254" y="7493"/>
                  </a:cubicBezTo>
                  <a:cubicBezTo>
                    <a:pt x="5593" y="7848"/>
                    <a:pt x="4873" y="8062"/>
                    <a:pt x="4149" y="8137"/>
                  </a:cubicBezTo>
                  <a:lnTo>
                    <a:pt x="4149" y="8137"/>
                  </a:lnTo>
                  <a:cubicBezTo>
                    <a:pt x="3933" y="7609"/>
                    <a:pt x="3706" y="7070"/>
                    <a:pt x="3452" y="6523"/>
                  </a:cubicBezTo>
                  <a:cubicBezTo>
                    <a:pt x="3190" y="6006"/>
                    <a:pt x="2837" y="5468"/>
                    <a:pt x="2256" y="5181"/>
                  </a:cubicBezTo>
                  <a:cubicBezTo>
                    <a:pt x="2004" y="5059"/>
                    <a:pt x="1728" y="4996"/>
                    <a:pt x="1449" y="4996"/>
                  </a:cubicBezTo>
                  <a:cubicBezTo>
                    <a:pt x="1407" y="4996"/>
                    <a:pt x="1365" y="4997"/>
                    <a:pt x="1323" y="5000"/>
                  </a:cubicBezTo>
                  <a:cubicBezTo>
                    <a:pt x="1000" y="5025"/>
                    <a:pt x="667" y="5166"/>
                    <a:pt x="446" y="5430"/>
                  </a:cubicBezTo>
                  <a:cubicBezTo>
                    <a:pt x="0" y="5979"/>
                    <a:pt x="122" y="6797"/>
                    <a:pt x="555" y="7313"/>
                  </a:cubicBezTo>
                  <a:cubicBezTo>
                    <a:pt x="997" y="7842"/>
                    <a:pt x="1663" y="8102"/>
                    <a:pt x="2314" y="8245"/>
                  </a:cubicBezTo>
                  <a:cubicBezTo>
                    <a:pt x="2722" y="8337"/>
                    <a:pt x="3145" y="8383"/>
                    <a:pt x="3572" y="8383"/>
                  </a:cubicBezTo>
                  <a:cubicBezTo>
                    <a:pt x="3731" y="8383"/>
                    <a:pt x="3891" y="8377"/>
                    <a:pt x="4051" y="8364"/>
                  </a:cubicBezTo>
                  <a:lnTo>
                    <a:pt x="4051" y="8364"/>
                  </a:lnTo>
                  <a:cubicBezTo>
                    <a:pt x="4232" y="8804"/>
                    <a:pt x="4407" y="9238"/>
                    <a:pt x="4580" y="9659"/>
                  </a:cubicBezTo>
                  <a:cubicBezTo>
                    <a:pt x="6161" y="13586"/>
                    <a:pt x="7294" y="16822"/>
                    <a:pt x="8064" y="19060"/>
                  </a:cubicBezTo>
                  <a:lnTo>
                    <a:pt x="8935" y="21644"/>
                  </a:lnTo>
                  <a:cubicBezTo>
                    <a:pt x="9032" y="21932"/>
                    <a:pt x="9107" y="22156"/>
                    <a:pt x="9161" y="22316"/>
                  </a:cubicBezTo>
                  <a:cubicBezTo>
                    <a:pt x="9213" y="22467"/>
                    <a:pt x="9246" y="22542"/>
                    <a:pt x="9246" y="22542"/>
                  </a:cubicBezTo>
                  <a:cubicBezTo>
                    <a:pt x="9246" y="22542"/>
                    <a:pt x="9228" y="22463"/>
                    <a:pt x="9185" y="22309"/>
                  </a:cubicBezTo>
                  <a:lnTo>
                    <a:pt x="8981" y="21628"/>
                  </a:lnTo>
                  <a:cubicBezTo>
                    <a:pt x="8797" y="21034"/>
                    <a:pt x="8523" y="20156"/>
                    <a:pt x="8152" y="19030"/>
                  </a:cubicBezTo>
                  <a:cubicBezTo>
                    <a:pt x="7410" y="16781"/>
                    <a:pt x="6300" y="13536"/>
                    <a:pt x="4737" y="9596"/>
                  </a:cubicBezTo>
                  <a:cubicBezTo>
                    <a:pt x="4571" y="9187"/>
                    <a:pt x="4406" y="8770"/>
                    <a:pt x="4234" y="8346"/>
                  </a:cubicBezTo>
                  <a:lnTo>
                    <a:pt x="4234" y="8346"/>
                  </a:lnTo>
                  <a:cubicBezTo>
                    <a:pt x="4965" y="8264"/>
                    <a:pt x="5690" y="8047"/>
                    <a:pt x="6358" y="7690"/>
                  </a:cubicBezTo>
                  <a:cubicBezTo>
                    <a:pt x="7251" y="7221"/>
                    <a:pt x="8017" y="6489"/>
                    <a:pt x="8559" y="5601"/>
                  </a:cubicBezTo>
                  <a:lnTo>
                    <a:pt x="8559" y="5601"/>
                  </a:lnTo>
                  <a:cubicBezTo>
                    <a:pt x="9050" y="5861"/>
                    <a:pt x="9585" y="6044"/>
                    <a:pt x="10139" y="6132"/>
                  </a:cubicBezTo>
                  <a:cubicBezTo>
                    <a:pt x="10410" y="6175"/>
                    <a:pt x="10681" y="6196"/>
                    <a:pt x="10951" y="6196"/>
                  </a:cubicBezTo>
                  <a:cubicBezTo>
                    <a:pt x="11892" y="6196"/>
                    <a:pt x="12818" y="5945"/>
                    <a:pt x="13638" y="5513"/>
                  </a:cubicBezTo>
                  <a:lnTo>
                    <a:pt x="13638" y="5513"/>
                  </a:lnTo>
                  <a:cubicBezTo>
                    <a:pt x="14172" y="6531"/>
                    <a:pt x="15016" y="7364"/>
                    <a:pt x="16016" y="7849"/>
                  </a:cubicBezTo>
                  <a:cubicBezTo>
                    <a:pt x="16246" y="7961"/>
                    <a:pt x="16482" y="8056"/>
                    <a:pt x="16723" y="8135"/>
                  </a:cubicBezTo>
                  <a:lnTo>
                    <a:pt x="16723" y="8135"/>
                  </a:lnTo>
                  <a:cubicBezTo>
                    <a:pt x="16556" y="8466"/>
                    <a:pt x="16400" y="8796"/>
                    <a:pt x="16252" y="9123"/>
                  </a:cubicBezTo>
                  <a:cubicBezTo>
                    <a:pt x="15378" y="11062"/>
                    <a:pt x="14859" y="12923"/>
                    <a:pt x="14478" y="14562"/>
                  </a:cubicBezTo>
                  <a:cubicBezTo>
                    <a:pt x="14105" y="16206"/>
                    <a:pt x="13874" y="17638"/>
                    <a:pt x="13701" y="18811"/>
                  </a:cubicBezTo>
                  <a:cubicBezTo>
                    <a:pt x="13529" y="19983"/>
                    <a:pt x="13418" y="20896"/>
                    <a:pt x="13342" y="21515"/>
                  </a:cubicBezTo>
                  <a:cubicBezTo>
                    <a:pt x="13308" y="21817"/>
                    <a:pt x="13282" y="22052"/>
                    <a:pt x="13262" y="22220"/>
                  </a:cubicBezTo>
                  <a:cubicBezTo>
                    <a:pt x="13246" y="22380"/>
                    <a:pt x="13244" y="22461"/>
                    <a:pt x="13244" y="22461"/>
                  </a:cubicBezTo>
                  <a:cubicBezTo>
                    <a:pt x="13244" y="22461"/>
                    <a:pt x="13262" y="22381"/>
                    <a:pt x="13286" y="22222"/>
                  </a:cubicBezTo>
                  <a:cubicBezTo>
                    <a:pt x="13311" y="22055"/>
                    <a:pt x="13346" y="21822"/>
                    <a:pt x="13390" y="21520"/>
                  </a:cubicBezTo>
                  <a:cubicBezTo>
                    <a:pt x="13484" y="20894"/>
                    <a:pt x="13619" y="19987"/>
                    <a:pt x="13793" y="18824"/>
                  </a:cubicBezTo>
                  <a:cubicBezTo>
                    <a:pt x="13980" y="17656"/>
                    <a:pt x="14224" y="16227"/>
                    <a:pt x="14608" y="14591"/>
                  </a:cubicBezTo>
                  <a:cubicBezTo>
                    <a:pt x="15000" y="12962"/>
                    <a:pt x="15529" y="11112"/>
                    <a:pt x="16406" y="9192"/>
                  </a:cubicBezTo>
                  <a:cubicBezTo>
                    <a:pt x="16558" y="8860"/>
                    <a:pt x="16719" y="8524"/>
                    <a:pt x="16892" y="8188"/>
                  </a:cubicBezTo>
                  <a:lnTo>
                    <a:pt x="16892" y="8188"/>
                  </a:lnTo>
                  <a:cubicBezTo>
                    <a:pt x="17396" y="8335"/>
                    <a:pt x="17915" y="8411"/>
                    <a:pt x="18431" y="8411"/>
                  </a:cubicBezTo>
                  <a:cubicBezTo>
                    <a:pt x="18995" y="8411"/>
                    <a:pt x="19554" y="8320"/>
                    <a:pt x="20080" y="8136"/>
                  </a:cubicBezTo>
                  <a:cubicBezTo>
                    <a:pt x="20711" y="7884"/>
                    <a:pt x="21287" y="7454"/>
                    <a:pt x="21588" y="6835"/>
                  </a:cubicBezTo>
                  <a:cubicBezTo>
                    <a:pt x="21741" y="6529"/>
                    <a:pt x="21774" y="6158"/>
                    <a:pt x="21670" y="5833"/>
                  </a:cubicBezTo>
                  <a:cubicBezTo>
                    <a:pt x="21579" y="5501"/>
                    <a:pt x="21337" y="5224"/>
                    <a:pt x="21052" y="5059"/>
                  </a:cubicBezTo>
                  <a:cubicBezTo>
                    <a:pt x="20750" y="4884"/>
                    <a:pt x="20410" y="4801"/>
                    <a:pt x="20073" y="4801"/>
                  </a:cubicBezTo>
                  <a:cubicBezTo>
                    <a:pt x="19769" y="4801"/>
                    <a:pt x="19466" y="4869"/>
                    <a:pt x="19197" y="4999"/>
                  </a:cubicBezTo>
                  <a:cubicBezTo>
                    <a:pt x="18627" y="5267"/>
                    <a:pt x="18201" y="5727"/>
                    <a:pt x="17860" y="6199"/>
                  </a:cubicBezTo>
                  <a:cubicBezTo>
                    <a:pt x="17465" y="6772"/>
                    <a:pt x="17126" y="7355"/>
                    <a:pt x="16824" y="7937"/>
                  </a:cubicBezTo>
                  <a:lnTo>
                    <a:pt x="16824" y="7937"/>
                  </a:lnTo>
                  <a:cubicBezTo>
                    <a:pt x="16581" y="7859"/>
                    <a:pt x="16343" y="7763"/>
                    <a:pt x="16113" y="7649"/>
                  </a:cubicBezTo>
                  <a:cubicBezTo>
                    <a:pt x="15156" y="7184"/>
                    <a:pt x="14347" y="6382"/>
                    <a:pt x="13837" y="5404"/>
                  </a:cubicBezTo>
                  <a:lnTo>
                    <a:pt x="13837" y="5404"/>
                  </a:lnTo>
                  <a:cubicBezTo>
                    <a:pt x="14140" y="5230"/>
                    <a:pt x="14428" y="5031"/>
                    <a:pt x="14694" y="4811"/>
                  </a:cubicBezTo>
                  <a:cubicBezTo>
                    <a:pt x="15292" y="4295"/>
                    <a:pt x="15880" y="3684"/>
                    <a:pt x="16069" y="2869"/>
                  </a:cubicBezTo>
                  <a:cubicBezTo>
                    <a:pt x="16157" y="2465"/>
                    <a:pt x="16107" y="2030"/>
                    <a:pt x="15912" y="1664"/>
                  </a:cubicBezTo>
                  <a:cubicBezTo>
                    <a:pt x="15724" y="1295"/>
                    <a:pt x="15340" y="1005"/>
                    <a:pt x="14917" y="974"/>
                  </a:cubicBezTo>
                  <a:cubicBezTo>
                    <a:pt x="14872" y="970"/>
                    <a:pt x="14828" y="968"/>
                    <a:pt x="14783" y="968"/>
                  </a:cubicBezTo>
                  <a:cubicBezTo>
                    <a:pt x="13986" y="968"/>
                    <a:pt x="13316" y="1614"/>
                    <a:pt x="13141" y="2333"/>
                  </a:cubicBezTo>
                  <a:cubicBezTo>
                    <a:pt x="12930" y="3095"/>
                    <a:pt x="13045" y="3875"/>
                    <a:pt x="13257" y="4587"/>
                  </a:cubicBezTo>
                  <a:cubicBezTo>
                    <a:pt x="13332" y="4832"/>
                    <a:pt x="13424" y="5069"/>
                    <a:pt x="13532" y="5299"/>
                  </a:cubicBezTo>
                  <a:lnTo>
                    <a:pt x="13532" y="5299"/>
                  </a:lnTo>
                  <a:cubicBezTo>
                    <a:pt x="12742" y="5715"/>
                    <a:pt x="11851" y="5956"/>
                    <a:pt x="10951" y="5956"/>
                  </a:cubicBezTo>
                  <a:cubicBezTo>
                    <a:pt x="10692" y="5956"/>
                    <a:pt x="10433" y="5936"/>
                    <a:pt x="10175" y="5895"/>
                  </a:cubicBezTo>
                  <a:cubicBezTo>
                    <a:pt x="9652" y="5812"/>
                    <a:pt x="9146" y="5640"/>
                    <a:pt x="8680" y="5394"/>
                  </a:cubicBezTo>
                  <a:lnTo>
                    <a:pt x="8680" y="5394"/>
                  </a:lnTo>
                  <a:cubicBezTo>
                    <a:pt x="8853" y="5083"/>
                    <a:pt x="8999" y="4754"/>
                    <a:pt x="9114" y="4413"/>
                  </a:cubicBezTo>
                  <a:cubicBezTo>
                    <a:pt x="9362" y="3695"/>
                    <a:pt x="9462" y="2935"/>
                    <a:pt x="9410" y="2179"/>
                  </a:cubicBezTo>
                  <a:cubicBezTo>
                    <a:pt x="9377" y="1797"/>
                    <a:pt x="9293" y="1407"/>
                    <a:pt x="9112" y="1052"/>
                  </a:cubicBezTo>
                  <a:cubicBezTo>
                    <a:pt x="8938" y="696"/>
                    <a:pt x="8647" y="384"/>
                    <a:pt x="8287" y="194"/>
                  </a:cubicBezTo>
                  <a:cubicBezTo>
                    <a:pt x="8065" y="74"/>
                    <a:pt x="7804" y="1"/>
                    <a:pt x="7542"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9" name="Google Shape;179;p26"/>
            <p:cNvSpPr/>
            <p:nvPr/>
          </p:nvSpPr>
          <p:spPr>
            <a:xfrm>
              <a:off x="3637550" y="2051200"/>
              <a:ext cx="422875" cy="55200"/>
            </a:xfrm>
            <a:custGeom>
              <a:avLst/>
              <a:gdLst/>
              <a:ahLst/>
              <a:cxnLst/>
              <a:rect l="l" t="t" r="r" b="b"/>
              <a:pathLst>
                <a:path w="16915" h="2208" extrusionOk="0">
                  <a:moveTo>
                    <a:pt x="26" y="0"/>
                  </a:moveTo>
                  <a:cubicBezTo>
                    <a:pt x="12" y="0"/>
                    <a:pt x="0" y="12"/>
                    <a:pt x="0" y="27"/>
                  </a:cubicBezTo>
                  <a:lnTo>
                    <a:pt x="0" y="2181"/>
                  </a:lnTo>
                  <a:cubicBezTo>
                    <a:pt x="0" y="2196"/>
                    <a:pt x="12" y="2208"/>
                    <a:pt x="26" y="2208"/>
                  </a:cubicBezTo>
                  <a:lnTo>
                    <a:pt x="16889" y="2208"/>
                  </a:lnTo>
                  <a:cubicBezTo>
                    <a:pt x="16904" y="2208"/>
                    <a:pt x="16915" y="2196"/>
                    <a:pt x="16915" y="2181"/>
                  </a:cubicBezTo>
                  <a:lnTo>
                    <a:pt x="16915" y="27"/>
                  </a:lnTo>
                  <a:cubicBezTo>
                    <a:pt x="16915" y="12"/>
                    <a:pt x="16904" y="0"/>
                    <a:pt x="16889"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0" name="Google Shape;180;p26"/>
            <p:cNvSpPr/>
            <p:nvPr/>
          </p:nvSpPr>
          <p:spPr>
            <a:xfrm>
              <a:off x="3637550" y="2130500"/>
              <a:ext cx="422900" cy="176100"/>
            </a:xfrm>
            <a:custGeom>
              <a:avLst/>
              <a:gdLst/>
              <a:ahLst/>
              <a:cxnLst/>
              <a:rect l="l" t="t" r="r" b="b"/>
              <a:pathLst>
                <a:path w="16916" h="7044" extrusionOk="0">
                  <a:moveTo>
                    <a:pt x="1102" y="1"/>
                  </a:moveTo>
                  <a:cubicBezTo>
                    <a:pt x="493" y="1"/>
                    <a:pt x="0" y="495"/>
                    <a:pt x="0" y="1104"/>
                  </a:cubicBezTo>
                  <a:cubicBezTo>
                    <a:pt x="0" y="1714"/>
                    <a:pt x="494" y="2208"/>
                    <a:pt x="1104" y="2208"/>
                  </a:cubicBezTo>
                  <a:lnTo>
                    <a:pt x="2718" y="2208"/>
                  </a:lnTo>
                  <a:lnTo>
                    <a:pt x="4860" y="6284"/>
                  </a:lnTo>
                  <a:cubicBezTo>
                    <a:pt x="5105" y="6751"/>
                    <a:pt x="5589" y="7043"/>
                    <a:pt x="6116" y="7043"/>
                  </a:cubicBezTo>
                  <a:lnTo>
                    <a:pt x="11371" y="7043"/>
                  </a:lnTo>
                  <a:cubicBezTo>
                    <a:pt x="11904" y="7043"/>
                    <a:pt x="12391" y="6745"/>
                    <a:pt x="12633" y="6271"/>
                  </a:cubicBezTo>
                  <a:lnTo>
                    <a:pt x="14715" y="2208"/>
                  </a:lnTo>
                  <a:lnTo>
                    <a:pt x="15812" y="2208"/>
                  </a:lnTo>
                  <a:cubicBezTo>
                    <a:pt x="16422" y="2208"/>
                    <a:pt x="16916" y="1714"/>
                    <a:pt x="16916" y="1104"/>
                  </a:cubicBezTo>
                  <a:cubicBezTo>
                    <a:pt x="16916" y="494"/>
                    <a:pt x="16422" y="1"/>
                    <a:pt x="15812" y="1"/>
                  </a:cubicBezTo>
                  <a:lnTo>
                    <a:pt x="1104" y="1"/>
                  </a:lnTo>
                  <a:cubicBezTo>
                    <a:pt x="1103" y="1"/>
                    <a:pt x="1103" y="1"/>
                    <a:pt x="1102"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1" name="Google Shape;181;p26"/>
            <p:cNvSpPr/>
            <p:nvPr/>
          </p:nvSpPr>
          <p:spPr>
            <a:xfrm>
              <a:off x="3409875" y="1062725"/>
              <a:ext cx="327175" cy="555300"/>
            </a:xfrm>
            <a:custGeom>
              <a:avLst/>
              <a:gdLst/>
              <a:ahLst/>
              <a:cxnLst/>
              <a:rect l="l" t="t" r="r" b="b"/>
              <a:pathLst>
                <a:path w="13087" h="22212" extrusionOk="0">
                  <a:moveTo>
                    <a:pt x="12340" y="0"/>
                  </a:moveTo>
                  <a:cubicBezTo>
                    <a:pt x="12186" y="0"/>
                    <a:pt x="12007" y="10"/>
                    <a:pt x="11805" y="31"/>
                  </a:cubicBezTo>
                  <a:cubicBezTo>
                    <a:pt x="11066" y="106"/>
                    <a:pt x="10015" y="367"/>
                    <a:pt x="8793" y="906"/>
                  </a:cubicBezTo>
                  <a:cubicBezTo>
                    <a:pt x="7570" y="1442"/>
                    <a:pt x="6193" y="2295"/>
                    <a:pt x="4879" y="3508"/>
                  </a:cubicBezTo>
                  <a:cubicBezTo>
                    <a:pt x="3565" y="4716"/>
                    <a:pt x="2335" y="6309"/>
                    <a:pt x="1447" y="8199"/>
                  </a:cubicBezTo>
                  <a:cubicBezTo>
                    <a:pt x="577" y="10097"/>
                    <a:pt x="153" y="12065"/>
                    <a:pt x="79" y="13848"/>
                  </a:cubicBezTo>
                  <a:cubicBezTo>
                    <a:pt x="0" y="15636"/>
                    <a:pt x="238" y="17237"/>
                    <a:pt x="618" y="18518"/>
                  </a:cubicBezTo>
                  <a:cubicBezTo>
                    <a:pt x="995" y="19800"/>
                    <a:pt x="1474" y="20771"/>
                    <a:pt x="1893" y="21383"/>
                  </a:cubicBezTo>
                  <a:cubicBezTo>
                    <a:pt x="2268" y="21933"/>
                    <a:pt x="2569" y="22211"/>
                    <a:pt x="2730" y="22211"/>
                  </a:cubicBezTo>
                  <a:cubicBezTo>
                    <a:pt x="2749" y="22211"/>
                    <a:pt x="2766" y="22208"/>
                    <a:pt x="2781" y="22200"/>
                  </a:cubicBezTo>
                  <a:cubicBezTo>
                    <a:pt x="3106" y="22035"/>
                    <a:pt x="2552" y="20565"/>
                    <a:pt x="2282" y="18179"/>
                  </a:cubicBezTo>
                  <a:cubicBezTo>
                    <a:pt x="1995" y="15818"/>
                    <a:pt x="2130" y="12441"/>
                    <a:pt x="3625" y="9210"/>
                  </a:cubicBezTo>
                  <a:cubicBezTo>
                    <a:pt x="5128" y="5984"/>
                    <a:pt x="7619" y="3700"/>
                    <a:pt x="9608" y="2396"/>
                  </a:cubicBezTo>
                  <a:cubicBezTo>
                    <a:pt x="11605" y="1063"/>
                    <a:pt x="13086" y="536"/>
                    <a:pt x="13001" y="182"/>
                  </a:cubicBezTo>
                  <a:cubicBezTo>
                    <a:pt x="12975" y="69"/>
                    <a:pt x="12746" y="0"/>
                    <a:pt x="12340" y="0"/>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2" name="Google Shape;182;p26"/>
            <p:cNvSpPr/>
            <p:nvPr/>
          </p:nvSpPr>
          <p:spPr>
            <a:xfrm>
              <a:off x="3789550" y="1028300"/>
              <a:ext cx="126050" cy="60050"/>
            </a:xfrm>
            <a:custGeom>
              <a:avLst/>
              <a:gdLst/>
              <a:ahLst/>
              <a:cxnLst/>
              <a:rect l="l" t="t" r="r" b="b"/>
              <a:pathLst>
                <a:path w="5042" h="2402" extrusionOk="0">
                  <a:moveTo>
                    <a:pt x="2508" y="1"/>
                  </a:moveTo>
                  <a:cubicBezTo>
                    <a:pt x="1774" y="1"/>
                    <a:pt x="1118" y="184"/>
                    <a:pt x="678" y="453"/>
                  </a:cubicBezTo>
                  <a:cubicBezTo>
                    <a:pt x="230" y="723"/>
                    <a:pt x="1" y="1071"/>
                    <a:pt x="55" y="1395"/>
                  </a:cubicBezTo>
                  <a:cubicBezTo>
                    <a:pt x="182" y="2051"/>
                    <a:pt x="1276" y="2390"/>
                    <a:pt x="2514" y="2401"/>
                  </a:cubicBezTo>
                  <a:cubicBezTo>
                    <a:pt x="2518" y="2401"/>
                    <a:pt x="2522" y="2401"/>
                    <a:pt x="2526" y="2401"/>
                  </a:cubicBezTo>
                  <a:cubicBezTo>
                    <a:pt x="3760" y="2401"/>
                    <a:pt x="4851" y="2074"/>
                    <a:pt x="4983" y="1421"/>
                  </a:cubicBezTo>
                  <a:cubicBezTo>
                    <a:pt x="5041" y="1096"/>
                    <a:pt x="4815" y="747"/>
                    <a:pt x="4371" y="472"/>
                  </a:cubicBezTo>
                  <a:cubicBezTo>
                    <a:pt x="3929" y="197"/>
                    <a:pt x="3267" y="4"/>
                    <a:pt x="2527" y="1"/>
                  </a:cubicBezTo>
                  <a:cubicBezTo>
                    <a:pt x="2521" y="1"/>
                    <a:pt x="2514" y="1"/>
                    <a:pt x="2508" y="1"/>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3" name="Google Shape;183;p26"/>
            <p:cNvSpPr/>
            <p:nvPr/>
          </p:nvSpPr>
          <p:spPr>
            <a:xfrm>
              <a:off x="3771950" y="2274275"/>
              <a:ext cx="174900" cy="26850"/>
            </a:xfrm>
            <a:custGeom>
              <a:avLst/>
              <a:gdLst/>
              <a:ahLst/>
              <a:cxnLst/>
              <a:rect l="l" t="t" r="r" b="b"/>
              <a:pathLst>
                <a:path w="6996" h="1074" extrusionOk="0">
                  <a:moveTo>
                    <a:pt x="3664" y="0"/>
                  </a:moveTo>
                  <a:cubicBezTo>
                    <a:pt x="3600" y="0"/>
                    <a:pt x="3536" y="1"/>
                    <a:pt x="3471" y="3"/>
                  </a:cubicBezTo>
                  <a:cubicBezTo>
                    <a:pt x="2453" y="35"/>
                    <a:pt x="1552" y="280"/>
                    <a:pt x="944" y="542"/>
                  </a:cubicBezTo>
                  <a:cubicBezTo>
                    <a:pt x="333" y="803"/>
                    <a:pt x="1" y="1049"/>
                    <a:pt x="14" y="1069"/>
                  </a:cubicBezTo>
                  <a:cubicBezTo>
                    <a:pt x="15" y="1072"/>
                    <a:pt x="20" y="1074"/>
                    <a:pt x="26" y="1074"/>
                  </a:cubicBezTo>
                  <a:cubicBezTo>
                    <a:pt x="96" y="1074"/>
                    <a:pt x="446" y="900"/>
                    <a:pt x="1005" y="702"/>
                  </a:cubicBezTo>
                  <a:cubicBezTo>
                    <a:pt x="1615" y="485"/>
                    <a:pt x="2491" y="274"/>
                    <a:pt x="3478" y="243"/>
                  </a:cubicBezTo>
                  <a:cubicBezTo>
                    <a:pt x="3551" y="241"/>
                    <a:pt x="3624" y="240"/>
                    <a:pt x="3696" y="240"/>
                  </a:cubicBezTo>
                  <a:cubicBezTo>
                    <a:pt x="4595" y="240"/>
                    <a:pt x="5396" y="392"/>
                    <a:pt x="5973" y="557"/>
                  </a:cubicBezTo>
                  <a:cubicBezTo>
                    <a:pt x="6538" y="719"/>
                    <a:pt x="6896" y="873"/>
                    <a:pt x="6970" y="873"/>
                  </a:cubicBezTo>
                  <a:cubicBezTo>
                    <a:pt x="6977" y="873"/>
                    <a:pt x="6982" y="872"/>
                    <a:pt x="6983" y="869"/>
                  </a:cubicBezTo>
                  <a:cubicBezTo>
                    <a:pt x="6995" y="846"/>
                    <a:pt x="6649" y="621"/>
                    <a:pt x="6025" y="395"/>
                  </a:cubicBezTo>
                  <a:cubicBezTo>
                    <a:pt x="5442" y="183"/>
                    <a:pt x="4604" y="0"/>
                    <a:pt x="3664"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4" name="Google Shape;184;p26"/>
            <p:cNvSpPr/>
            <p:nvPr/>
          </p:nvSpPr>
          <p:spPr>
            <a:xfrm>
              <a:off x="3709250" y="2183925"/>
              <a:ext cx="296950" cy="6025"/>
            </a:xfrm>
            <a:custGeom>
              <a:avLst/>
              <a:gdLst/>
              <a:ahLst/>
              <a:cxnLst/>
              <a:rect l="l" t="t" r="r" b="b"/>
              <a:pathLst>
                <a:path w="11878" h="241" extrusionOk="0">
                  <a:moveTo>
                    <a:pt x="5939" y="0"/>
                  </a:moveTo>
                  <a:cubicBezTo>
                    <a:pt x="2658" y="0"/>
                    <a:pt x="0" y="54"/>
                    <a:pt x="0" y="120"/>
                  </a:cubicBezTo>
                  <a:cubicBezTo>
                    <a:pt x="0" y="187"/>
                    <a:pt x="2659" y="240"/>
                    <a:pt x="5939" y="240"/>
                  </a:cubicBezTo>
                  <a:cubicBezTo>
                    <a:pt x="9218" y="240"/>
                    <a:pt x="11878" y="187"/>
                    <a:pt x="11878" y="120"/>
                  </a:cubicBezTo>
                  <a:cubicBezTo>
                    <a:pt x="11878" y="54"/>
                    <a:pt x="9219" y="0"/>
                    <a:pt x="5939"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5" name="Google Shape;185;p26"/>
            <p:cNvSpPr/>
            <p:nvPr/>
          </p:nvSpPr>
          <p:spPr>
            <a:xfrm>
              <a:off x="3735225" y="2229800"/>
              <a:ext cx="248000" cy="7825"/>
            </a:xfrm>
            <a:custGeom>
              <a:avLst/>
              <a:gdLst/>
              <a:ahLst/>
              <a:cxnLst/>
              <a:rect l="l" t="t" r="r" b="b"/>
              <a:pathLst>
                <a:path w="9920" h="313" extrusionOk="0">
                  <a:moveTo>
                    <a:pt x="9311" y="0"/>
                  </a:moveTo>
                  <a:cubicBezTo>
                    <a:pt x="9083" y="0"/>
                    <a:pt x="8797" y="3"/>
                    <a:pt x="8464" y="8"/>
                  </a:cubicBezTo>
                  <a:lnTo>
                    <a:pt x="4959" y="65"/>
                  </a:lnTo>
                  <a:lnTo>
                    <a:pt x="1454" y="106"/>
                  </a:lnTo>
                  <a:cubicBezTo>
                    <a:pt x="557" y="119"/>
                    <a:pt x="1" y="138"/>
                    <a:pt x="0" y="169"/>
                  </a:cubicBezTo>
                  <a:cubicBezTo>
                    <a:pt x="0" y="202"/>
                    <a:pt x="555" y="245"/>
                    <a:pt x="1452" y="276"/>
                  </a:cubicBezTo>
                  <a:cubicBezTo>
                    <a:pt x="2090" y="298"/>
                    <a:pt x="2900" y="313"/>
                    <a:pt x="3806" y="313"/>
                  </a:cubicBezTo>
                  <a:cubicBezTo>
                    <a:pt x="4177" y="313"/>
                    <a:pt x="4565" y="310"/>
                    <a:pt x="4963" y="305"/>
                  </a:cubicBezTo>
                  <a:cubicBezTo>
                    <a:pt x="6333" y="285"/>
                    <a:pt x="7573" y="234"/>
                    <a:pt x="8470" y="177"/>
                  </a:cubicBezTo>
                  <a:cubicBezTo>
                    <a:pt x="9366" y="121"/>
                    <a:pt x="9919" y="62"/>
                    <a:pt x="9918" y="30"/>
                  </a:cubicBezTo>
                  <a:cubicBezTo>
                    <a:pt x="9917" y="8"/>
                    <a:pt x="9697" y="0"/>
                    <a:pt x="9311"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6" name="Google Shape;186;p26"/>
            <p:cNvSpPr/>
            <p:nvPr/>
          </p:nvSpPr>
          <p:spPr>
            <a:xfrm>
              <a:off x="4213975" y="765600"/>
              <a:ext cx="325000" cy="324975"/>
            </a:xfrm>
            <a:custGeom>
              <a:avLst/>
              <a:gdLst/>
              <a:ahLst/>
              <a:cxnLst/>
              <a:rect l="l" t="t" r="r" b="b"/>
              <a:pathLst>
                <a:path w="13000" h="12999" extrusionOk="0">
                  <a:moveTo>
                    <a:pt x="6499" y="0"/>
                  </a:moveTo>
                  <a:cubicBezTo>
                    <a:pt x="2910" y="0"/>
                    <a:pt x="1" y="2911"/>
                    <a:pt x="1" y="6499"/>
                  </a:cubicBezTo>
                  <a:cubicBezTo>
                    <a:pt x="1" y="10088"/>
                    <a:pt x="2911" y="12999"/>
                    <a:pt x="6499" y="12999"/>
                  </a:cubicBezTo>
                  <a:cubicBezTo>
                    <a:pt x="10089" y="12999"/>
                    <a:pt x="12999" y="10088"/>
                    <a:pt x="12999" y="6499"/>
                  </a:cubicBezTo>
                  <a:cubicBezTo>
                    <a:pt x="12999" y="2909"/>
                    <a:pt x="10089" y="0"/>
                    <a:pt x="6499"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7" name="Google Shape;187;p26"/>
            <p:cNvSpPr/>
            <p:nvPr/>
          </p:nvSpPr>
          <p:spPr>
            <a:xfrm>
              <a:off x="2758650" y="1293475"/>
              <a:ext cx="2287425" cy="759425"/>
            </a:xfrm>
            <a:custGeom>
              <a:avLst/>
              <a:gdLst/>
              <a:ahLst/>
              <a:cxnLst/>
              <a:rect l="l" t="t" r="r" b="b"/>
              <a:pathLst>
                <a:path w="91497" h="30377" extrusionOk="0">
                  <a:moveTo>
                    <a:pt x="81819" y="0"/>
                  </a:moveTo>
                  <a:cubicBezTo>
                    <a:pt x="81356" y="0"/>
                    <a:pt x="80899" y="6"/>
                    <a:pt x="80450" y="14"/>
                  </a:cubicBezTo>
                  <a:cubicBezTo>
                    <a:pt x="78831" y="49"/>
                    <a:pt x="77307" y="137"/>
                    <a:pt x="75884" y="246"/>
                  </a:cubicBezTo>
                  <a:cubicBezTo>
                    <a:pt x="73038" y="467"/>
                    <a:pt x="70597" y="756"/>
                    <a:pt x="68604" y="1019"/>
                  </a:cubicBezTo>
                  <a:cubicBezTo>
                    <a:pt x="66613" y="1282"/>
                    <a:pt x="65072" y="1520"/>
                    <a:pt x="64028" y="1686"/>
                  </a:cubicBezTo>
                  <a:lnTo>
                    <a:pt x="62841" y="1885"/>
                  </a:lnTo>
                  <a:cubicBezTo>
                    <a:pt x="62575" y="1931"/>
                    <a:pt x="62439" y="1960"/>
                    <a:pt x="62439" y="1960"/>
                  </a:cubicBezTo>
                  <a:cubicBezTo>
                    <a:pt x="62439" y="1960"/>
                    <a:pt x="62577" y="1947"/>
                    <a:pt x="62846" y="1909"/>
                  </a:cubicBezTo>
                  <a:lnTo>
                    <a:pt x="64036" y="1734"/>
                  </a:lnTo>
                  <a:cubicBezTo>
                    <a:pt x="65081" y="1584"/>
                    <a:pt x="66625" y="1360"/>
                    <a:pt x="68616" y="1112"/>
                  </a:cubicBezTo>
                  <a:cubicBezTo>
                    <a:pt x="70609" y="864"/>
                    <a:pt x="73050" y="588"/>
                    <a:pt x="75894" y="380"/>
                  </a:cubicBezTo>
                  <a:cubicBezTo>
                    <a:pt x="77315" y="278"/>
                    <a:pt x="78838" y="195"/>
                    <a:pt x="80453" y="167"/>
                  </a:cubicBezTo>
                  <a:cubicBezTo>
                    <a:pt x="80837" y="161"/>
                    <a:pt x="81226" y="157"/>
                    <a:pt x="81621" y="157"/>
                  </a:cubicBezTo>
                  <a:cubicBezTo>
                    <a:pt x="82885" y="157"/>
                    <a:pt x="84202" y="195"/>
                    <a:pt x="85560" y="330"/>
                  </a:cubicBezTo>
                  <a:cubicBezTo>
                    <a:pt x="86450" y="421"/>
                    <a:pt x="87359" y="550"/>
                    <a:pt x="88265" y="779"/>
                  </a:cubicBezTo>
                  <a:cubicBezTo>
                    <a:pt x="89156" y="1011"/>
                    <a:pt x="90101" y="1327"/>
                    <a:pt x="90776" y="1999"/>
                  </a:cubicBezTo>
                  <a:cubicBezTo>
                    <a:pt x="91113" y="2338"/>
                    <a:pt x="91304" y="2793"/>
                    <a:pt x="91307" y="3270"/>
                  </a:cubicBezTo>
                  <a:cubicBezTo>
                    <a:pt x="91305" y="3751"/>
                    <a:pt x="91149" y="4229"/>
                    <a:pt x="90910" y="4665"/>
                  </a:cubicBezTo>
                  <a:cubicBezTo>
                    <a:pt x="90430" y="5545"/>
                    <a:pt x="89703" y="6300"/>
                    <a:pt x="88927" y="6999"/>
                  </a:cubicBezTo>
                  <a:cubicBezTo>
                    <a:pt x="87353" y="8392"/>
                    <a:pt x="85511" y="9580"/>
                    <a:pt x="83571" y="10705"/>
                  </a:cubicBezTo>
                  <a:cubicBezTo>
                    <a:pt x="81625" y="11824"/>
                    <a:pt x="79559" y="12869"/>
                    <a:pt x="77409" y="13868"/>
                  </a:cubicBezTo>
                  <a:cubicBezTo>
                    <a:pt x="68790" y="17841"/>
                    <a:pt x="58874" y="21213"/>
                    <a:pt x="48300" y="24065"/>
                  </a:cubicBezTo>
                  <a:cubicBezTo>
                    <a:pt x="37722" y="26882"/>
                    <a:pt x="27451" y="28925"/>
                    <a:pt x="18004" y="29807"/>
                  </a:cubicBezTo>
                  <a:cubicBezTo>
                    <a:pt x="15642" y="30020"/>
                    <a:pt x="13331" y="30155"/>
                    <a:pt x="11087" y="30165"/>
                  </a:cubicBezTo>
                  <a:cubicBezTo>
                    <a:pt x="11040" y="30165"/>
                    <a:pt x="10993" y="30165"/>
                    <a:pt x="10946" y="30165"/>
                  </a:cubicBezTo>
                  <a:cubicBezTo>
                    <a:pt x="8752" y="30165"/>
                    <a:pt x="6614" y="30063"/>
                    <a:pt x="4591" y="29680"/>
                  </a:cubicBezTo>
                  <a:cubicBezTo>
                    <a:pt x="3563" y="29481"/>
                    <a:pt x="2556" y="29203"/>
                    <a:pt x="1674" y="28725"/>
                  </a:cubicBezTo>
                  <a:cubicBezTo>
                    <a:pt x="1235" y="28488"/>
                    <a:pt x="839" y="28178"/>
                    <a:pt x="550" y="27794"/>
                  </a:cubicBezTo>
                  <a:cubicBezTo>
                    <a:pt x="271" y="27403"/>
                    <a:pt x="110" y="26929"/>
                    <a:pt x="219" y="26468"/>
                  </a:cubicBezTo>
                  <a:cubicBezTo>
                    <a:pt x="305" y="26005"/>
                    <a:pt x="554" y="25583"/>
                    <a:pt x="819" y="25196"/>
                  </a:cubicBezTo>
                  <a:cubicBezTo>
                    <a:pt x="1084" y="24804"/>
                    <a:pt x="1405" y="24456"/>
                    <a:pt x="1723" y="24116"/>
                  </a:cubicBezTo>
                  <a:cubicBezTo>
                    <a:pt x="2373" y="23446"/>
                    <a:pt x="3078" y="22856"/>
                    <a:pt x="3783" y="22306"/>
                  </a:cubicBezTo>
                  <a:cubicBezTo>
                    <a:pt x="6629" y="20128"/>
                    <a:pt x="9471" y="18528"/>
                    <a:pt x="11971" y="17166"/>
                  </a:cubicBezTo>
                  <a:cubicBezTo>
                    <a:pt x="14482" y="15816"/>
                    <a:pt x="16698" y="14754"/>
                    <a:pt x="18520" y="13912"/>
                  </a:cubicBezTo>
                  <a:cubicBezTo>
                    <a:pt x="20345" y="13074"/>
                    <a:pt x="21776" y="12456"/>
                    <a:pt x="22750" y="12044"/>
                  </a:cubicBezTo>
                  <a:cubicBezTo>
                    <a:pt x="23234" y="11840"/>
                    <a:pt x="23603" y="11684"/>
                    <a:pt x="23859" y="11577"/>
                  </a:cubicBezTo>
                  <a:cubicBezTo>
                    <a:pt x="24108" y="11471"/>
                    <a:pt x="24234" y="11411"/>
                    <a:pt x="24234" y="11411"/>
                  </a:cubicBezTo>
                  <a:lnTo>
                    <a:pt x="24234" y="11411"/>
                  </a:lnTo>
                  <a:cubicBezTo>
                    <a:pt x="24234" y="11411"/>
                    <a:pt x="24102" y="11456"/>
                    <a:pt x="23849" y="11555"/>
                  </a:cubicBezTo>
                  <a:lnTo>
                    <a:pt x="22732" y="12000"/>
                  </a:lnTo>
                  <a:cubicBezTo>
                    <a:pt x="21751" y="12398"/>
                    <a:pt x="20313" y="13002"/>
                    <a:pt x="18482" y="13828"/>
                  </a:cubicBezTo>
                  <a:cubicBezTo>
                    <a:pt x="16652" y="14657"/>
                    <a:pt x="14428" y="15708"/>
                    <a:pt x="11908" y="17048"/>
                  </a:cubicBezTo>
                  <a:cubicBezTo>
                    <a:pt x="9398" y="18401"/>
                    <a:pt x="6547" y="19992"/>
                    <a:pt x="3679" y="22173"/>
                  </a:cubicBezTo>
                  <a:cubicBezTo>
                    <a:pt x="2968" y="22724"/>
                    <a:pt x="2256" y="23315"/>
                    <a:pt x="1596" y="23993"/>
                  </a:cubicBezTo>
                  <a:cubicBezTo>
                    <a:pt x="1271" y="24338"/>
                    <a:pt x="945" y="24689"/>
                    <a:pt x="671" y="25093"/>
                  </a:cubicBezTo>
                  <a:cubicBezTo>
                    <a:pt x="397" y="25493"/>
                    <a:pt x="135" y="25926"/>
                    <a:pt x="38" y="26434"/>
                  </a:cubicBezTo>
                  <a:cubicBezTo>
                    <a:pt x="15" y="26559"/>
                    <a:pt x="13" y="26690"/>
                    <a:pt x="1" y="26819"/>
                  </a:cubicBezTo>
                  <a:cubicBezTo>
                    <a:pt x="14" y="26950"/>
                    <a:pt x="32" y="27080"/>
                    <a:pt x="57" y="27209"/>
                  </a:cubicBezTo>
                  <a:cubicBezTo>
                    <a:pt x="127" y="27459"/>
                    <a:pt x="251" y="27691"/>
                    <a:pt x="398" y="27905"/>
                  </a:cubicBezTo>
                  <a:cubicBezTo>
                    <a:pt x="709" y="28322"/>
                    <a:pt x="1128" y="28647"/>
                    <a:pt x="1581" y="28894"/>
                  </a:cubicBezTo>
                  <a:cubicBezTo>
                    <a:pt x="2494" y="29390"/>
                    <a:pt x="3515" y="29671"/>
                    <a:pt x="4553" y="29877"/>
                  </a:cubicBezTo>
                  <a:cubicBezTo>
                    <a:pt x="6628" y="30273"/>
                    <a:pt x="8814" y="30377"/>
                    <a:pt x="11052" y="30377"/>
                  </a:cubicBezTo>
                  <a:cubicBezTo>
                    <a:pt x="11064" y="30377"/>
                    <a:pt x="11076" y="30377"/>
                    <a:pt x="11088" y="30377"/>
                  </a:cubicBezTo>
                  <a:cubicBezTo>
                    <a:pt x="13341" y="30370"/>
                    <a:pt x="15658" y="30238"/>
                    <a:pt x="18024" y="30028"/>
                  </a:cubicBezTo>
                  <a:cubicBezTo>
                    <a:pt x="27493" y="29156"/>
                    <a:pt x="37774" y="27117"/>
                    <a:pt x="48363" y="24296"/>
                  </a:cubicBezTo>
                  <a:cubicBezTo>
                    <a:pt x="58948" y="21442"/>
                    <a:pt x="68872" y="18062"/>
                    <a:pt x="77502" y="14070"/>
                  </a:cubicBezTo>
                  <a:cubicBezTo>
                    <a:pt x="79655" y="13065"/>
                    <a:pt x="81724" y="12015"/>
                    <a:pt x="83676" y="10888"/>
                  </a:cubicBezTo>
                  <a:cubicBezTo>
                    <a:pt x="85622" y="9755"/>
                    <a:pt x="87470" y="8559"/>
                    <a:pt x="89059" y="7149"/>
                  </a:cubicBezTo>
                  <a:cubicBezTo>
                    <a:pt x="89844" y="6437"/>
                    <a:pt x="90582" y="5673"/>
                    <a:pt x="91079" y="4756"/>
                  </a:cubicBezTo>
                  <a:cubicBezTo>
                    <a:pt x="91327" y="4301"/>
                    <a:pt x="91497" y="3791"/>
                    <a:pt x="91496" y="3269"/>
                  </a:cubicBezTo>
                  <a:cubicBezTo>
                    <a:pt x="91495" y="2746"/>
                    <a:pt x="91270" y="2230"/>
                    <a:pt x="90911" y="1872"/>
                  </a:cubicBezTo>
                  <a:cubicBezTo>
                    <a:pt x="90179" y="1151"/>
                    <a:pt x="89214" y="843"/>
                    <a:pt x="88308" y="606"/>
                  </a:cubicBezTo>
                  <a:cubicBezTo>
                    <a:pt x="87390" y="376"/>
                    <a:pt x="86473" y="251"/>
                    <a:pt x="85578" y="161"/>
                  </a:cubicBezTo>
                  <a:cubicBezTo>
                    <a:pt x="84282" y="37"/>
                    <a:pt x="83026" y="0"/>
                    <a:pt x="81819"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8" name="Google Shape;188;p26"/>
            <p:cNvSpPr/>
            <p:nvPr/>
          </p:nvSpPr>
          <p:spPr>
            <a:xfrm>
              <a:off x="2961000" y="1014275"/>
              <a:ext cx="1720250" cy="415225"/>
            </a:xfrm>
            <a:custGeom>
              <a:avLst/>
              <a:gdLst/>
              <a:ahLst/>
              <a:cxnLst/>
              <a:rect l="l" t="t" r="r" b="b"/>
              <a:pathLst>
                <a:path w="68810" h="16609" extrusionOk="0">
                  <a:moveTo>
                    <a:pt x="16295" y="1"/>
                  </a:moveTo>
                  <a:cubicBezTo>
                    <a:pt x="14000" y="1"/>
                    <a:pt x="11358" y="86"/>
                    <a:pt x="8428" y="406"/>
                  </a:cubicBezTo>
                  <a:cubicBezTo>
                    <a:pt x="7056" y="569"/>
                    <a:pt x="5617" y="779"/>
                    <a:pt x="4151" y="1161"/>
                  </a:cubicBezTo>
                  <a:cubicBezTo>
                    <a:pt x="3418" y="1352"/>
                    <a:pt x="2679" y="1591"/>
                    <a:pt x="1961" y="1927"/>
                  </a:cubicBezTo>
                  <a:cubicBezTo>
                    <a:pt x="1605" y="2102"/>
                    <a:pt x="1253" y="2300"/>
                    <a:pt x="932" y="2553"/>
                  </a:cubicBezTo>
                  <a:cubicBezTo>
                    <a:pt x="613" y="2806"/>
                    <a:pt x="319" y="3127"/>
                    <a:pt x="166" y="3534"/>
                  </a:cubicBezTo>
                  <a:cubicBezTo>
                    <a:pt x="0" y="3941"/>
                    <a:pt x="64" y="4410"/>
                    <a:pt x="230" y="4801"/>
                  </a:cubicBezTo>
                  <a:cubicBezTo>
                    <a:pt x="389" y="5207"/>
                    <a:pt x="679" y="5530"/>
                    <a:pt x="964" y="5848"/>
                  </a:cubicBezTo>
                  <a:cubicBezTo>
                    <a:pt x="1570" y="6450"/>
                    <a:pt x="2284" y="6942"/>
                    <a:pt x="3033" y="7382"/>
                  </a:cubicBezTo>
                  <a:cubicBezTo>
                    <a:pt x="4537" y="8257"/>
                    <a:pt x="6183" y="8967"/>
                    <a:pt x="7894" y="9609"/>
                  </a:cubicBezTo>
                  <a:cubicBezTo>
                    <a:pt x="11322" y="10889"/>
                    <a:pt x="15030" y="11907"/>
                    <a:pt x="18905" y="12794"/>
                  </a:cubicBezTo>
                  <a:cubicBezTo>
                    <a:pt x="22783" y="13678"/>
                    <a:pt x="26836" y="14411"/>
                    <a:pt x="31010" y="15008"/>
                  </a:cubicBezTo>
                  <a:cubicBezTo>
                    <a:pt x="38276" y="16039"/>
                    <a:pt x="45310" y="16609"/>
                    <a:pt x="51832" y="16609"/>
                  </a:cubicBezTo>
                  <a:cubicBezTo>
                    <a:pt x="52803" y="16609"/>
                    <a:pt x="53763" y="16596"/>
                    <a:pt x="54710" y="16570"/>
                  </a:cubicBezTo>
                  <a:cubicBezTo>
                    <a:pt x="58358" y="16445"/>
                    <a:pt x="61849" y="16179"/>
                    <a:pt x="65004" y="15322"/>
                  </a:cubicBezTo>
                  <a:cubicBezTo>
                    <a:pt x="65789" y="15099"/>
                    <a:pt x="66551" y="14825"/>
                    <a:pt x="67247" y="14440"/>
                  </a:cubicBezTo>
                  <a:cubicBezTo>
                    <a:pt x="67598" y="14253"/>
                    <a:pt x="67917" y="14012"/>
                    <a:pt x="68206" y="13740"/>
                  </a:cubicBezTo>
                  <a:cubicBezTo>
                    <a:pt x="68472" y="13445"/>
                    <a:pt x="68691" y="13094"/>
                    <a:pt x="68754" y="12693"/>
                  </a:cubicBezTo>
                  <a:cubicBezTo>
                    <a:pt x="68809" y="12284"/>
                    <a:pt x="68660" y="11891"/>
                    <a:pt x="68461" y="11570"/>
                  </a:cubicBezTo>
                  <a:cubicBezTo>
                    <a:pt x="68254" y="11250"/>
                    <a:pt x="67999" y="10975"/>
                    <a:pt x="67733" y="10724"/>
                  </a:cubicBezTo>
                  <a:cubicBezTo>
                    <a:pt x="67190" y="10231"/>
                    <a:pt x="66595" y="9835"/>
                    <a:pt x="66004" y="9474"/>
                  </a:cubicBezTo>
                  <a:cubicBezTo>
                    <a:pt x="63606" y="8073"/>
                    <a:pt x="61244" y="7206"/>
                    <a:pt x="59180" y="6470"/>
                  </a:cubicBezTo>
                  <a:cubicBezTo>
                    <a:pt x="57105" y="5748"/>
                    <a:pt x="55290" y="5217"/>
                    <a:pt x="53800" y="4809"/>
                  </a:cubicBezTo>
                  <a:cubicBezTo>
                    <a:pt x="52310" y="4402"/>
                    <a:pt x="51145" y="4118"/>
                    <a:pt x="50353" y="3933"/>
                  </a:cubicBezTo>
                  <a:lnTo>
                    <a:pt x="49452" y="3728"/>
                  </a:lnTo>
                  <a:cubicBezTo>
                    <a:pt x="49247" y="3684"/>
                    <a:pt x="49142" y="3666"/>
                    <a:pt x="49142" y="3666"/>
                  </a:cubicBezTo>
                  <a:lnTo>
                    <a:pt x="49142" y="3666"/>
                  </a:lnTo>
                  <a:cubicBezTo>
                    <a:pt x="49142" y="3667"/>
                    <a:pt x="49244" y="3699"/>
                    <a:pt x="49445" y="3752"/>
                  </a:cubicBezTo>
                  <a:lnTo>
                    <a:pt x="50341" y="3979"/>
                  </a:lnTo>
                  <a:cubicBezTo>
                    <a:pt x="51129" y="4180"/>
                    <a:pt x="52291" y="4478"/>
                    <a:pt x="53775" y="4900"/>
                  </a:cubicBezTo>
                  <a:cubicBezTo>
                    <a:pt x="55259" y="5321"/>
                    <a:pt x="57069" y="5864"/>
                    <a:pt x="59135" y="6595"/>
                  </a:cubicBezTo>
                  <a:cubicBezTo>
                    <a:pt x="61190" y="7341"/>
                    <a:pt x="63545" y="8220"/>
                    <a:pt x="65915" y="9619"/>
                  </a:cubicBezTo>
                  <a:cubicBezTo>
                    <a:pt x="66500" y="9978"/>
                    <a:pt x="67087" y="10373"/>
                    <a:pt x="67612" y="10855"/>
                  </a:cubicBezTo>
                  <a:cubicBezTo>
                    <a:pt x="67870" y="11100"/>
                    <a:pt x="68114" y="11365"/>
                    <a:pt x="68307" y="11666"/>
                  </a:cubicBezTo>
                  <a:cubicBezTo>
                    <a:pt x="68493" y="11968"/>
                    <a:pt x="68619" y="12319"/>
                    <a:pt x="68570" y="12667"/>
                  </a:cubicBezTo>
                  <a:cubicBezTo>
                    <a:pt x="68513" y="13020"/>
                    <a:pt x="68317" y="13334"/>
                    <a:pt x="68069" y="13609"/>
                  </a:cubicBezTo>
                  <a:cubicBezTo>
                    <a:pt x="67798" y="13863"/>
                    <a:pt x="67494" y="14092"/>
                    <a:pt x="67153" y="14272"/>
                  </a:cubicBezTo>
                  <a:cubicBezTo>
                    <a:pt x="66476" y="14643"/>
                    <a:pt x="65725" y="14913"/>
                    <a:pt x="64950" y="15131"/>
                  </a:cubicBezTo>
                  <a:cubicBezTo>
                    <a:pt x="61825" y="15972"/>
                    <a:pt x="58341" y="16231"/>
                    <a:pt x="54704" y="16350"/>
                  </a:cubicBezTo>
                  <a:cubicBezTo>
                    <a:pt x="53810" y="16372"/>
                    <a:pt x="52905" y="16384"/>
                    <a:pt x="51990" y="16384"/>
                  </a:cubicBezTo>
                  <a:cubicBezTo>
                    <a:pt x="45437" y="16384"/>
                    <a:pt x="38358" y="15809"/>
                    <a:pt x="31044" y="14771"/>
                  </a:cubicBezTo>
                  <a:cubicBezTo>
                    <a:pt x="26877" y="14174"/>
                    <a:pt x="22828" y="13444"/>
                    <a:pt x="18958" y="12565"/>
                  </a:cubicBezTo>
                  <a:cubicBezTo>
                    <a:pt x="15090" y="11682"/>
                    <a:pt x="11388" y="10671"/>
                    <a:pt x="7972" y="9401"/>
                  </a:cubicBezTo>
                  <a:cubicBezTo>
                    <a:pt x="6267" y="8766"/>
                    <a:pt x="4629" y="8062"/>
                    <a:pt x="3140" y="7200"/>
                  </a:cubicBezTo>
                  <a:cubicBezTo>
                    <a:pt x="2400" y="6768"/>
                    <a:pt x="1698" y="6283"/>
                    <a:pt x="1111" y="5704"/>
                  </a:cubicBezTo>
                  <a:cubicBezTo>
                    <a:pt x="839" y="5400"/>
                    <a:pt x="559" y="5090"/>
                    <a:pt x="416" y="4722"/>
                  </a:cubicBezTo>
                  <a:cubicBezTo>
                    <a:pt x="265" y="4364"/>
                    <a:pt x="209" y="3959"/>
                    <a:pt x="354" y="3603"/>
                  </a:cubicBezTo>
                  <a:cubicBezTo>
                    <a:pt x="486" y="3245"/>
                    <a:pt x="753" y="2947"/>
                    <a:pt x="1054" y="2706"/>
                  </a:cubicBezTo>
                  <a:cubicBezTo>
                    <a:pt x="1358" y="2465"/>
                    <a:pt x="1699" y="2271"/>
                    <a:pt x="2045" y="2101"/>
                  </a:cubicBezTo>
                  <a:cubicBezTo>
                    <a:pt x="2745" y="1770"/>
                    <a:pt x="3474" y="1531"/>
                    <a:pt x="4199" y="1340"/>
                  </a:cubicBezTo>
                  <a:cubicBezTo>
                    <a:pt x="5650" y="957"/>
                    <a:pt x="7081" y="743"/>
                    <a:pt x="8448" y="574"/>
                  </a:cubicBezTo>
                  <a:cubicBezTo>
                    <a:pt x="11625" y="215"/>
                    <a:pt x="14466" y="130"/>
                    <a:pt x="16893" y="130"/>
                  </a:cubicBezTo>
                  <a:cubicBezTo>
                    <a:pt x="18657" y="130"/>
                    <a:pt x="20203" y="175"/>
                    <a:pt x="21501" y="191"/>
                  </a:cubicBezTo>
                  <a:lnTo>
                    <a:pt x="25058" y="242"/>
                  </a:lnTo>
                  <a:lnTo>
                    <a:pt x="25983" y="249"/>
                  </a:lnTo>
                  <a:cubicBezTo>
                    <a:pt x="26191" y="249"/>
                    <a:pt x="26298" y="244"/>
                    <a:pt x="26298" y="244"/>
                  </a:cubicBezTo>
                  <a:cubicBezTo>
                    <a:pt x="26298" y="244"/>
                    <a:pt x="26191" y="233"/>
                    <a:pt x="25983" y="225"/>
                  </a:cubicBezTo>
                  <a:lnTo>
                    <a:pt x="25058" y="194"/>
                  </a:lnTo>
                  <a:lnTo>
                    <a:pt x="21502" y="98"/>
                  </a:lnTo>
                  <a:cubicBezTo>
                    <a:pt x="20061" y="67"/>
                    <a:pt x="18312" y="1"/>
                    <a:pt x="16295"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9" name="Google Shape;189;p26"/>
            <p:cNvSpPr/>
            <p:nvPr/>
          </p:nvSpPr>
          <p:spPr>
            <a:xfrm>
              <a:off x="2564450" y="1798300"/>
              <a:ext cx="500775" cy="441500"/>
            </a:xfrm>
            <a:custGeom>
              <a:avLst/>
              <a:gdLst/>
              <a:ahLst/>
              <a:cxnLst/>
              <a:rect l="l" t="t" r="r" b="b"/>
              <a:pathLst>
                <a:path w="20031" h="17660" extrusionOk="0">
                  <a:moveTo>
                    <a:pt x="10019" y="1"/>
                  </a:moveTo>
                  <a:cubicBezTo>
                    <a:pt x="6540" y="1"/>
                    <a:pt x="3242" y="2071"/>
                    <a:pt x="1844" y="5491"/>
                  </a:cubicBezTo>
                  <a:cubicBezTo>
                    <a:pt x="0" y="10004"/>
                    <a:pt x="2164" y="15158"/>
                    <a:pt x="6677" y="17001"/>
                  </a:cubicBezTo>
                  <a:cubicBezTo>
                    <a:pt x="7770" y="17448"/>
                    <a:pt x="8901" y="17660"/>
                    <a:pt x="10013" y="17660"/>
                  </a:cubicBezTo>
                  <a:cubicBezTo>
                    <a:pt x="13492" y="17660"/>
                    <a:pt x="16789" y="15589"/>
                    <a:pt x="18187" y="12170"/>
                  </a:cubicBezTo>
                  <a:cubicBezTo>
                    <a:pt x="20030" y="7657"/>
                    <a:pt x="17868" y="2503"/>
                    <a:pt x="13355" y="659"/>
                  </a:cubicBezTo>
                  <a:cubicBezTo>
                    <a:pt x="12262" y="212"/>
                    <a:pt x="11131" y="1"/>
                    <a:pt x="10019" y="1"/>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0" name="Google Shape;190;p26"/>
            <p:cNvSpPr/>
            <p:nvPr/>
          </p:nvSpPr>
          <p:spPr>
            <a:xfrm>
              <a:off x="4886100" y="1136750"/>
              <a:ext cx="378250" cy="378225"/>
            </a:xfrm>
            <a:custGeom>
              <a:avLst/>
              <a:gdLst/>
              <a:ahLst/>
              <a:cxnLst/>
              <a:rect l="l" t="t" r="r" b="b"/>
              <a:pathLst>
                <a:path w="15130" h="15129" extrusionOk="0">
                  <a:moveTo>
                    <a:pt x="7565" y="0"/>
                  </a:moveTo>
                  <a:cubicBezTo>
                    <a:pt x="3387" y="0"/>
                    <a:pt x="1" y="3388"/>
                    <a:pt x="1" y="7564"/>
                  </a:cubicBezTo>
                  <a:cubicBezTo>
                    <a:pt x="1" y="11742"/>
                    <a:pt x="3387" y="15129"/>
                    <a:pt x="7565" y="15129"/>
                  </a:cubicBezTo>
                  <a:cubicBezTo>
                    <a:pt x="11743" y="15129"/>
                    <a:pt x="15129" y="11742"/>
                    <a:pt x="15129" y="7564"/>
                  </a:cubicBezTo>
                  <a:cubicBezTo>
                    <a:pt x="15129" y="3388"/>
                    <a:pt x="11743" y="0"/>
                    <a:pt x="7565" y="0"/>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1" name="Google Shape;191;p26"/>
            <p:cNvSpPr/>
            <p:nvPr/>
          </p:nvSpPr>
          <p:spPr>
            <a:xfrm>
              <a:off x="3132850" y="695650"/>
              <a:ext cx="415900" cy="415875"/>
            </a:xfrm>
            <a:custGeom>
              <a:avLst/>
              <a:gdLst/>
              <a:ahLst/>
              <a:cxnLst/>
              <a:rect l="l" t="t" r="r" b="b"/>
              <a:pathLst>
                <a:path w="16636" h="16635" extrusionOk="0">
                  <a:moveTo>
                    <a:pt x="8318" y="0"/>
                  </a:moveTo>
                  <a:cubicBezTo>
                    <a:pt x="3724" y="0"/>
                    <a:pt x="1" y="3724"/>
                    <a:pt x="1" y="8317"/>
                  </a:cubicBezTo>
                  <a:cubicBezTo>
                    <a:pt x="1" y="12910"/>
                    <a:pt x="3724" y="16634"/>
                    <a:pt x="8318" y="16634"/>
                  </a:cubicBezTo>
                  <a:cubicBezTo>
                    <a:pt x="12912" y="16634"/>
                    <a:pt x="16636" y="12910"/>
                    <a:pt x="16636" y="8317"/>
                  </a:cubicBezTo>
                  <a:cubicBezTo>
                    <a:pt x="16636" y="3724"/>
                    <a:pt x="12912" y="0"/>
                    <a:pt x="8318" y="0"/>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2" name="Google Shape;192;p26"/>
            <p:cNvSpPr/>
            <p:nvPr/>
          </p:nvSpPr>
          <p:spPr>
            <a:xfrm>
              <a:off x="4343525" y="1652675"/>
              <a:ext cx="267400" cy="267400"/>
            </a:xfrm>
            <a:custGeom>
              <a:avLst/>
              <a:gdLst/>
              <a:ahLst/>
              <a:cxnLst/>
              <a:rect l="l" t="t" r="r" b="b"/>
              <a:pathLst>
                <a:path w="10696" h="10696" extrusionOk="0">
                  <a:moveTo>
                    <a:pt x="5348" y="0"/>
                  </a:moveTo>
                  <a:cubicBezTo>
                    <a:pt x="2395" y="0"/>
                    <a:pt x="1" y="2394"/>
                    <a:pt x="1" y="5347"/>
                  </a:cubicBezTo>
                  <a:cubicBezTo>
                    <a:pt x="1" y="8302"/>
                    <a:pt x="2395" y="10696"/>
                    <a:pt x="5348" y="10696"/>
                  </a:cubicBezTo>
                  <a:cubicBezTo>
                    <a:pt x="8301" y="10696"/>
                    <a:pt x="10695" y="8302"/>
                    <a:pt x="10695" y="5347"/>
                  </a:cubicBezTo>
                  <a:cubicBezTo>
                    <a:pt x="10695" y="2394"/>
                    <a:pt x="8301" y="0"/>
                    <a:pt x="5348"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3" name="Google Shape;193;p26"/>
            <p:cNvSpPr/>
            <p:nvPr/>
          </p:nvSpPr>
          <p:spPr>
            <a:xfrm>
              <a:off x="2895525" y="1347325"/>
              <a:ext cx="224175" cy="224175"/>
            </a:xfrm>
            <a:custGeom>
              <a:avLst/>
              <a:gdLst/>
              <a:ahLst/>
              <a:cxnLst/>
              <a:rect l="l" t="t" r="r" b="b"/>
              <a:pathLst>
                <a:path w="8967" h="8967" extrusionOk="0">
                  <a:moveTo>
                    <a:pt x="4483" y="0"/>
                  </a:moveTo>
                  <a:cubicBezTo>
                    <a:pt x="2008" y="0"/>
                    <a:pt x="0" y="2008"/>
                    <a:pt x="0" y="4484"/>
                  </a:cubicBezTo>
                  <a:cubicBezTo>
                    <a:pt x="0" y="6959"/>
                    <a:pt x="2008" y="8967"/>
                    <a:pt x="4483" y="8967"/>
                  </a:cubicBezTo>
                  <a:cubicBezTo>
                    <a:pt x="6960" y="8967"/>
                    <a:pt x="8966" y="6959"/>
                    <a:pt x="8966" y="4484"/>
                  </a:cubicBezTo>
                  <a:cubicBezTo>
                    <a:pt x="8966" y="2008"/>
                    <a:pt x="6959" y="0"/>
                    <a:pt x="4483"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4" name="Google Shape;194;p26"/>
            <p:cNvSpPr/>
            <p:nvPr/>
          </p:nvSpPr>
          <p:spPr>
            <a:xfrm>
              <a:off x="4677875" y="997400"/>
              <a:ext cx="59275" cy="59275"/>
            </a:xfrm>
            <a:custGeom>
              <a:avLst/>
              <a:gdLst/>
              <a:ahLst/>
              <a:cxnLst/>
              <a:rect l="l" t="t" r="r" b="b"/>
              <a:pathLst>
                <a:path w="2371" h="2371" extrusionOk="0">
                  <a:moveTo>
                    <a:pt x="1185" y="1"/>
                  </a:moveTo>
                  <a:lnTo>
                    <a:pt x="765" y="767"/>
                  </a:lnTo>
                  <a:lnTo>
                    <a:pt x="0" y="1187"/>
                  </a:lnTo>
                  <a:lnTo>
                    <a:pt x="765" y="1605"/>
                  </a:lnTo>
                  <a:lnTo>
                    <a:pt x="1185" y="2371"/>
                  </a:lnTo>
                  <a:lnTo>
                    <a:pt x="1604" y="1605"/>
                  </a:lnTo>
                  <a:lnTo>
                    <a:pt x="2370" y="1187"/>
                  </a:lnTo>
                  <a:lnTo>
                    <a:pt x="1604" y="767"/>
                  </a:lnTo>
                  <a:lnTo>
                    <a:pt x="1185" y="1"/>
                  </a:ln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5" name="Google Shape;195;p26"/>
            <p:cNvSpPr/>
            <p:nvPr/>
          </p:nvSpPr>
          <p:spPr>
            <a:xfrm>
              <a:off x="4203800" y="2059625"/>
              <a:ext cx="59275" cy="59300"/>
            </a:xfrm>
            <a:custGeom>
              <a:avLst/>
              <a:gdLst/>
              <a:ahLst/>
              <a:cxnLst/>
              <a:rect l="l" t="t" r="r" b="b"/>
              <a:pathLst>
                <a:path w="2371" h="2372" extrusionOk="0">
                  <a:moveTo>
                    <a:pt x="1185" y="1"/>
                  </a:moveTo>
                  <a:lnTo>
                    <a:pt x="766" y="767"/>
                  </a:lnTo>
                  <a:lnTo>
                    <a:pt x="0" y="1186"/>
                  </a:lnTo>
                  <a:lnTo>
                    <a:pt x="766" y="1605"/>
                  </a:lnTo>
                  <a:lnTo>
                    <a:pt x="1185" y="2372"/>
                  </a:lnTo>
                  <a:lnTo>
                    <a:pt x="1604" y="1605"/>
                  </a:lnTo>
                  <a:lnTo>
                    <a:pt x="2371" y="1186"/>
                  </a:lnTo>
                  <a:lnTo>
                    <a:pt x="1604" y="767"/>
                  </a:lnTo>
                  <a:lnTo>
                    <a:pt x="1185" y="1"/>
                  </a:ln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6" name="Google Shape;196;p26"/>
            <p:cNvSpPr/>
            <p:nvPr/>
          </p:nvSpPr>
          <p:spPr>
            <a:xfrm>
              <a:off x="2609575" y="1498225"/>
              <a:ext cx="87575" cy="87575"/>
            </a:xfrm>
            <a:custGeom>
              <a:avLst/>
              <a:gdLst/>
              <a:ahLst/>
              <a:cxnLst/>
              <a:rect l="l" t="t" r="r" b="b"/>
              <a:pathLst>
                <a:path w="3503" h="3503" extrusionOk="0">
                  <a:moveTo>
                    <a:pt x="1752" y="0"/>
                  </a:moveTo>
                  <a:lnTo>
                    <a:pt x="1133" y="1133"/>
                  </a:lnTo>
                  <a:lnTo>
                    <a:pt x="1" y="1752"/>
                  </a:lnTo>
                  <a:lnTo>
                    <a:pt x="1133" y="2371"/>
                  </a:lnTo>
                  <a:lnTo>
                    <a:pt x="1752" y="3503"/>
                  </a:lnTo>
                  <a:lnTo>
                    <a:pt x="2371" y="2371"/>
                  </a:lnTo>
                  <a:lnTo>
                    <a:pt x="3503" y="1752"/>
                  </a:lnTo>
                  <a:lnTo>
                    <a:pt x="2371" y="1133"/>
                  </a:lnTo>
                  <a:lnTo>
                    <a:pt x="1752" y="0"/>
                  </a:ln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7" name="Google Shape;197;p26"/>
            <p:cNvSpPr/>
            <p:nvPr/>
          </p:nvSpPr>
          <p:spPr>
            <a:xfrm>
              <a:off x="3939400" y="565875"/>
              <a:ext cx="87575" cy="87575"/>
            </a:xfrm>
            <a:custGeom>
              <a:avLst/>
              <a:gdLst/>
              <a:ahLst/>
              <a:cxnLst/>
              <a:rect l="l" t="t" r="r" b="b"/>
              <a:pathLst>
                <a:path w="3503" h="3503" extrusionOk="0">
                  <a:moveTo>
                    <a:pt x="1751" y="0"/>
                  </a:moveTo>
                  <a:lnTo>
                    <a:pt x="1132" y="1132"/>
                  </a:lnTo>
                  <a:lnTo>
                    <a:pt x="0" y="1751"/>
                  </a:lnTo>
                  <a:lnTo>
                    <a:pt x="1132" y="2370"/>
                  </a:lnTo>
                  <a:lnTo>
                    <a:pt x="1751" y="3502"/>
                  </a:lnTo>
                  <a:lnTo>
                    <a:pt x="2370" y="2370"/>
                  </a:lnTo>
                  <a:lnTo>
                    <a:pt x="3502" y="1751"/>
                  </a:lnTo>
                  <a:lnTo>
                    <a:pt x="2370" y="1132"/>
                  </a:lnTo>
                  <a:lnTo>
                    <a:pt x="1751" y="0"/>
                  </a:ln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8" name="Google Shape;198;p26"/>
            <p:cNvSpPr/>
            <p:nvPr/>
          </p:nvSpPr>
          <p:spPr>
            <a:xfrm>
              <a:off x="4753550" y="1772325"/>
              <a:ext cx="136525" cy="136575"/>
            </a:xfrm>
            <a:custGeom>
              <a:avLst/>
              <a:gdLst/>
              <a:ahLst/>
              <a:cxnLst/>
              <a:rect l="l" t="t" r="r" b="b"/>
              <a:pathLst>
                <a:path w="5461" h="5463" extrusionOk="0">
                  <a:moveTo>
                    <a:pt x="2731" y="0"/>
                  </a:moveTo>
                  <a:lnTo>
                    <a:pt x="1766" y="1766"/>
                  </a:lnTo>
                  <a:lnTo>
                    <a:pt x="0" y="2732"/>
                  </a:lnTo>
                  <a:lnTo>
                    <a:pt x="1766" y="3697"/>
                  </a:lnTo>
                  <a:lnTo>
                    <a:pt x="2731" y="5462"/>
                  </a:lnTo>
                  <a:lnTo>
                    <a:pt x="3696" y="3697"/>
                  </a:lnTo>
                  <a:lnTo>
                    <a:pt x="5461" y="2732"/>
                  </a:lnTo>
                  <a:lnTo>
                    <a:pt x="3696" y="1766"/>
                  </a:lnTo>
                  <a:lnTo>
                    <a:pt x="2731" y="0"/>
                  </a:ln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9" name="Google Shape;199;p26"/>
            <p:cNvSpPr/>
            <p:nvPr/>
          </p:nvSpPr>
          <p:spPr>
            <a:xfrm>
              <a:off x="3397725" y="2481125"/>
              <a:ext cx="1424450" cy="1765750"/>
            </a:xfrm>
            <a:custGeom>
              <a:avLst/>
              <a:gdLst/>
              <a:ahLst/>
              <a:cxnLst/>
              <a:rect l="l" t="t" r="r" b="b"/>
              <a:pathLst>
                <a:path w="56978" h="70630" extrusionOk="0">
                  <a:moveTo>
                    <a:pt x="19463" y="0"/>
                  </a:moveTo>
                  <a:cubicBezTo>
                    <a:pt x="15594" y="0"/>
                    <a:pt x="11286" y="1700"/>
                    <a:pt x="7115" y="7193"/>
                  </a:cubicBezTo>
                  <a:lnTo>
                    <a:pt x="558" y="31378"/>
                  </a:lnTo>
                  <a:cubicBezTo>
                    <a:pt x="1" y="42375"/>
                    <a:pt x="4600" y="53526"/>
                    <a:pt x="12749" y="60931"/>
                  </a:cubicBezTo>
                  <a:cubicBezTo>
                    <a:pt x="19596" y="67154"/>
                    <a:pt x="28837" y="70629"/>
                    <a:pt x="38077" y="70629"/>
                  </a:cubicBezTo>
                  <a:cubicBezTo>
                    <a:pt x="39833" y="70629"/>
                    <a:pt x="41590" y="70504"/>
                    <a:pt x="43330" y="70248"/>
                  </a:cubicBezTo>
                  <a:cubicBezTo>
                    <a:pt x="47073" y="69696"/>
                    <a:pt x="50916" y="68459"/>
                    <a:pt x="53475" y="65672"/>
                  </a:cubicBezTo>
                  <a:cubicBezTo>
                    <a:pt x="56089" y="62824"/>
                    <a:pt x="56978" y="58573"/>
                    <a:pt x="55969" y="54842"/>
                  </a:cubicBezTo>
                  <a:cubicBezTo>
                    <a:pt x="54959" y="51109"/>
                    <a:pt x="52162" y="47959"/>
                    <a:pt x="48685" y="46271"/>
                  </a:cubicBezTo>
                  <a:cubicBezTo>
                    <a:pt x="46053" y="44992"/>
                    <a:pt x="42861" y="44349"/>
                    <a:pt x="41187" y="41950"/>
                  </a:cubicBezTo>
                  <a:cubicBezTo>
                    <a:pt x="39359" y="39330"/>
                    <a:pt x="40136" y="35782"/>
                    <a:pt x="40874" y="32674"/>
                  </a:cubicBezTo>
                  <a:cubicBezTo>
                    <a:pt x="41612" y="29566"/>
                    <a:pt x="42096" y="25876"/>
                    <a:pt x="39911" y="23545"/>
                  </a:cubicBezTo>
                  <a:cubicBezTo>
                    <a:pt x="38313" y="21841"/>
                    <a:pt x="35553" y="21239"/>
                    <a:pt x="34605" y="19104"/>
                  </a:cubicBezTo>
                  <a:cubicBezTo>
                    <a:pt x="34015" y="17778"/>
                    <a:pt x="34325" y="16250"/>
                    <a:pt x="34414" y="14801"/>
                  </a:cubicBezTo>
                  <a:cubicBezTo>
                    <a:pt x="34749" y="9312"/>
                    <a:pt x="31362" y="3784"/>
                    <a:pt x="26319" y="1591"/>
                  </a:cubicBezTo>
                  <a:cubicBezTo>
                    <a:pt x="24327" y="724"/>
                    <a:pt x="21988" y="0"/>
                    <a:pt x="19463"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0" name="Google Shape;200;p26"/>
            <p:cNvSpPr/>
            <p:nvPr/>
          </p:nvSpPr>
          <p:spPr>
            <a:xfrm>
              <a:off x="3709475" y="2496075"/>
              <a:ext cx="988475" cy="1650125"/>
            </a:xfrm>
            <a:custGeom>
              <a:avLst/>
              <a:gdLst/>
              <a:ahLst/>
              <a:cxnLst/>
              <a:rect l="l" t="t" r="r" b="b"/>
              <a:pathLst>
                <a:path w="39539" h="66005" extrusionOk="0">
                  <a:moveTo>
                    <a:pt x="9197" y="1"/>
                  </a:moveTo>
                  <a:cubicBezTo>
                    <a:pt x="7058" y="1"/>
                    <a:pt x="5202" y="721"/>
                    <a:pt x="3869" y="1564"/>
                  </a:cubicBezTo>
                  <a:cubicBezTo>
                    <a:pt x="2239" y="2584"/>
                    <a:pt x="1273" y="3785"/>
                    <a:pt x="720" y="4631"/>
                  </a:cubicBezTo>
                  <a:cubicBezTo>
                    <a:pt x="170" y="5491"/>
                    <a:pt x="1" y="6011"/>
                    <a:pt x="1" y="6011"/>
                  </a:cubicBezTo>
                  <a:cubicBezTo>
                    <a:pt x="1" y="6011"/>
                    <a:pt x="2" y="6011"/>
                    <a:pt x="2" y="6011"/>
                  </a:cubicBezTo>
                  <a:cubicBezTo>
                    <a:pt x="38" y="6011"/>
                    <a:pt x="252" y="5513"/>
                    <a:pt x="817" y="4697"/>
                  </a:cubicBezTo>
                  <a:cubicBezTo>
                    <a:pt x="1395" y="3882"/>
                    <a:pt x="2372" y="2726"/>
                    <a:pt x="3987" y="1755"/>
                  </a:cubicBezTo>
                  <a:cubicBezTo>
                    <a:pt x="5286" y="965"/>
                    <a:pt x="7062" y="301"/>
                    <a:pt x="9093" y="301"/>
                  </a:cubicBezTo>
                  <a:cubicBezTo>
                    <a:pt x="9537" y="301"/>
                    <a:pt x="9992" y="332"/>
                    <a:pt x="10458" y="401"/>
                  </a:cubicBezTo>
                  <a:cubicBezTo>
                    <a:pt x="13016" y="758"/>
                    <a:pt x="15857" y="2268"/>
                    <a:pt x="17580" y="4994"/>
                  </a:cubicBezTo>
                  <a:lnTo>
                    <a:pt x="17582" y="4999"/>
                  </a:lnTo>
                  <a:lnTo>
                    <a:pt x="17596" y="5015"/>
                  </a:lnTo>
                  <a:cubicBezTo>
                    <a:pt x="18620" y="6397"/>
                    <a:pt x="19395" y="8112"/>
                    <a:pt x="19904" y="9943"/>
                  </a:cubicBezTo>
                  <a:cubicBezTo>
                    <a:pt x="20157" y="10862"/>
                    <a:pt x="20358" y="11817"/>
                    <a:pt x="20459" y="12802"/>
                  </a:cubicBezTo>
                  <a:cubicBezTo>
                    <a:pt x="20577" y="13777"/>
                    <a:pt x="20576" y="14803"/>
                    <a:pt x="20703" y="15843"/>
                  </a:cubicBezTo>
                  <a:cubicBezTo>
                    <a:pt x="20824" y="16879"/>
                    <a:pt x="20985" y="17932"/>
                    <a:pt x="21352" y="18969"/>
                  </a:cubicBezTo>
                  <a:cubicBezTo>
                    <a:pt x="21729" y="19981"/>
                    <a:pt x="22199" y="20953"/>
                    <a:pt x="22599" y="21955"/>
                  </a:cubicBezTo>
                  <a:cubicBezTo>
                    <a:pt x="23002" y="22953"/>
                    <a:pt x="23297" y="23997"/>
                    <a:pt x="23324" y="25079"/>
                  </a:cubicBezTo>
                  <a:cubicBezTo>
                    <a:pt x="23337" y="26153"/>
                    <a:pt x="23147" y="27271"/>
                    <a:pt x="22943" y="28374"/>
                  </a:cubicBezTo>
                  <a:cubicBezTo>
                    <a:pt x="22645" y="29934"/>
                    <a:pt x="22255" y="31467"/>
                    <a:pt x="21973" y="33008"/>
                  </a:cubicBezTo>
                  <a:cubicBezTo>
                    <a:pt x="21686" y="34547"/>
                    <a:pt x="21541" y="36101"/>
                    <a:pt x="21581" y="37625"/>
                  </a:cubicBezTo>
                  <a:cubicBezTo>
                    <a:pt x="21651" y="40668"/>
                    <a:pt x="22544" y="43627"/>
                    <a:pt x="24246" y="45888"/>
                  </a:cubicBezTo>
                  <a:cubicBezTo>
                    <a:pt x="25085" y="47019"/>
                    <a:pt x="26111" y="47972"/>
                    <a:pt x="27250" y="48675"/>
                  </a:cubicBezTo>
                  <a:cubicBezTo>
                    <a:pt x="28389" y="49379"/>
                    <a:pt x="29589" y="49851"/>
                    <a:pt x="30724" y="50320"/>
                  </a:cubicBezTo>
                  <a:cubicBezTo>
                    <a:pt x="31861" y="50787"/>
                    <a:pt x="32949" y="51251"/>
                    <a:pt x="33900" y="51856"/>
                  </a:cubicBezTo>
                  <a:cubicBezTo>
                    <a:pt x="34818" y="52429"/>
                    <a:pt x="35658" y="53120"/>
                    <a:pt x="36394" y="53913"/>
                  </a:cubicBezTo>
                  <a:cubicBezTo>
                    <a:pt x="37805" y="55428"/>
                    <a:pt x="38633" y="57174"/>
                    <a:pt x="38955" y="58784"/>
                  </a:cubicBezTo>
                  <a:cubicBezTo>
                    <a:pt x="39305" y="60395"/>
                    <a:pt x="39235" y="61847"/>
                    <a:pt x="38919" y="62959"/>
                  </a:cubicBezTo>
                  <a:cubicBezTo>
                    <a:pt x="38679" y="63818"/>
                    <a:pt x="38261" y="64617"/>
                    <a:pt x="37692" y="65306"/>
                  </a:cubicBezTo>
                  <a:cubicBezTo>
                    <a:pt x="37306" y="65781"/>
                    <a:pt x="37047" y="65983"/>
                    <a:pt x="37068" y="66004"/>
                  </a:cubicBezTo>
                  <a:cubicBezTo>
                    <a:pt x="37068" y="66004"/>
                    <a:pt x="37346" y="65828"/>
                    <a:pt x="37762" y="65365"/>
                  </a:cubicBezTo>
                  <a:cubicBezTo>
                    <a:pt x="38176" y="64908"/>
                    <a:pt x="38738" y="64149"/>
                    <a:pt x="39090" y="63008"/>
                  </a:cubicBezTo>
                  <a:cubicBezTo>
                    <a:pt x="39440" y="61876"/>
                    <a:pt x="39538" y="60384"/>
                    <a:pt x="39205" y="58733"/>
                  </a:cubicBezTo>
                  <a:cubicBezTo>
                    <a:pt x="38900" y="57081"/>
                    <a:pt x="38066" y="55264"/>
                    <a:pt x="36631" y="53695"/>
                  </a:cubicBezTo>
                  <a:cubicBezTo>
                    <a:pt x="35882" y="52873"/>
                    <a:pt x="35027" y="52154"/>
                    <a:pt x="34088" y="51558"/>
                  </a:cubicBezTo>
                  <a:cubicBezTo>
                    <a:pt x="33112" y="50926"/>
                    <a:pt x="32004" y="50446"/>
                    <a:pt x="30869" y="49971"/>
                  </a:cubicBezTo>
                  <a:cubicBezTo>
                    <a:pt x="29735" y="49493"/>
                    <a:pt x="28556" y="49018"/>
                    <a:pt x="27462" y="48334"/>
                  </a:cubicBezTo>
                  <a:cubicBezTo>
                    <a:pt x="26371" y="47653"/>
                    <a:pt x="25389" y="46732"/>
                    <a:pt x="24583" y="45637"/>
                  </a:cubicBezTo>
                  <a:cubicBezTo>
                    <a:pt x="22950" y="43448"/>
                    <a:pt x="22091" y="40584"/>
                    <a:pt x="22028" y="37613"/>
                  </a:cubicBezTo>
                  <a:cubicBezTo>
                    <a:pt x="21992" y="36124"/>
                    <a:pt x="22135" y="34607"/>
                    <a:pt x="22420" y="33089"/>
                  </a:cubicBezTo>
                  <a:cubicBezTo>
                    <a:pt x="22698" y="31568"/>
                    <a:pt x="23089" y="30039"/>
                    <a:pt x="23391" y="28460"/>
                  </a:cubicBezTo>
                  <a:cubicBezTo>
                    <a:pt x="23597" y="27337"/>
                    <a:pt x="23792" y="26223"/>
                    <a:pt x="23779" y="25067"/>
                  </a:cubicBezTo>
                  <a:cubicBezTo>
                    <a:pt x="23750" y="23917"/>
                    <a:pt x="23431" y="22805"/>
                    <a:pt x="23018" y="21788"/>
                  </a:cubicBezTo>
                  <a:cubicBezTo>
                    <a:pt x="22609" y="20766"/>
                    <a:pt x="22137" y="19796"/>
                    <a:pt x="21770" y="18816"/>
                  </a:cubicBezTo>
                  <a:cubicBezTo>
                    <a:pt x="21424" y="17846"/>
                    <a:pt x="21258" y="16809"/>
                    <a:pt x="21137" y="15795"/>
                  </a:cubicBezTo>
                  <a:cubicBezTo>
                    <a:pt x="21010" y="14783"/>
                    <a:pt x="21008" y="13767"/>
                    <a:pt x="20884" y="12754"/>
                  </a:cubicBezTo>
                  <a:cubicBezTo>
                    <a:pt x="20777" y="11747"/>
                    <a:pt x="20567" y="10770"/>
                    <a:pt x="20305" y="9830"/>
                  </a:cubicBezTo>
                  <a:cubicBezTo>
                    <a:pt x="19770" y="7961"/>
                    <a:pt x="18993" y="6240"/>
                    <a:pt x="17906" y="4788"/>
                  </a:cubicBezTo>
                  <a:lnTo>
                    <a:pt x="17906" y="4788"/>
                  </a:lnTo>
                  <a:cubicBezTo>
                    <a:pt x="16091" y="1960"/>
                    <a:pt x="13144" y="434"/>
                    <a:pt x="10502" y="90"/>
                  </a:cubicBezTo>
                  <a:cubicBezTo>
                    <a:pt x="10057" y="29"/>
                    <a:pt x="9622" y="1"/>
                    <a:pt x="9197"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1" name="Google Shape;201;p26"/>
            <p:cNvSpPr/>
            <p:nvPr/>
          </p:nvSpPr>
          <p:spPr>
            <a:xfrm>
              <a:off x="2866025" y="3744000"/>
              <a:ext cx="1759600" cy="1711825"/>
            </a:xfrm>
            <a:custGeom>
              <a:avLst/>
              <a:gdLst/>
              <a:ahLst/>
              <a:cxnLst/>
              <a:rect l="l" t="t" r="r" b="b"/>
              <a:pathLst>
                <a:path w="70384" h="68473" extrusionOk="0">
                  <a:moveTo>
                    <a:pt x="45401" y="1"/>
                  </a:moveTo>
                  <a:cubicBezTo>
                    <a:pt x="44126" y="1"/>
                    <a:pt x="43335" y="42"/>
                    <a:pt x="43335" y="42"/>
                  </a:cubicBezTo>
                  <a:lnTo>
                    <a:pt x="22551" y="2573"/>
                  </a:lnTo>
                  <a:cubicBezTo>
                    <a:pt x="22551" y="2573"/>
                    <a:pt x="7394" y="4145"/>
                    <a:pt x="3224" y="16282"/>
                  </a:cubicBezTo>
                  <a:lnTo>
                    <a:pt x="0" y="30722"/>
                  </a:lnTo>
                  <a:lnTo>
                    <a:pt x="16680" y="31386"/>
                  </a:lnTo>
                  <a:lnTo>
                    <a:pt x="17010" y="34140"/>
                  </a:lnTo>
                  <a:cubicBezTo>
                    <a:pt x="17413" y="35619"/>
                    <a:pt x="17924" y="37379"/>
                    <a:pt x="18483" y="38808"/>
                  </a:cubicBezTo>
                  <a:cubicBezTo>
                    <a:pt x="19416" y="41199"/>
                    <a:pt x="21630" y="46238"/>
                    <a:pt x="20316" y="48576"/>
                  </a:cubicBezTo>
                  <a:cubicBezTo>
                    <a:pt x="16999" y="54473"/>
                    <a:pt x="13760" y="68472"/>
                    <a:pt x="13760" y="68472"/>
                  </a:cubicBezTo>
                  <a:lnTo>
                    <a:pt x="61568" y="67851"/>
                  </a:lnTo>
                  <a:lnTo>
                    <a:pt x="55867" y="33055"/>
                  </a:lnTo>
                  <a:lnTo>
                    <a:pt x="70383" y="24595"/>
                  </a:lnTo>
                  <a:lnTo>
                    <a:pt x="70383" y="24595"/>
                  </a:lnTo>
                  <a:cubicBezTo>
                    <a:pt x="70383" y="24595"/>
                    <a:pt x="70383" y="24596"/>
                    <a:pt x="70383" y="24596"/>
                  </a:cubicBezTo>
                  <a:lnTo>
                    <a:pt x="70383" y="24595"/>
                  </a:lnTo>
                  <a:lnTo>
                    <a:pt x="70383" y="24595"/>
                  </a:lnTo>
                  <a:lnTo>
                    <a:pt x="70383" y="24595"/>
                  </a:lnTo>
                  <a:cubicBezTo>
                    <a:pt x="68205" y="12057"/>
                    <a:pt x="64284" y="5910"/>
                    <a:pt x="62933" y="4429"/>
                  </a:cubicBezTo>
                  <a:cubicBezTo>
                    <a:pt x="59307" y="458"/>
                    <a:pt x="49657" y="1"/>
                    <a:pt x="45401" y="1"/>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2" name="Google Shape;202;p26"/>
            <p:cNvSpPr/>
            <p:nvPr/>
          </p:nvSpPr>
          <p:spPr>
            <a:xfrm>
              <a:off x="3404800" y="2683350"/>
              <a:ext cx="743850" cy="1399950"/>
            </a:xfrm>
            <a:custGeom>
              <a:avLst/>
              <a:gdLst/>
              <a:ahLst/>
              <a:cxnLst/>
              <a:rect l="l" t="t" r="r" b="b"/>
              <a:pathLst>
                <a:path w="29754" h="55998" extrusionOk="0">
                  <a:moveTo>
                    <a:pt x="19223" y="0"/>
                  </a:moveTo>
                  <a:cubicBezTo>
                    <a:pt x="18707" y="0"/>
                    <a:pt x="18183" y="44"/>
                    <a:pt x="17656" y="134"/>
                  </a:cubicBezTo>
                  <a:lnTo>
                    <a:pt x="2672" y="2705"/>
                  </a:lnTo>
                  <a:cubicBezTo>
                    <a:pt x="1103" y="2975"/>
                    <a:pt x="0" y="4399"/>
                    <a:pt x="135" y="5985"/>
                  </a:cubicBezTo>
                  <a:lnTo>
                    <a:pt x="3411" y="47978"/>
                  </a:lnTo>
                  <a:cubicBezTo>
                    <a:pt x="3770" y="52574"/>
                    <a:pt x="7787" y="55998"/>
                    <a:pt x="12618" y="55998"/>
                  </a:cubicBezTo>
                  <a:cubicBezTo>
                    <a:pt x="12910" y="55998"/>
                    <a:pt x="13205" y="55985"/>
                    <a:pt x="13502" y="55960"/>
                  </a:cubicBezTo>
                  <a:cubicBezTo>
                    <a:pt x="18771" y="55509"/>
                    <a:pt x="22793" y="51149"/>
                    <a:pt x="22490" y="46217"/>
                  </a:cubicBezTo>
                  <a:cubicBezTo>
                    <a:pt x="22171" y="41041"/>
                    <a:pt x="21931" y="35587"/>
                    <a:pt x="21931" y="35587"/>
                  </a:cubicBezTo>
                  <a:cubicBezTo>
                    <a:pt x="21931" y="35587"/>
                    <a:pt x="28526" y="34050"/>
                    <a:pt x="29346" y="25263"/>
                  </a:cubicBezTo>
                  <a:cubicBezTo>
                    <a:pt x="29753" y="20895"/>
                    <a:pt x="29078" y="13820"/>
                    <a:pt x="28339" y="8047"/>
                  </a:cubicBezTo>
                  <a:cubicBezTo>
                    <a:pt x="27742" y="3380"/>
                    <a:pt x="23768" y="0"/>
                    <a:pt x="19223" y="0"/>
                  </a:cubicBezTo>
                  <a:close/>
                </a:path>
              </a:pathLst>
            </a:custGeom>
            <a:solidFill>
              <a:schemeClr val="accent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3" name="Google Shape;203;p26"/>
            <p:cNvSpPr/>
            <p:nvPr/>
          </p:nvSpPr>
          <p:spPr>
            <a:xfrm>
              <a:off x="3983950" y="2984050"/>
              <a:ext cx="58425" cy="53600"/>
            </a:xfrm>
            <a:custGeom>
              <a:avLst/>
              <a:gdLst/>
              <a:ahLst/>
              <a:cxnLst/>
              <a:rect l="l" t="t" r="r" b="b"/>
              <a:pathLst>
                <a:path w="2337" h="2144" extrusionOk="0">
                  <a:moveTo>
                    <a:pt x="1201" y="1"/>
                  </a:moveTo>
                  <a:cubicBezTo>
                    <a:pt x="1155" y="1"/>
                    <a:pt x="1109" y="3"/>
                    <a:pt x="1062" y="9"/>
                  </a:cubicBezTo>
                  <a:cubicBezTo>
                    <a:pt x="451" y="81"/>
                    <a:pt x="1" y="616"/>
                    <a:pt x="60" y="1204"/>
                  </a:cubicBezTo>
                  <a:cubicBezTo>
                    <a:pt x="114" y="1747"/>
                    <a:pt x="582" y="2144"/>
                    <a:pt x="1136" y="2144"/>
                  </a:cubicBezTo>
                  <a:cubicBezTo>
                    <a:pt x="1182" y="2144"/>
                    <a:pt x="1228" y="2141"/>
                    <a:pt x="1275" y="2136"/>
                  </a:cubicBezTo>
                  <a:cubicBezTo>
                    <a:pt x="1887" y="2062"/>
                    <a:pt x="2336" y="1529"/>
                    <a:pt x="2277" y="941"/>
                  </a:cubicBezTo>
                  <a:cubicBezTo>
                    <a:pt x="2223" y="398"/>
                    <a:pt x="1754" y="1"/>
                    <a:pt x="1201"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4" name="Google Shape;204;p26"/>
            <p:cNvSpPr/>
            <p:nvPr/>
          </p:nvSpPr>
          <p:spPr>
            <a:xfrm>
              <a:off x="3969200" y="2953200"/>
              <a:ext cx="113200" cy="33025"/>
            </a:xfrm>
            <a:custGeom>
              <a:avLst/>
              <a:gdLst/>
              <a:ahLst/>
              <a:cxnLst/>
              <a:rect l="l" t="t" r="r" b="b"/>
              <a:pathLst>
                <a:path w="4528" h="1321" extrusionOk="0">
                  <a:moveTo>
                    <a:pt x="2410" y="0"/>
                  </a:moveTo>
                  <a:cubicBezTo>
                    <a:pt x="2349" y="0"/>
                    <a:pt x="2286" y="2"/>
                    <a:pt x="2223" y="6"/>
                  </a:cubicBezTo>
                  <a:cubicBezTo>
                    <a:pt x="1475" y="51"/>
                    <a:pt x="849" y="363"/>
                    <a:pt x="489" y="665"/>
                  </a:cubicBezTo>
                  <a:cubicBezTo>
                    <a:pt x="124" y="969"/>
                    <a:pt x="0" y="1241"/>
                    <a:pt x="68" y="1302"/>
                  </a:cubicBezTo>
                  <a:cubicBezTo>
                    <a:pt x="81" y="1315"/>
                    <a:pt x="100" y="1320"/>
                    <a:pt x="124" y="1320"/>
                  </a:cubicBezTo>
                  <a:cubicBezTo>
                    <a:pt x="366" y="1320"/>
                    <a:pt x="1159" y="760"/>
                    <a:pt x="2248" y="703"/>
                  </a:cubicBezTo>
                  <a:cubicBezTo>
                    <a:pt x="2328" y="697"/>
                    <a:pt x="2407" y="695"/>
                    <a:pt x="2484" y="695"/>
                  </a:cubicBezTo>
                  <a:cubicBezTo>
                    <a:pt x="3425" y="695"/>
                    <a:pt x="4138" y="1065"/>
                    <a:pt x="4385" y="1065"/>
                  </a:cubicBezTo>
                  <a:cubicBezTo>
                    <a:pt x="4421" y="1065"/>
                    <a:pt x="4448" y="1057"/>
                    <a:pt x="4463" y="1039"/>
                  </a:cubicBezTo>
                  <a:cubicBezTo>
                    <a:pt x="4528" y="969"/>
                    <a:pt x="4385" y="715"/>
                    <a:pt x="3997" y="455"/>
                  </a:cubicBezTo>
                  <a:cubicBezTo>
                    <a:pt x="3650" y="219"/>
                    <a:pt x="3078" y="0"/>
                    <a:pt x="2410"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5" name="Google Shape;205;p26"/>
            <p:cNvSpPr/>
            <p:nvPr/>
          </p:nvSpPr>
          <p:spPr>
            <a:xfrm>
              <a:off x="3689150" y="3010825"/>
              <a:ext cx="58400" cy="53600"/>
            </a:xfrm>
            <a:custGeom>
              <a:avLst/>
              <a:gdLst/>
              <a:ahLst/>
              <a:cxnLst/>
              <a:rect l="l" t="t" r="r" b="b"/>
              <a:pathLst>
                <a:path w="2336" h="2144" extrusionOk="0">
                  <a:moveTo>
                    <a:pt x="1198" y="1"/>
                  </a:moveTo>
                  <a:cubicBezTo>
                    <a:pt x="1153" y="1"/>
                    <a:pt x="1107" y="3"/>
                    <a:pt x="1061" y="9"/>
                  </a:cubicBezTo>
                  <a:cubicBezTo>
                    <a:pt x="449" y="82"/>
                    <a:pt x="1" y="617"/>
                    <a:pt x="60" y="1204"/>
                  </a:cubicBezTo>
                  <a:cubicBezTo>
                    <a:pt x="114" y="1748"/>
                    <a:pt x="581" y="2144"/>
                    <a:pt x="1134" y="2144"/>
                  </a:cubicBezTo>
                  <a:cubicBezTo>
                    <a:pt x="1180" y="2144"/>
                    <a:pt x="1227" y="2141"/>
                    <a:pt x="1273" y="2135"/>
                  </a:cubicBezTo>
                  <a:cubicBezTo>
                    <a:pt x="1886" y="2063"/>
                    <a:pt x="2336" y="1528"/>
                    <a:pt x="2277" y="941"/>
                  </a:cubicBezTo>
                  <a:cubicBezTo>
                    <a:pt x="2222" y="398"/>
                    <a:pt x="1752" y="1"/>
                    <a:pt x="1198"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6" name="Google Shape;206;p26"/>
            <p:cNvSpPr/>
            <p:nvPr/>
          </p:nvSpPr>
          <p:spPr>
            <a:xfrm>
              <a:off x="3674575" y="2977850"/>
              <a:ext cx="113200" cy="33025"/>
            </a:xfrm>
            <a:custGeom>
              <a:avLst/>
              <a:gdLst/>
              <a:ahLst/>
              <a:cxnLst/>
              <a:rect l="l" t="t" r="r" b="b"/>
              <a:pathLst>
                <a:path w="4528" h="1321" extrusionOk="0">
                  <a:moveTo>
                    <a:pt x="2410" y="0"/>
                  </a:moveTo>
                  <a:cubicBezTo>
                    <a:pt x="2349" y="0"/>
                    <a:pt x="2286" y="2"/>
                    <a:pt x="2223" y="6"/>
                  </a:cubicBezTo>
                  <a:cubicBezTo>
                    <a:pt x="1477" y="51"/>
                    <a:pt x="850" y="363"/>
                    <a:pt x="491" y="665"/>
                  </a:cubicBezTo>
                  <a:cubicBezTo>
                    <a:pt x="124" y="969"/>
                    <a:pt x="1" y="1241"/>
                    <a:pt x="69" y="1302"/>
                  </a:cubicBezTo>
                  <a:cubicBezTo>
                    <a:pt x="82" y="1315"/>
                    <a:pt x="101" y="1320"/>
                    <a:pt x="126" y="1320"/>
                  </a:cubicBezTo>
                  <a:cubicBezTo>
                    <a:pt x="368" y="1320"/>
                    <a:pt x="1161" y="760"/>
                    <a:pt x="2249" y="702"/>
                  </a:cubicBezTo>
                  <a:cubicBezTo>
                    <a:pt x="2329" y="697"/>
                    <a:pt x="2408" y="694"/>
                    <a:pt x="2485" y="694"/>
                  </a:cubicBezTo>
                  <a:cubicBezTo>
                    <a:pt x="3426" y="694"/>
                    <a:pt x="4139" y="1065"/>
                    <a:pt x="4386" y="1065"/>
                  </a:cubicBezTo>
                  <a:cubicBezTo>
                    <a:pt x="4423" y="1065"/>
                    <a:pt x="4449" y="1057"/>
                    <a:pt x="4465" y="1039"/>
                  </a:cubicBezTo>
                  <a:cubicBezTo>
                    <a:pt x="4528" y="969"/>
                    <a:pt x="4385" y="713"/>
                    <a:pt x="3997" y="455"/>
                  </a:cubicBezTo>
                  <a:cubicBezTo>
                    <a:pt x="3650" y="219"/>
                    <a:pt x="3078" y="0"/>
                    <a:pt x="2410"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7" name="Google Shape;207;p26"/>
            <p:cNvSpPr/>
            <p:nvPr/>
          </p:nvSpPr>
          <p:spPr>
            <a:xfrm>
              <a:off x="3876300" y="2970150"/>
              <a:ext cx="110500" cy="249900"/>
            </a:xfrm>
            <a:custGeom>
              <a:avLst/>
              <a:gdLst/>
              <a:ahLst/>
              <a:cxnLst/>
              <a:rect l="l" t="t" r="r" b="b"/>
              <a:pathLst>
                <a:path w="4420" h="9996" extrusionOk="0">
                  <a:moveTo>
                    <a:pt x="137" y="1"/>
                  </a:moveTo>
                  <a:cubicBezTo>
                    <a:pt x="135" y="1"/>
                    <a:pt x="134" y="1"/>
                    <a:pt x="132" y="2"/>
                  </a:cubicBezTo>
                  <a:cubicBezTo>
                    <a:pt x="0" y="59"/>
                    <a:pt x="1088" y="2733"/>
                    <a:pt x="2561" y="5974"/>
                  </a:cubicBezTo>
                  <a:cubicBezTo>
                    <a:pt x="2929" y="6768"/>
                    <a:pt x="3282" y="7527"/>
                    <a:pt x="3618" y="8249"/>
                  </a:cubicBezTo>
                  <a:cubicBezTo>
                    <a:pt x="3789" y="8596"/>
                    <a:pt x="3939" y="8919"/>
                    <a:pt x="3881" y="9145"/>
                  </a:cubicBezTo>
                  <a:cubicBezTo>
                    <a:pt x="3843" y="9357"/>
                    <a:pt x="3557" y="9437"/>
                    <a:pt x="3252" y="9488"/>
                  </a:cubicBezTo>
                  <a:cubicBezTo>
                    <a:pt x="2054" y="9721"/>
                    <a:pt x="1316" y="9898"/>
                    <a:pt x="1326" y="9967"/>
                  </a:cubicBezTo>
                  <a:cubicBezTo>
                    <a:pt x="1328" y="9986"/>
                    <a:pt x="1392" y="9995"/>
                    <a:pt x="1512" y="9995"/>
                  </a:cubicBezTo>
                  <a:cubicBezTo>
                    <a:pt x="1807" y="9995"/>
                    <a:pt x="2439" y="9938"/>
                    <a:pt x="3303" y="9836"/>
                  </a:cubicBezTo>
                  <a:cubicBezTo>
                    <a:pt x="3453" y="9817"/>
                    <a:pt x="3626" y="9803"/>
                    <a:pt x="3818" y="9730"/>
                  </a:cubicBezTo>
                  <a:cubicBezTo>
                    <a:pt x="4011" y="9664"/>
                    <a:pt x="4225" y="9484"/>
                    <a:pt x="4293" y="9249"/>
                  </a:cubicBezTo>
                  <a:cubicBezTo>
                    <a:pt x="4419" y="8780"/>
                    <a:pt x="4195" y="8398"/>
                    <a:pt x="4056" y="8056"/>
                  </a:cubicBezTo>
                  <a:cubicBezTo>
                    <a:pt x="3732" y="7328"/>
                    <a:pt x="3392" y="6565"/>
                    <a:pt x="3036" y="5765"/>
                  </a:cubicBezTo>
                  <a:cubicBezTo>
                    <a:pt x="1580" y="2560"/>
                    <a:pt x="293" y="1"/>
                    <a:pt x="137"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8" name="Google Shape;208;p26"/>
            <p:cNvSpPr/>
            <p:nvPr/>
          </p:nvSpPr>
          <p:spPr>
            <a:xfrm>
              <a:off x="3656875" y="3514150"/>
              <a:ext cx="296600" cy="115725"/>
            </a:xfrm>
            <a:custGeom>
              <a:avLst/>
              <a:gdLst/>
              <a:ahLst/>
              <a:cxnLst/>
              <a:rect l="l" t="t" r="r" b="b"/>
              <a:pathLst>
                <a:path w="11864" h="4629" extrusionOk="0">
                  <a:moveTo>
                    <a:pt x="0" y="0"/>
                  </a:moveTo>
                  <a:cubicBezTo>
                    <a:pt x="0" y="0"/>
                    <a:pt x="2566" y="4628"/>
                    <a:pt x="9290" y="4628"/>
                  </a:cubicBezTo>
                  <a:cubicBezTo>
                    <a:pt x="10088" y="4628"/>
                    <a:pt x="10945" y="4563"/>
                    <a:pt x="11863" y="4417"/>
                  </a:cubicBezTo>
                  <a:lnTo>
                    <a:pt x="11849" y="2356"/>
                  </a:lnTo>
                  <a:cubicBezTo>
                    <a:pt x="11849" y="2356"/>
                    <a:pt x="11228" y="2436"/>
                    <a:pt x="10180" y="2436"/>
                  </a:cubicBezTo>
                  <a:cubicBezTo>
                    <a:pt x="8022" y="2436"/>
                    <a:pt x="4055" y="2094"/>
                    <a:pt x="0" y="0"/>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9" name="Google Shape;209;p26"/>
            <p:cNvSpPr/>
            <p:nvPr/>
          </p:nvSpPr>
          <p:spPr>
            <a:xfrm>
              <a:off x="3648525" y="2866650"/>
              <a:ext cx="138850" cy="45050"/>
            </a:xfrm>
            <a:custGeom>
              <a:avLst/>
              <a:gdLst/>
              <a:ahLst/>
              <a:cxnLst/>
              <a:rect l="l" t="t" r="r" b="b"/>
              <a:pathLst>
                <a:path w="5554" h="1802" extrusionOk="0">
                  <a:moveTo>
                    <a:pt x="3466" y="1"/>
                  </a:moveTo>
                  <a:cubicBezTo>
                    <a:pt x="3190" y="1"/>
                    <a:pt x="2898" y="24"/>
                    <a:pt x="2598" y="77"/>
                  </a:cubicBezTo>
                  <a:cubicBezTo>
                    <a:pt x="1759" y="226"/>
                    <a:pt x="1051" y="572"/>
                    <a:pt x="617" y="917"/>
                  </a:cubicBezTo>
                  <a:cubicBezTo>
                    <a:pt x="178" y="1263"/>
                    <a:pt x="0" y="1583"/>
                    <a:pt x="93" y="1717"/>
                  </a:cubicBezTo>
                  <a:cubicBezTo>
                    <a:pt x="137" y="1777"/>
                    <a:pt x="222" y="1802"/>
                    <a:pt x="342" y="1802"/>
                  </a:cubicBezTo>
                  <a:cubicBezTo>
                    <a:pt x="785" y="1802"/>
                    <a:pt x="1706" y="1462"/>
                    <a:pt x="2810" y="1279"/>
                  </a:cubicBezTo>
                  <a:cubicBezTo>
                    <a:pt x="4207" y="1019"/>
                    <a:pt x="5416" y="1097"/>
                    <a:pt x="5513" y="763"/>
                  </a:cubicBezTo>
                  <a:cubicBezTo>
                    <a:pt x="5553" y="605"/>
                    <a:pt x="5277" y="364"/>
                    <a:pt x="4747" y="190"/>
                  </a:cubicBezTo>
                  <a:cubicBezTo>
                    <a:pt x="4408" y="77"/>
                    <a:pt x="3963" y="1"/>
                    <a:pt x="3466"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0" name="Google Shape;210;p26"/>
            <p:cNvSpPr/>
            <p:nvPr/>
          </p:nvSpPr>
          <p:spPr>
            <a:xfrm>
              <a:off x="3960025" y="2865175"/>
              <a:ext cx="106250" cy="34225"/>
            </a:xfrm>
            <a:custGeom>
              <a:avLst/>
              <a:gdLst/>
              <a:ahLst/>
              <a:cxnLst/>
              <a:rect l="l" t="t" r="r" b="b"/>
              <a:pathLst>
                <a:path w="4250" h="1369" extrusionOk="0">
                  <a:moveTo>
                    <a:pt x="2197" y="0"/>
                  </a:moveTo>
                  <a:cubicBezTo>
                    <a:pt x="2162" y="0"/>
                    <a:pt x="2126" y="1"/>
                    <a:pt x="2090" y="2"/>
                  </a:cubicBezTo>
                  <a:cubicBezTo>
                    <a:pt x="1406" y="25"/>
                    <a:pt x="813" y="275"/>
                    <a:pt x="467" y="555"/>
                  </a:cubicBezTo>
                  <a:cubicBezTo>
                    <a:pt x="115" y="836"/>
                    <a:pt x="1" y="1118"/>
                    <a:pt x="94" y="1251"/>
                  </a:cubicBezTo>
                  <a:cubicBezTo>
                    <a:pt x="162" y="1338"/>
                    <a:pt x="293" y="1368"/>
                    <a:pt x="473" y="1368"/>
                  </a:cubicBezTo>
                  <a:cubicBezTo>
                    <a:pt x="854" y="1368"/>
                    <a:pt x="1454" y="1233"/>
                    <a:pt x="2130" y="1222"/>
                  </a:cubicBezTo>
                  <a:cubicBezTo>
                    <a:pt x="2237" y="1217"/>
                    <a:pt x="2343" y="1215"/>
                    <a:pt x="2446" y="1215"/>
                  </a:cubicBezTo>
                  <a:cubicBezTo>
                    <a:pt x="2915" y="1215"/>
                    <a:pt x="3335" y="1262"/>
                    <a:pt x="3647" y="1262"/>
                  </a:cubicBezTo>
                  <a:cubicBezTo>
                    <a:pt x="3903" y="1262"/>
                    <a:pt x="4086" y="1230"/>
                    <a:pt x="4164" y="1114"/>
                  </a:cubicBezTo>
                  <a:cubicBezTo>
                    <a:pt x="4249" y="976"/>
                    <a:pt x="4115" y="702"/>
                    <a:pt x="3746" y="445"/>
                  </a:cubicBezTo>
                  <a:cubicBezTo>
                    <a:pt x="3402" y="201"/>
                    <a:pt x="2839" y="0"/>
                    <a:pt x="2197"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1" name="Google Shape;211;p26"/>
            <p:cNvSpPr/>
            <p:nvPr/>
          </p:nvSpPr>
          <p:spPr>
            <a:xfrm>
              <a:off x="3839500" y="3247775"/>
              <a:ext cx="102275" cy="86250"/>
            </a:xfrm>
            <a:custGeom>
              <a:avLst/>
              <a:gdLst/>
              <a:ahLst/>
              <a:cxnLst/>
              <a:rect l="l" t="t" r="r" b="b"/>
              <a:pathLst>
                <a:path w="4091" h="3450" extrusionOk="0">
                  <a:moveTo>
                    <a:pt x="1168" y="0"/>
                  </a:moveTo>
                  <a:cubicBezTo>
                    <a:pt x="435" y="311"/>
                    <a:pt x="1" y="1182"/>
                    <a:pt x="162" y="1962"/>
                  </a:cubicBezTo>
                  <a:cubicBezTo>
                    <a:pt x="323" y="2741"/>
                    <a:pt x="1040" y="3360"/>
                    <a:pt x="1833" y="3440"/>
                  </a:cubicBezTo>
                  <a:cubicBezTo>
                    <a:pt x="1894" y="3446"/>
                    <a:pt x="1955" y="3449"/>
                    <a:pt x="2016" y="3449"/>
                  </a:cubicBezTo>
                  <a:cubicBezTo>
                    <a:pt x="2747" y="3449"/>
                    <a:pt x="3464" y="3020"/>
                    <a:pt x="3822" y="2378"/>
                  </a:cubicBezTo>
                  <a:cubicBezTo>
                    <a:pt x="3998" y="2060"/>
                    <a:pt x="4090" y="1664"/>
                    <a:pt x="3941" y="1333"/>
                  </a:cubicBezTo>
                  <a:cubicBezTo>
                    <a:pt x="3828" y="1088"/>
                    <a:pt x="3601" y="915"/>
                    <a:pt x="3373" y="772"/>
                  </a:cubicBezTo>
                  <a:cubicBezTo>
                    <a:pt x="2577" y="275"/>
                    <a:pt x="2105" y="9"/>
                    <a:pt x="1168" y="0"/>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2" name="Google Shape;212;p26"/>
            <p:cNvSpPr/>
            <p:nvPr/>
          </p:nvSpPr>
          <p:spPr>
            <a:xfrm>
              <a:off x="3827125" y="3245200"/>
              <a:ext cx="115750" cy="66525"/>
            </a:xfrm>
            <a:custGeom>
              <a:avLst/>
              <a:gdLst/>
              <a:ahLst/>
              <a:cxnLst/>
              <a:rect l="l" t="t" r="r" b="b"/>
              <a:pathLst>
                <a:path w="4630" h="2661" extrusionOk="0">
                  <a:moveTo>
                    <a:pt x="112" y="1"/>
                  </a:moveTo>
                  <a:cubicBezTo>
                    <a:pt x="99" y="1"/>
                    <a:pt x="88" y="3"/>
                    <a:pt x="79" y="9"/>
                  </a:cubicBezTo>
                  <a:cubicBezTo>
                    <a:pt x="0" y="61"/>
                    <a:pt x="94" y="377"/>
                    <a:pt x="408" y="780"/>
                  </a:cubicBezTo>
                  <a:cubicBezTo>
                    <a:pt x="717" y="1185"/>
                    <a:pt x="1242" y="1659"/>
                    <a:pt x="1913" y="2042"/>
                  </a:cubicBezTo>
                  <a:cubicBezTo>
                    <a:pt x="2583" y="2422"/>
                    <a:pt x="3273" y="2633"/>
                    <a:pt x="3794" y="2657"/>
                  </a:cubicBezTo>
                  <a:cubicBezTo>
                    <a:pt x="3844" y="2660"/>
                    <a:pt x="3892" y="2661"/>
                    <a:pt x="3938" y="2661"/>
                  </a:cubicBezTo>
                  <a:cubicBezTo>
                    <a:pt x="4374" y="2661"/>
                    <a:pt x="4630" y="2539"/>
                    <a:pt x="4617" y="2457"/>
                  </a:cubicBezTo>
                  <a:cubicBezTo>
                    <a:pt x="4605" y="2351"/>
                    <a:pt x="4314" y="2303"/>
                    <a:pt x="3886" y="2156"/>
                  </a:cubicBezTo>
                  <a:cubicBezTo>
                    <a:pt x="3456" y="2017"/>
                    <a:pt x="2879" y="1760"/>
                    <a:pt x="2269" y="1416"/>
                  </a:cubicBezTo>
                  <a:cubicBezTo>
                    <a:pt x="1100" y="772"/>
                    <a:pt x="332" y="1"/>
                    <a:pt x="112"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3" name="Google Shape;213;p26"/>
            <p:cNvSpPr/>
            <p:nvPr/>
          </p:nvSpPr>
          <p:spPr>
            <a:xfrm>
              <a:off x="3164625" y="2645250"/>
              <a:ext cx="592100" cy="1222300"/>
            </a:xfrm>
            <a:custGeom>
              <a:avLst/>
              <a:gdLst/>
              <a:ahLst/>
              <a:cxnLst/>
              <a:rect l="l" t="t" r="r" b="b"/>
              <a:pathLst>
                <a:path w="23684" h="48892" extrusionOk="0">
                  <a:moveTo>
                    <a:pt x="17559" y="1"/>
                  </a:moveTo>
                  <a:cubicBezTo>
                    <a:pt x="16957" y="1"/>
                    <a:pt x="16338" y="69"/>
                    <a:pt x="15725" y="237"/>
                  </a:cubicBezTo>
                  <a:cubicBezTo>
                    <a:pt x="12414" y="1142"/>
                    <a:pt x="10046" y="3713"/>
                    <a:pt x="8515" y="9927"/>
                  </a:cubicBezTo>
                  <a:cubicBezTo>
                    <a:pt x="6983" y="16141"/>
                    <a:pt x="8405" y="21556"/>
                    <a:pt x="5819" y="25443"/>
                  </a:cubicBezTo>
                  <a:cubicBezTo>
                    <a:pt x="3233" y="29329"/>
                    <a:pt x="0" y="32229"/>
                    <a:pt x="388" y="36339"/>
                  </a:cubicBezTo>
                  <a:cubicBezTo>
                    <a:pt x="776" y="40449"/>
                    <a:pt x="3541" y="48891"/>
                    <a:pt x="3541" y="48891"/>
                  </a:cubicBezTo>
                  <a:lnTo>
                    <a:pt x="13421" y="46021"/>
                  </a:lnTo>
                  <a:cubicBezTo>
                    <a:pt x="19404" y="43909"/>
                    <a:pt x="20021" y="30732"/>
                    <a:pt x="15935" y="24429"/>
                  </a:cubicBezTo>
                  <a:cubicBezTo>
                    <a:pt x="18670" y="21434"/>
                    <a:pt x="19244" y="16666"/>
                    <a:pt x="17297" y="13107"/>
                  </a:cubicBezTo>
                  <a:cubicBezTo>
                    <a:pt x="19661" y="12447"/>
                    <a:pt x="21692" y="10690"/>
                    <a:pt x="22688" y="8446"/>
                  </a:cubicBezTo>
                  <a:cubicBezTo>
                    <a:pt x="23683" y="6204"/>
                    <a:pt x="23622" y="3518"/>
                    <a:pt x="22525" y="1323"/>
                  </a:cubicBezTo>
                  <a:cubicBezTo>
                    <a:pt x="22525" y="1323"/>
                    <a:pt x="20209" y="1"/>
                    <a:pt x="17559"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4" name="Google Shape;214;p26"/>
            <p:cNvSpPr/>
            <p:nvPr/>
          </p:nvSpPr>
          <p:spPr>
            <a:xfrm>
              <a:off x="3183050" y="2681200"/>
              <a:ext cx="465800" cy="972525"/>
            </a:xfrm>
            <a:custGeom>
              <a:avLst/>
              <a:gdLst/>
              <a:ahLst/>
              <a:cxnLst/>
              <a:rect l="l" t="t" r="r" b="b"/>
              <a:pathLst>
                <a:path w="18632" h="38901" extrusionOk="0">
                  <a:moveTo>
                    <a:pt x="18442" y="1"/>
                  </a:moveTo>
                  <a:cubicBezTo>
                    <a:pt x="18442" y="1"/>
                    <a:pt x="18442" y="1"/>
                    <a:pt x="18442" y="1"/>
                  </a:cubicBezTo>
                  <a:cubicBezTo>
                    <a:pt x="18400" y="1"/>
                    <a:pt x="18631" y="637"/>
                    <a:pt x="18411" y="1766"/>
                  </a:cubicBezTo>
                  <a:cubicBezTo>
                    <a:pt x="18193" y="2887"/>
                    <a:pt x="17359" y="4394"/>
                    <a:pt x="15851" y="5780"/>
                  </a:cubicBezTo>
                  <a:cubicBezTo>
                    <a:pt x="15102" y="6474"/>
                    <a:pt x="14192" y="7144"/>
                    <a:pt x="13251" y="7907"/>
                  </a:cubicBezTo>
                  <a:cubicBezTo>
                    <a:pt x="12316" y="8670"/>
                    <a:pt x="11316" y="9541"/>
                    <a:pt x="10570" y="10710"/>
                  </a:cubicBezTo>
                  <a:cubicBezTo>
                    <a:pt x="10379" y="11004"/>
                    <a:pt x="10215" y="11314"/>
                    <a:pt x="10083" y="11638"/>
                  </a:cubicBezTo>
                  <a:cubicBezTo>
                    <a:pt x="9928" y="11958"/>
                    <a:pt x="9826" y="12301"/>
                    <a:pt x="9721" y="12647"/>
                  </a:cubicBezTo>
                  <a:cubicBezTo>
                    <a:pt x="9531" y="13357"/>
                    <a:pt x="9411" y="14082"/>
                    <a:pt x="9363" y="14815"/>
                  </a:cubicBezTo>
                  <a:cubicBezTo>
                    <a:pt x="9238" y="16302"/>
                    <a:pt x="9322" y="17840"/>
                    <a:pt x="9229" y="19398"/>
                  </a:cubicBezTo>
                  <a:cubicBezTo>
                    <a:pt x="9191" y="20164"/>
                    <a:pt x="9080" y="20926"/>
                    <a:pt x="8898" y="21672"/>
                  </a:cubicBezTo>
                  <a:cubicBezTo>
                    <a:pt x="8713" y="22404"/>
                    <a:pt x="8393" y="23077"/>
                    <a:pt x="8008" y="23692"/>
                  </a:cubicBezTo>
                  <a:cubicBezTo>
                    <a:pt x="7181" y="24898"/>
                    <a:pt x="5978" y="25711"/>
                    <a:pt x="4907" y="26542"/>
                  </a:cubicBezTo>
                  <a:cubicBezTo>
                    <a:pt x="3816" y="27359"/>
                    <a:pt x="2868" y="28290"/>
                    <a:pt x="2179" y="29297"/>
                  </a:cubicBezTo>
                  <a:cubicBezTo>
                    <a:pt x="1532" y="30225"/>
                    <a:pt x="1019" y="31241"/>
                    <a:pt x="655" y="32313"/>
                  </a:cubicBezTo>
                  <a:cubicBezTo>
                    <a:pt x="357" y="33196"/>
                    <a:pt x="160" y="34111"/>
                    <a:pt x="67" y="35039"/>
                  </a:cubicBezTo>
                  <a:cubicBezTo>
                    <a:pt x="0" y="35857"/>
                    <a:pt x="10" y="36567"/>
                    <a:pt x="69" y="37142"/>
                  </a:cubicBezTo>
                  <a:cubicBezTo>
                    <a:pt x="186" y="38294"/>
                    <a:pt x="399" y="38901"/>
                    <a:pt x="399" y="38901"/>
                  </a:cubicBezTo>
                  <a:cubicBezTo>
                    <a:pt x="402" y="38900"/>
                    <a:pt x="399" y="38861"/>
                    <a:pt x="386" y="38785"/>
                  </a:cubicBezTo>
                  <a:cubicBezTo>
                    <a:pt x="370" y="38695"/>
                    <a:pt x="351" y="38583"/>
                    <a:pt x="327" y="38446"/>
                  </a:cubicBezTo>
                  <a:cubicBezTo>
                    <a:pt x="266" y="38150"/>
                    <a:pt x="206" y="37708"/>
                    <a:pt x="162" y="37136"/>
                  </a:cubicBezTo>
                  <a:cubicBezTo>
                    <a:pt x="118" y="36565"/>
                    <a:pt x="123" y="35862"/>
                    <a:pt x="200" y="35053"/>
                  </a:cubicBezTo>
                  <a:cubicBezTo>
                    <a:pt x="306" y="34138"/>
                    <a:pt x="512" y="33238"/>
                    <a:pt x="816" y="32369"/>
                  </a:cubicBezTo>
                  <a:cubicBezTo>
                    <a:pt x="1185" y="31317"/>
                    <a:pt x="1698" y="30322"/>
                    <a:pt x="2342" y="29413"/>
                  </a:cubicBezTo>
                  <a:cubicBezTo>
                    <a:pt x="3029" y="28424"/>
                    <a:pt x="3953" y="27526"/>
                    <a:pt x="5043" y="26719"/>
                  </a:cubicBezTo>
                  <a:cubicBezTo>
                    <a:pt x="6111" y="25896"/>
                    <a:pt x="7336" y="25079"/>
                    <a:pt x="8202" y="23824"/>
                  </a:cubicBezTo>
                  <a:cubicBezTo>
                    <a:pt x="8606" y="23187"/>
                    <a:pt x="8938" y="22486"/>
                    <a:pt x="9129" y="21733"/>
                  </a:cubicBezTo>
                  <a:cubicBezTo>
                    <a:pt x="9317" y="20972"/>
                    <a:pt x="9430" y="20196"/>
                    <a:pt x="9469" y="19413"/>
                  </a:cubicBezTo>
                  <a:cubicBezTo>
                    <a:pt x="9562" y="17836"/>
                    <a:pt x="9477" y="16301"/>
                    <a:pt x="9597" y="14834"/>
                  </a:cubicBezTo>
                  <a:cubicBezTo>
                    <a:pt x="9642" y="14116"/>
                    <a:pt x="9758" y="13403"/>
                    <a:pt x="9942" y="12708"/>
                  </a:cubicBezTo>
                  <a:cubicBezTo>
                    <a:pt x="10043" y="12372"/>
                    <a:pt x="10140" y="12039"/>
                    <a:pt x="10291" y="11729"/>
                  </a:cubicBezTo>
                  <a:cubicBezTo>
                    <a:pt x="10417" y="11414"/>
                    <a:pt x="10573" y="11113"/>
                    <a:pt x="10757" y="10828"/>
                  </a:cubicBezTo>
                  <a:cubicBezTo>
                    <a:pt x="11474" y="9692"/>
                    <a:pt x="12451" y="8827"/>
                    <a:pt x="13377" y="8061"/>
                  </a:cubicBezTo>
                  <a:cubicBezTo>
                    <a:pt x="14309" y="7294"/>
                    <a:pt x="15214" y="6616"/>
                    <a:pt x="15967" y="5904"/>
                  </a:cubicBezTo>
                  <a:cubicBezTo>
                    <a:pt x="17480" y="4484"/>
                    <a:pt x="18309" y="2934"/>
                    <a:pt x="18502" y="1785"/>
                  </a:cubicBezTo>
                  <a:cubicBezTo>
                    <a:pt x="18609" y="1210"/>
                    <a:pt x="18571" y="755"/>
                    <a:pt x="18542" y="454"/>
                  </a:cubicBezTo>
                  <a:cubicBezTo>
                    <a:pt x="18514" y="316"/>
                    <a:pt x="18491" y="205"/>
                    <a:pt x="18474" y="114"/>
                  </a:cubicBezTo>
                  <a:cubicBezTo>
                    <a:pt x="18457" y="39"/>
                    <a:pt x="18446" y="1"/>
                    <a:pt x="18442"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5" name="Google Shape;215;p26"/>
            <p:cNvSpPr/>
            <p:nvPr/>
          </p:nvSpPr>
          <p:spPr>
            <a:xfrm>
              <a:off x="3283600" y="4408500"/>
              <a:ext cx="115250" cy="491025"/>
            </a:xfrm>
            <a:custGeom>
              <a:avLst/>
              <a:gdLst/>
              <a:ahLst/>
              <a:cxnLst/>
              <a:rect l="l" t="t" r="r" b="b"/>
              <a:pathLst>
                <a:path w="4610" h="19641" extrusionOk="0">
                  <a:moveTo>
                    <a:pt x="385" y="1"/>
                  </a:moveTo>
                  <a:cubicBezTo>
                    <a:pt x="376" y="1"/>
                    <a:pt x="359" y="70"/>
                    <a:pt x="332" y="202"/>
                  </a:cubicBezTo>
                  <a:cubicBezTo>
                    <a:pt x="307" y="335"/>
                    <a:pt x="262" y="531"/>
                    <a:pt x="229" y="788"/>
                  </a:cubicBezTo>
                  <a:cubicBezTo>
                    <a:pt x="151" y="1298"/>
                    <a:pt x="77" y="2044"/>
                    <a:pt x="55" y="2969"/>
                  </a:cubicBezTo>
                  <a:cubicBezTo>
                    <a:pt x="0" y="4818"/>
                    <a:pt x="262" y="7385"/>
                    <a:pt x="989" y="10114"/>
                  </a:cubicBezTo>
                  <a:cubicBezTo>
                    <a:pt x="1712" y="12843"/>
                    <a:pt x="2667" y="15216"/>
                    <a:pt x="3375" y="16917"/>
                  </a:cubicBezTo>
                  <a:cubicBezTo>
                    <a:pt x="3732" y="17766"/>
                    <a:pt x="4031" y="18449"/>
                    <a:pt x="4242" y="18920"/>
                  </a:cubicBezTo>
                  <a:cubicBezTo>
                    <a:pt x="4452" y="19384"/>
                    <a:pt x="4576" y="19640"/>
                    <a:pt x="4593" y="19640"/>
                  </a:cubicBezTo>
                  <a:cubicBezTo>
                    <a:pt x="4594" y="19640"/>
                    <a:pt x="4594" y="19640"/>
                    <a:pt x="4594" y="19640"/>
                  </a:cubicBezTo>
                  <a:cubicBezTo>
                    <a:pt x="4609" y="19634"/>
                    <a:pt x="4514" y="19364"/>
                    <a:pt x="4329" y="18883"/>
                  </a:cubicBezTo>
                  <a:cubicBezTo>
                    <a:pt x="4126" y="18366"/>
                    <a:pt x="3857" y="17681"/>
                    <a:pt x="3532" y="16852"/>
                  </a:cubicBezTo>
                  <a:cubicBezTo>
                    <a:pt x="2866" y="15137"/>
                    <a:pt x="1939" y="12763"/>
                    <a:pt x="1221" y="10053"/>
                  </a:cubicBezTo>
                  <a:cubicBezTo>
                    <a:pt x="500" y="7343"/>
                    <a:pt x="214" y="4805"/>
                    <a:pt x="224" y="2970"/>
                  </a:cubicBezTo>
                  <a:cubicBezTo>
                    <a:pt x="224" y="2053"/>
                    <a:pt x="274" y="1310"/>
                    <a:pt x="322" y="799"/>
                  </a:cubicBezTo>
                  <a:cubicBezTo>
                    <a:pt x="370" y="287"/>
                    <a:pt x="404" y="3"/>
                    <a:pt x="385" y="1"/>
                  </a:cubicBezTo>
                  <a:cubicBezTo>
                    <a:pt x="385" y="1"/>
                    <a:pt x="385" y="1"/>
                    <a:pt x="385"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6" name="Google Shape;216;p26"/>
            <p:cNvSpPr/>
            <p:nvPr/>
          </p:nvSpPr>
          <p:spPr>
            <a:xfrm>
              <a:off x="3769450" y="4082700"/>
              <a:ext cx="150100" cy="332375"/>
            </a:xfrm>
            <a:custGeom>
              <a:avLst/>
              <a:gdLst/>
              <a:ahLst/>
              <a:cxnLst/>
              <a:rect l="l" t="t" r="r" b="b"/>
              <a:pathLst>
                <a:path w="6004" h="13295" extrusionOk="0">
                  <a:moveTo>
                    <a:pt x="17" y="0"/>
                  </a:moveTo>
                  <a:cubicBezTo>
                    <a:pt x="17" y="0"/>
                    <a:pt x="17" y="0"/>
                    <a:pt x="17" y="0"/>
                  </a:cubicBezTo>
                  <a:cubicBezTo>
                    <a:pt x="0" y="5"/>
                    <a:pt x="35" y="233"/>
                    <a:pt x="112" y="644"/>
                  </a:cubicBezTo>
                  <a:cubicBezTo>
                    <a:pt x="203" y="1100"/>
                    <a:pt x="320" y="1681"/>
                    <a:pt x="460" y="2380"/>
                  </a:cubicBezTo>
                  <a:cubicBezTo>
                    <a:pt x="764" y="3844"/>
                    <a:pt x="1202" y="5861"/>
                    <a:pt x="1699" y="8089"/>
                  </a:cubicBezTo>
                  <a:cubicBezTo>
                    <a:pt x="1950" y="9198"/>
                    <a:pt x="2189" y="10256"/>
                    <a:pt x="2409" y="11224"/>
                  </a:cubicBezTo>
                  <a:cubicBezTo>
                    <a:pt x="2533" y="11702"/>
                    <a:pt x="2584" y="12168"/>
                    <a:pt x="2791" y="12596"/>
                  </a:cubicBezTo>
                  <a:cubicBezTo>
                    <a:pt x="3002" y="13035"/>
                    <a:pt x="3460" y="13253"/>
                    <a:pt x="3843" y="13285"/>
                  </a:cubicBezTo>
                  <a:cubicBezTo>
                    <a:pt x="3905" y="13292"/>
                    <a:pt x="3966" y="13295"/>
                    <a:pt x="4026" y="13295"/>
                  </a:cubicBezTo>
                  <a:cubicBezTo>
                    <a:pt x="4346" y="13295"/>
                    <a:pt x="4633" y="13207"/>
                    <a:pt x="4863" y="13097"/>
                  </a:cubicBezTo>
                  <a:cubicBezTo>
                    <a:pt x="5139" y="12966"/>
                    <a:pt x="5350" y="12811"/>
                    <a:pt x="5516" y="12682"/>
                  </a:cubicBezTo>
                  <a:cubicBezTo>
                    <a:pt x="5843" y="12417"/>
                    <a:pt x="6003" y="12251"/>
                    <a:pt x="5995" y="12239"/>
                  </a:cubicBezTo>
                  <a:cubicBezTo>
                    <a:pt x="5994" y="12238"/>
                    <a:pt x="5993" y="12238"/>
                    <a:pt x="5992" y="12238"/>
                  </a:cubicBezTo>
                  <a:cubicBezTo>
                    <a:pt x="5966" y="12238"/>
                    <a:pt x="5784" y="12379"/>
                    <a:pt x="5461" y="12607"/>
                  </a:cubicBezTo>
                  <a:cubicBezTo>
                    <a:pt x="5160" y="12801"/>
                    <a:pt x="4695" y="13129"/>
                    <a:pt x="4080" y="13129"/>
                  </a:cubicBezTo>
                  <a:cubicBezTo>
                    <a:pt x="4010" y="13129"/>
                    <a:pt x="3939" y="13125"/>
                    <a:pt x="3865" y="13116"/>
                  </a:cubicBezTo>
                  <a:cubicBezTo>
                    <a:pt x="3516" y="13073"/>
                    <a:pt x="3142" y="12882"/>
                    <a:pt x="2970" y="12508"/>
                  </a:cubicBezTo>
                  <a:cubicBezTo>
                    <a:pt x="2796" y="12137"/>
                    <a:pt x="2742" y="11654"/>
                    <a:pt x="2625" y="11176"/>
                  </a:cubicBezTo>
                  <a:cubicBezTo>
                    <a:pt x="2412" y="10206"/>
                    <a:pt x="2178" y="9147"/>
                    <a:pt x="1934" y="8036"/>
                  </a:cubicBezTo>
                  <a:cubicBezTo>
                    <a:pt x="1437" y="5809"/>
                    <a:pt x="973" y="3797"/>
                    <a:pt x="626" y="2343"/>
                  </a:cubicBezTo>
                  <a:cubicBezTo>
                    <a:pt x="457" y="1652"/>
                    <a:pt x="315" y="1074"/>
                    <a:pt x="203" y="624"/>
                  </a:cubicBezTo>
                  <a:cubicBezTo>
                    <a:pt x="99" y="221"/>
                    <a:pt x="34" y="0"/>
                    <a:pt x="17"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7" name="Google Shape;217;p26"/>
            <p:cNvSpPr/>
            <p:nvPr/>
          </p:nvSpPr>
          <p:spPr>
            <a:xfrm>
              <a:off x="3817300" y="4111100"/>
              <a:ext cx="63600" cy="60500"/>
            </a:xfrm>
            <a:custGeom>
              <a:avLst/>
              <a:gdLst/>
              <a:ahLst/>
              <a:cxnLst/>
              <a:rect l="l" t="t" r="r" b="b"/>
              <a:pathLst>
                <a:path w="2544" h="2420" extrusionOk="0">
                  <a:moveTo>
                    <a:pt x="1212" y="1"/>
                  </a:moveTo>
                  <a:cubicBezTo>
                    <a:pt x="1148" y="1"/>
                    <a:pt x="1091" y="7"/>
                    <a:pt x="1042" y="17"/>
                  </a:cubicBezTo>
                  <a:cubicBezTo>
                    <a:pt x="859" y="53"/>
                    <a:pt x="777" y="122"/>
                    <a:pt x="783" y="131"/>
                  </a:cubicBezTo>
                  <a:cubicBezTo>
                    <a:pt x="784" y="135"/>
                    <a:pt x="790" y="137"/>
                    <a:pt x="800" y="137"/>
                  </a:cubicBezTo>
                  <a:cubicBezTo>
                    <a:pt x="835" y="137"/>
                    <a:pt x="920" y="114"/>
                    <a:pt x="1051" y="110"/>
                  </a:cubicBezTo>
                  <a:cubicBezTo>
                    <a:pt x="1062" y="109"/>
                    <a:pt x="1073" y="109"/>
                    <a:pt x="1084" y="109"/>
                  </a:cubicBezTo>
                  <a:cubicBezTo>
                    <a:pt x="1249" y="109"/>
                    <a:pt x="1482" y="157"/>
                    <a:pt x="1717" y="305"/>
                  </a:cubicBezTo>
                  <a:cubicBezTo>
                    <a:pt x="1961" y="464"/>
                    <a:pt x="2218" y="753"/>
                    <a:pt x="2252" y="1127"/>
                  </a:cubicBezTo>
                  <a:cubicBezTo>
                    <a:pt x="2297" y="1500"/>
                    <a:pt x="2031" y="1895"/>
                    <a:pt x="1629" y="2076"/>
                  </a:cubicBezTo>
                  <a:cubicBezTo>
                    <a:pt x="1474" y="2147"/>
                    <a:pt x="1307" y="2183"/>
                    <a:pt x="1147" y="2183"/>
                  </a:cubicBezTo>
                  <a:cubicBezTo>
                    <a:pt x="895" y="2183"/>
                    <a:pt x="657" y="2095"/>
                    <a:pt x="503" y="1924"/>
                  </a:cubicBezTo>
                  <a:cubicBezTo>
                    <a:pt x="243" y="1653"/>
                    <a:pt x="193" y="1269"/>
                    <a:pt x="234" y="982"/>
                  </a:cubicBezTo>
                  <a:cubicBezTo>
                    <a:pt x="278" y="688"/>
                    <a:pt x="407" y="473"/>
                    <a:pt x="523" y="352"/>
                  </a:cubicBezTo>
                  <a:cubicBezTo>
                    <a:pt x="638" y="227"/>
                    <a:pt x="726" y="181"/>
                    <a:pt x="715" y="161"/>
                  </a:cubicBezTo>
                  <a:cubicBezTo>
                    <a:pt x="715" y="160"/>
                    <a:pt x="712" y="159"/>
                    <a:pt x="707" y="159"/>
                  </a:cubicBezTo>
                  <a:cubicBezTo>
                    <a:pt x="679" y="159"/>
                    <a:pt x="585" y="186"/>
                    <a:pt x="460" y="282"/>
                  </a:cubicBezTo>
                  <a:cubicBezTo>
                    <a:pt x="311" y="394"/>
                    <a:pt x="140" y="622"/>
                    <a:pt x="66" y="951"/>
                  </a:cubicBezTo>
                  <a:cubicBezTo>
                    <a:pt x="0" y="1272"/>
                    <a:pt x="26" y="1721"/>
                    <a:pt x="342" y="2076"/>
                  </a:cubicBezTo>
                  <a:cubicBezTo>
                    <a:pt x="537" y="2304"/>
                    <a:pt x="846" y="2419"/>
                    <a:pt x="1165" y="2419"/>
                  </a:cubicBezTo>
                  <a:cubicBezTo>
                    <a:pt x="1356" y="2419"/>
                    <a:pt x="1552" y="2378"/>
                    <a:pt x="1728" y="2294"/>
                  </a:cubicBezTo>
                  <a:cubicBezTo>
                    <a:pt x="2204" y="2086"/>
                    <a:pt x="2544" y="1581"/>
                    <a:pt x="2472" y="1104"/>
                  </a:cubicBezTo>
                  <a:cubicBezTo>
                    <a:pt x="2412" y="634"/>
                    <a:pt x="2090" y="319"/>
                    <a:pt x="1805" y="159"/>
                  </a:cubicBezTo>
                  <a:cubicBezTo>
                    <a:pt x="1589" y="43"/>
                    <a:pt x="1379" y="1"/>
                    <a:pt x="1212"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8" name="Google Shape;218;p26"/>
            <p:cNvSpPr/>
            <p:nvPr/>
          </p:nvSpPr>
          <p:spPr>
            <a:xfrm>
              <a:off x="3859700" y="4252575"/>
              <a:ext cx="63625" cy="60500"/>
            </a:xfrm>
            <a:custGeom>
              <a:avLst/>
              <a:gdLst/>
              <a:ahLst/>
              <a:cxnLst/>
              <a:rect l="l" t="t" r="r" b="b"/>
              <a:pathLst>
                <a:path w="2545" h="2420" extrusionOk="0">
                  <a:moveTo>
                    <a:pt x="1212" y="1"/>
                  </a:moveTo>
                  <a:cubicBezTo>
                    <a:pt x="1149" y="1"/>
                    <a:pt x="1092" y="7"/>
                    <a:pt x="1042" y="17"/>
                  </a:cubicBezTo>
                  <a:cubicBezTo>
                    <a:pt x="860" y="53"/>
                    <a:pt x="778" y="122"/>
                    <a:pt x="783" y="131"/>
                  </a:cubicBezTo>
                  <a:cubicBezTo>
                    <a:pt x="785" y="135"/>
                    <a:pt x="791" y="137"/>
                    <a:pt x="801" y="137"/>
                  </a:cubicBezTo>
                  <a:cubicBezTo>
                    <a:pt x="835" y="137"/>
                    <a:pt x="921" y="115"/>
                    <a:pt x="1052" y="111"/>
                  </a:cubicBezTo>
                  <a:cubicBezTo>
                    <a:pt x="1064" y="111"/>
                    <a:pt x="1076" y="110"/>
                    <a:pt x="1089" y="110"/>
                  </a:cubicBezTo>
                  <a:cubicBezTo>
                    <a:pt x="1255" y="110"/>
                    <a:pt x="1485" y="159"/>
                    <a:pt x="1719" y="306"/>
                  </a:cubicBezTo>
                  <a:cubicBezTo>
                    <a:pt x="1961" y="464"/>
                    <a:pt x="2219" y="754"/>
                    <a:pt x="2253" y="1128"/>
                  </a:cubicBezTo>
                  <a:cubicBezTo>
                    <a:pt x="2297" y="1500"/>
                    <a:pt x="2031" y="1895"/>
                    <a:pt x="1629" y="2076"/>
                  </a:cubicBezTo>
                  <a:cubicBezTo>
                    <a:pt x="1474" y="2148"/>
                    <a:pt x="1308" y="2183"/>
                    <a:pt x="1148" y="2183"/>
                  </a:cubicBezTo>
                  <a:cubicBezTo>
                    <a:pt x="895" y="2183"/>
                    <a:pt x="658" y="2095"/>
                    <a:pt x="504" y="1925"/>
                  </a:cubicBezTo>
                  <a:cubicBezTo>
                    <a:pt x="244" y="1654"/>
                    <a:pt x="194" y="1269"/>
                    <a:pt x="234" y="983"/>
                  </a:cubicBezTo>
                  <a:cubicBezTo>
                    <a:pt x="279" y="690"/>
                    <a:pt x="408" y="474"/>
                    <a:pt x="523" y="352"/>
                  </a:cubicBezTo>
                  <a:cubicBezTo>
                    <a:pt x="638" y="228"/>
                    <a:pt x="726" y="181"/>
                    <a:pt x="716" y="161"/>
                  </a:cubicBezTo>
                  <a:cubicBezTo>
                    <a:pt x="715" y="160"/>
                    <a:pt x="712" y="159"/>
                    <a:pt x="707" y="159"/>
                  </a:cubicBezTo>
                  <a:cubicBezTo>
                    <a:pt x="680" y="159"/>
                    <a:pt x="585" y="186"/>
                    <a:pt x="460" y="284"/>
                  </a:cubicBezTo>
                  <a:cubicBezTo>
                    <a:pt x="313" y="394"/>
                    <a:pt x="141" y="622"/>
                    <a:pt x="67" y="952"/>
                  </a:cubicBezTo>
                  <a:cubicBezTo>
                    <a:pt x="1" y="1273"/>
                    <a:pt x="27" y="1721"/>
                    <a:pt x="342" y="2076"/>
                  </a:cubicBezTo>
                  <a:cubicBezTo>
                    <a:pt x="538" y="2305"/>
                    <a:pt x="846" y="2420"/>
                    <a:pt x="1165" y="2420"/>
                  </a:cubicBezTo>
                  <a:cubicBezTo>
                    <a:pt x="1357" y="2420"/>
                    <a:pt x="1552" y="2378"/>
                    <a:pt x="1729" y="2295"/>
                  </a:cubicBezTo>
                  <a:cubicBezTo>
                    <a:pt x="2205" y="2086"/>
                    <a:pt x="2544" y="1582"/>
                    <a:pt x="2472" y="1105"/>
                  </a:cubicBezTo>
                  <a:cubicBezTo>
                    <a:pt x="2412" y="634"/>
                    <a:pt x="2091" y="320"/>
                    <a:pt x="1805" y="159"/>
                  </a:cubicBezTo>
                  <a:cubicBezTo>
                    <a:pt x="1589" y="43"/>
                    <a:pt x="1380" y="1"/>
                    <a:pt x="1212"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9" name="Google Shape;219;p26"/>
            <p:cNvSpPr/>
            <p:nvPr/>
          </p:nvSpPr>
          <p:spPr>
            <a:xfrm>
              <a:off x="3251525" y="3878275"/>
              <a:ext cx="49000" cy="467200"/>
            </a:xfrm>
            <a:custGeom>
              <a:avLst/>
              <a:gdLst/>
              <a:ahLst/>
              <a:cxnLst/>
              <a:rect l="l" t="t" r="r" b="b"/>
              <a:pathLst>
                <a:path w="1960" h="18688" extrusionOk="0">
                  <a:moveTo>
                    <a:pt x="17" y="0"/>
                  </a:moveTo>
                  <a:cubicBezTo>
                    <a:pt x="17" y="0"/>
                    <a:pt x="17" y="0"/>
                    <a:pt x="17" y="0"/>
                  </a:cubicBezTo>
                  <a:cubicBezTo>
                    <a:pt x="0" y="4"/>
                    <a:pt x="50" y="264"/>
                    <a:pt x="150" y="730"/>
                  </a:cubicBezTo>
                  <a:cubicBezTo>
                    <a:pt x="255" y="1195"/>
                    <a:pt x="397" y="1869"/>
                    <a:pt x="560" y="2705"/>
                  </a:cubicBezTo>
                  <a:cubicBezTo>
                    <a:pt x="1424" y="7058"/>
                    <a:pt x="1808" y="11494"/>
                    <a:pt x="1709" y="15930"/>
                  </a:cubicBezTo>
                  <a:cubicBezTo>
                    <a:pt x="1691" y="16782"/>
                    <a:pt x="1668" y="17471"/>
                    <a:pt x="1646" y="17947"/>
                  </a:cubicBezTo>
                  <a:cubicBezTo>
                    <a:pt x="1626" y="18423"/>
                    <a:pt x="1624" y="18687"/>
                    <a:pt x="1640" y="18688"/>
                  </a:cubicBezTo>
                  <a:cubicBezTo>
                    <a:pt x="1640" y="18688"/>
                    <a:pt x="1640" y="18688"/>
                    <a:pt x="1640" y="18688"/>
                  </a:cubicBezTo>
                  <a:cubicBezTo>
                    <a:pt x="1657" y="18688"/>
                    <a:pt x="1692" y="18426"/>
                    <a:pt x="1739" y="17953"/>
                  </a:cubicBezTo>
                  <a:cubicBezTo>
                    <a:pt x="1790" y="17478"/>
                    <a:pt x="1840" y="16788"/>
                    <a:pt x="1879" y="15936"/>
                  </a:cubicBezTo>
                  <a:cubicBezTo>
                    <a:pt x="1960" y="14231"/>
                    <a:pt x="1959" y="11865"/>
                    <a:pt x="1735" y="9265"/>
                  </a:cubicBezTo>
                  <a:cubicBezTo>
                    <a:pt x="1507" y="6666"/>
                    <a:pt x="1101" y="4337"/>
                    <a:pt x="727" y="2671"/>
                  </a:cubicBezTo>
                  <a:cubicBezTo>
                    <a:pt x="542" y="1837"/>
                    <a:pt x="374" y="1166"/>
                    <a:pt x="242" y="708"/>
                  </a:cubicBezTo>
                  <a:cubicBezTo>
                    <a:pt x="113" y="251"/>
                    <a:pt x="34" y="0"/>
                    <a:pt x="17"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0" name="Google Shape;220;p26"/>
            <p:cNvSpPr/>
            <p:nvPr/>
          </p:nvSpPr>
          <p:spPr>
            <a:xfrm>
              <a:off x="3689000" y="3342700"/>
              <a:ext cx="452575" cy="710000"/>
            </a:xfrm>
            <a:custGeom>
              <a:avLst/>
              <a:gdLst/>
              <a:ahLst/>
              <a:cxnLst/>
              <a:rect l="l" t="t" r="r" b="b"/>
              <a:pathLst>
                <a:path w="18103" h="28400" extrusionOk="0">
                  <a:moveTo>
                    <a:pt x="14033" y="1"/>
                  </a:moveTo>
                  <a:cubicBezTo>
                    <a:pt x="13838" y="1"/>
                    <a:pt x="13582" y="69"/>
                    <a:pt x="13251" y="235"/>
                  </a:cubicBezTo>
                  <a:cubicBezTo>
                    <a:pt x="12118" y="801"/>
                    <a:pt x="13251" y="7271"/>
                    <a:pt x="13251" y="7271"/>
                  </a:cubicBezTo>
                  <a:lnTo>
                    <a:pt x="12604" y="10747"/>
                  </a:lnTo>
                  <a:cubicBezTo>
                    <a:pt x="12604" y="10747"/>
                    <a:pt x="8641" y="9858"/>
                    <a:pt x="8318" y="9696"/>
                  </a:cubicBezTo>
                  <a:cubicBezTo>
                    <a:pt x="8313" y="9694"/>
                    <a:pt x="8307" y="9693"/>
                    <a:pt x="8300" y="9693"/>
                  </a:cubicBezTo>
                  <a:cubicBezTo>
                    <a:pt x="7776" y="9693"/>
                    <a:pt x="0" y="15321"/>
                    <a:pt x="0" y="15321"/>
                  </a:cubicBezTo>
                  <a:cubicBezTo>
                    <a:pt x="0" y="15321"/>
                    <a:pt x="869" y="16035"/>
                    <a:pt x="1920" y="16035"/>
                  </a:cubicBezTo>
                  <a:cubicBezTo>
                    <a:pt x="2162" y="16035"/>
                    <a:pt x="2414" y="15997"/>
                    <a:pt x="2667" y="15904"/>
                  </a:cubicBezTo>
                  <a:cubicBezTo>
                    <a:pt x="3278" y="15679"/>
                    <a:pt x="6457" y="13739"/>
                    <a:pt x="6457" y="13739"/>
                  </a:cubicBezTo>
                  <a:lnTo>
                    <a:pt x="6457" y="13739"/>
                  </a:lnTo>
                  <a:lnTo>
                    <a:pt x="3870" y="17298"/>
                  </a:lnTo>
                  <a:cubicBezTo>
                    <a:pt x="3870" y="17298"/>
                    <a:pt x="2900" y="22635"/>
                    <a:pt x="3142" y="23039"/>
                  </a:cubicBezTo>
                  <a:cubicBezTo>
                    <a:pt x="3200" y="23135"/>
                    <a:pt x="3368" y="23172"/>
                    <a:pt x="3590" y="23172"/>
                  </a:cubicBezTo>
                  <a:cubicBezTo>
                    <a:pt x="4301" y="23172"/>
                    <a:pt x="5569" y="22797"/>
                    <a:pt x="5569" y="22797"/>
                  </a:cubicBezTo>
                  <a:lnTo>
                    <a:pt x="5892" y="20613"/>
                  </a:lnTo>
                  <a:cubicBezTo>
                    <a:pt x="5892" y="20613"/>
                    <a:pt x="6134" y="22149"/>
                    <a:pt x="6377" y="22474"/>
                  </a:cubicBezTo>
                  <a:cubicBezTo>
                    <a:pt x="6430" y="22545"/>
                    <a:pt x="6544" y="22573"/>
                    <a:pt x="6688" y="22573"/>
                  </a:cubicBezTo>
                  <a:cubicBezTo>
                    <a:pt x="7193" y="22573"/>
                    <a:pt x="8075" y="22230"/>
                    <a:pt x="8075" y="22230"/>
                  </a:cubicBezTo>
                  <a:lnTo>
                    <a:pt x="8398" y="24575"/>
                  </a:lnTo>
                  <a:lnTo>
                    <a:pt x="10296" y="28399"/>
                  </a:lnTo>
                  <a:lnTo>
                    <a:pt x="18102" y="26274"/>
                  </a:lnTo>
                  <a:lnTo>
                    <a:pt x="18102" y="13821"/>
                  </a:lnTo>
                  <a:lnTo>
                    <a:pt x="16404" y="12284"/>
                  </a:lnTo>
                  <a:lnTo>
                    <a:pt x="15919" y="5976"/>
                  </a:lnTo>
                  <a:cubicBezTo>
                    <a:pt x="15919" y="5976"/>
                    <a:pt x="14625" y="1367"/>
                    <a:pt x="14625" y="801"/>
                  </a:cubicBezTo>
                  <a:cubicBezTo>
                    <a:pt x="14625" y="401"/>
                    <a:pt x="14504" y="1"/>
                    <a:pt x="14033" y="1"/>
                  </a:cubicBezTo>
                  <a:close/>
                </a:path>
              </a:pathLst>
            </a:custGeom>
            <a:solidFill>
              <a:schemeClr val="accent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1" name="Google Shape;221;p26"/>
            <p:cNvSpPr/>
            <p:nvPr/>
          </p:nvSpPr>
          <p:spPr>
            <a:xfrm>
              <a:off x="3940250" y="3999525"/>
              <a:ext cx="685375" cy="1245975"/>
            </a:xfrm>
            <a:custGeom>
              <a:avLst/>
              <a:gdLst/>
              <a:ahLst/>
              <a:cxnLst/>
              <a:rect l="l" t="t" r="r" b="b"/>
              <a:pathLst>
                <a:path w="27415" h="49839" extrusionOk="0">
                  <a:moveTo>
                    <a:pt x="8052" y="1"/>
                  </a:moveTo>
                  <a:lnTo>
                    <a:pt x="0" y="1851"/>
                  </a:lnTo>
                  <a:cubicBezTo>
                    <a:pt x="0" y="2306"/>
                    <a:pt x="1213" y="27686"/>
                    <a:pt x="1486" y="29506"/>
                  </a:cubicBezTo>
                  <a:cubicBezTo>
                    <a:pt x="1759" y="31325"/>
                    <a:pt x="1919" y="48518"/>
                    <a:pt x="11801" y="49839"/>
                  </a:cubicBezTo>
                  <a:cubicBezTo>
                    <a:pt x="11801" y="49839"/>
                    <a:pt x="16747" y="49778"/>
                    <a:pt x="17215" y="49387"/>
                  </a:cubicBezTo>
                  <a:lnTo>
                    <a:pt x="17231" y="49375"/>
                  </a:lnTo>
                  <a:cubicBezTo>
                    <a:pt x="22610" y="45338"/>
                    <a:pt x="26005" y="39191"/>
                    <a:pt x="26387" y="32478"/>
                  </a:cubicBezTo>
                  <a:lnTo>
                    <a:pt x="27414" y="14375"/>
                  </a:lnTo>
                  <a:lnTo>
                    <a:pt x="27414" y="14375"/>
                  </a:lnTo>
                  <a:cubicBezTo>
                    <a:pt x="27414" y="14375"/>
                    <a:pt x="21743" y="15110"/>
                    <a:pt x="14390" y="15746"/>
                  </a:cubicBezTo>
                  <a:lnTo>
                    <a:pt x="14390" y="20498"/>
                  </a:lnTo>
                  <a:cubicBezTo>
                    <a:pt x="14390" y="20498"/>
                    <a:pt x="12676" y="15711"/>
                    <a:pt x="12403" y="14375"/>
                  </a:cubicBezTo>
                  <a:cubicBezTo>
                    <a:pt x="12130" y="13038"/>
                    <a:pt x="8052" y="1"/>
                    <a:pt x="8052" y="1"/>
                  </a:cubicBezTo>
                  <a:close/>
                </a:path>
              </a:pathLst>
            </a:custGeom>
            <a:solidFill>
              <a:schemeClr val="accent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2" name="Google Shape;222;p26"/>
            <p:cNvSpPr/>
            <p:nvPr/>
          </p:nvSpPr>
          <p:spPr>
            <a:xfrm>
              <a:off x="3998700" y="3336850"/>
              <a:ext cx="100700" cy="312950"/>
            </a:xfrm>
            <a:custGeom>
              <a:avLst/>
              <a:gdLst/>
              <a:ahLst/>
              <a:cxnLst/>
              <a:rect l="l" t="t" r="r" b="b"/>
              <a:pathLst>
                <a:path w="4028" h="12518" extrusionOk="0">
                  <a:moveTo>
                    <a:pt x="1558" y="0"/>
                  </a:moveTo>
                  <a:lnTo>
                    <a:pt x="1524" y="19"/>
                  </a:lnTo>
                  <a:cubicBezTo>
                    <a:pt x="762" y="428"/>
                    <a:pt x="350" y="1219"/>
                    <a:pt x="180" y="1960"/>
                  </a:cubicBezTo>
                  <a:cubicBezTo>
                    <a:pt x="0" y="2719"/>
                    <a:pt x="67" y="3473"/>
                    <a:pt x="181" y="4152"/>
                  </a:cubicBezTo>
                  <a:cubicBezTo>
                    <a:pt x="295" y="4837"/>
                    <a:pt x="454" y="5470"/>
                    <a:pt x="553" y="6066"/>
                  </a:cubicBezTo>
                  <a:cubicBezTo>
                    <a:pt x="648" y="6616"/>
                    <a:pt x="690" y="7174"/>
                    <a:pt x="679" y="7733"/>
                  </a:cubicBezTo>
                  <a:cubicBezTo>
                    <a:pt x="662" y="8757"/>
                    <a:pt x="469" y="9570"/>
                    <a:pt x="313" y="10117"/>
                  </a:cubicBezTo>
                  <a:cubicBezTo>
                    <a:pt x="150" y="10665"/>
                    <a:pt x="26" y="10956"/>
                    <a:pt x="44" y="10963"/>
                  </a:cubicBezTo>
                  <a:cubicBezTo>
                    <a:pt x="44" y="10963"/>
                    <a:pt x="44" y="10963"/>
                    <a:pt x="45" y="10963"/>
                  </a:cubicBezTo>
                  <a:cubicBezTo>
                    <a:pt x="52" y="10963"/>
                    <a:pt x="90" y="10894"/>
                    <a:pt x="153" y="10760"/>
                  </a:cubicBezTo>
                  <a:cubicBezTo>
                    <a:pt x="218" y="10623"/>
                    <a:pt x="303" y="10416"/>
                    <a:pt x="399" y="10144"/>
                  </a:cubicBezTo>
                  <a:cubicBezTo>
                    <a:pt x="663" y="9368"/>
                    <a:pt x="813" y="8557"/>
                    <a:pt x="844" y="7738"/>
                  </a:cubicBezTo>
                  <a:cubicBezTo>
                    <a:pt x="866" y="7169"/>
                    <a:pt x="832" y="6599"/>
                    <a:pt x="744" y="6035"/>
                  </a:cubicBezTo>
                  <a:cubicBezTo>
                    <a:pt x="652" y="5428"/>
                    <a:pt x="499" y="4791"/>
                    <a:pt x="393" y="4118"/>
                  </a:cubicBezTo>
                  <a:cubicBezTo>
                    <a:pt x="289" y="3446"/>
                    <a:pt x="233" y="2728"/>
                    <a:pt x="405" y="2014"/>
                  </a:cubicBezTo>
                  <a:cubicBezTo>
                    <a:pt x="568" y="1324"/>
                    <a:pt x="945" y="618"/>
                    <a:pt x="1602" y="249"/>
                  </a:cubicBezTo>
                  <a:lnTo>
                    <a:pt x="1602" y="249"/>
                  </a:lnTo>
                  <a:lnTo>
                    <a:pt x="2252" y="341"/>
                  </a:lnTo>
                  <a:lnTo>
                    <a:pt x="2252" y="341"/>
                  </a:lnTo>
                  <a:cubicBezTo>
                    <a:pt x="2252" y="341"/>
                    <a:pt x="2252" y="341"/>
                    <a:pt x="2252" y="341"/>
                  </a:cubicBezTo>
                  <a:cubicBezTo>
                    <a:pt x="2652" y="2386"/>
                    <a:pt x="3029" y="4311"/>
                    <a:pt x="3356" y="5978"/>
                  </a:cubicBezTo>
                  <a:lnTo>
                    <a:pt x="3356" y="5978"/>
                  </a:lnTo>
                  <a:cubicBezTo>
                    <a:pt x="3537" y="7905"/>
                    <a:pt x="3689" y="9529"/>
                    <a:pt x="3801" y="10711"/>
                  </a:cubicBezTo>
                  <a:cubicBezTo>
                    <a:pt x="3860" y="11261"/>
                    <a:pt x="3907" y="11706"/>
                    <a:pt x="3944" y="12046"/>
                  </a:cubicBezTo>
                  <a:cubicBezTo>
                    <a:pt x="3980" y="12353"/>
                    <a:pt x="4005" y="12518"/>
                    <a:pt x="4017" y="12518"/>
                  </a:cubicBezTo>
                  <a:cubicBezTo>
                    <a:pt x="4017" y="12518"/>
                    <a:pt x="4017" y="12518"/>
                    <a:pt x="4017" y="12518"/>
                  </a:cubicBezTo>
                  <a:cubicBezTo>
                    <a:pt x="4028" y="12517"/>
                    <a:pt x="4024" y="12351"/>
                    <a:pt x="4009" y="12040"/>
                  </a:cubicBezTo>
                  <a:cubicBezTo>
                    <a:pt x="3987" y="11697"/>
                    <a:pt x="3959" y="11250"/>
                    <a:pt x="3925" y="10699"/>
                  </a:cubicBezTo>
                  <a:cubicBezTo>
                    <a:pt x="3836" y="9512"/>
                    <a:pt x="3712" y="7882"/>
                    <a:pt x="3566" y="5948"/>
                  </a:cubicBezTo>
                  <a:lnTo>
                    <a:pt x="3566" y="5943"/>
                  </a:lnTo>
                  <a:lnTo>
                    <a:pt x="3565" y="5937"/>
                  </a:lnTo>
                  <a:cubicBezTo>
                    <a:pt x="3246" y="4268"/>
                    <a:pt x="2878" y="2341"/>
                    <a:pt x="2487" y="294"/>
                  </a:cubicBezTo>
                  <a:cubicBezTo>
                    <a:pt x="2481" y="265"/>
                    <a:pt x="2475" y="236"/>
                    <a:pt x="2471" y="210"/>
                  </a:cubicBezTo>
                  <a:lnTo>
                    <a:pt x="2455" y="126"/>
                  </a:lnTo>
                  <a:lnTo>
                    <a:pt x="2369" y="114"/>
                  </a:lnTo>
                  <a:lnTo>
                    <a:pt x="1598" y="6"/>
                  </a:lnTo>
                  <a:lnTo>
                    <a:pt x="1558" y="0"/>
                  </a:ln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3" name="Google Shape;223;p26"/>
            <p:cNvSpPr/>
            <p:nvPr/>
          </p:nvSpPr>
          <p:spPr>
            <a:xfrm>
              <a:off x="3689725" y="3581625"/>
              <a:ext cx="367875" cy="165975"/>
            </a:xfrm>
            <a:custGeom>
              <a:avLst/>
              <a:gdLst/>
              <a:ahLst/>
              <a:cxnLst/>
              <a:rect l="l" t="t" r="r" b="b"/>
              <a:pathLst>
                <a:path w="14715" h="6639" extrusionOk="0">
                  <a:moveTo>
                    <a:pt x="8303" y="1"/>
                  </a:moveTo>
                  <a:lnTo>
                    <a:pt x="8263" y="28"/>
                  </a:lnTo>
                  <a:lnTo>
                    <a:pt x="3941" y="2931"/>
                  </a:lnTo>
                  <a:lnTo>
                    <a:pt x="106" y="5530"/>
                  </a:lnTo>
                  <a:lnTo>
                    <a:pt x="0" y="5601"/>
                  </a:lnTo>
                  <a:lnTo>
                    <a:pt x="85" y="5693"/>
                  </a:lnTo>
                  <a:cubicBezTo>
                    <a:pt x="454" y="6096"/>
                    <a:pt x="883" y="6411"/>
                    <a:pt x="1372" y="6567"/>
                  </a:cubicBezTo>
                  <a:cubicBezTo>
                    <a:pt x="1517" y="6614"/>
                    <a:pt x="1669" y="6638"/>
                    <a:pt x="1821" y="6638"/>
                  </a:cubicBezTo>
                  <a:cubicBezTo>
                    <a:pt x="1920" y="6638"/>
                    <a:pt x="2020" y="6628"/>
                    <a:pt x="2117" y="6608"/>
                  </a:cubicBezTo>
                  <a:cubicBezTo>
                    <a:pt x="2365" y="6556"/>
                    <a:pt x="2567" y="6441"/>
                    <a:pt x="2758" y="6345"/>
                  </a:cubicBezTo>
                  <a:cubicBezTo>
                    <a:pt x="3530" y="5942"/>
                    <a:pt x="4188" y="5559"/>
                    <a:pt x="4733" y="5239"/>
                  </a:cubicBezTo>
                  <a:cubicBezTo>
                    <a:pt x="5277" y="4919"/>
                    <a:pt x="5703" y="4660"/>
                    <a:pt x="5993" y="4479"/>
                  </a:cubicBezTo>
                  <a:cubicBezTo>
                    <a:pt x="6282" y="4297"/>
                    <a:pt x="6435" y="4193"/>
                    <a:pt x="6428" y="4183"/>
                  </a:cubicBezTo>
                  <a:cubicBezTo>
                    <a:pt x="6428" y="4182"/>
                    <a:pt x="6427" y="4182"/>
                    <a:pt x="6426" y="4182"/>
                  </a:cubicBezTo>
                  <a:cubicBezTo>
                    <a:pt x="6403" y="4182"/>
                    <a:pt x="6240" y="4265"/>
                    <a:pt x="5958" y="4417"/>
                  </a:cubicBezTo>
                  <a:lnTo>
                    <a:pt x="4667" y="5122"/>
                  </a:lnTo>
                  <a:cubicBezTo>
                    <a:pt x="4114" y="5423"/>
                    <a:pt x="3447" y="5793"/>
                    <a:pt x="2675" y="6179"/>
                  </a:cubicBezTo>
                  <a:cubicBezTo>
                    <a:pt x="2480" y="6275"/>
                    <a:pt x="2284" y="6380"/>
                    <a:pt x="2080" y="6417"/>
                  </a:cubicBezTo>
                  <a:cubicBezTo>
                    <a:pt x="2002" y="6431"/>
                    <a:pt x="1922" y="6439"/>
                    <a:pt x="1843" y="6439"/>
                  </a:cubicBezTo>
                  <a:cubicBezTo>
                    <a:pt x="1704" y="6439"/>
                    <a:pt x="1565" y="6416"/>
                    <a:pt x="1432" y="6371"/>
                  </a:cubicBezTo>
                  <a:cubicBezTo>
                    <a:pt x="1035" y="6242"/>
                    <a:pt x="655" y="5971"/>
                    <a:pt x="338" y="5641"/>
                  </a:cubicBezTo>
                  <a:lnTo>
                    <a:pt x="338" y="5641"/>
                  </a:lnTo>
                  <a:lnTo>
                    <a:pt x="4076" y="3129"/>
                  </a:lnTo>
                  <a:lnTo>
                    <a:pt x="8345" y="232"/>
                  </a:lnTo>
                  <a:lnTo>
                    <a:pt x="8345" y="232"/>
                  </a:lnTo>
                  <a:lnTo>
                    <a:pt x="12926" y="1296"/>
                  </a:lnTo>
                  <a:lnTo>
                    <a:pt x="14239" y="1582"/>
                  </a:lnTo>
                  <a:cubicBezTo>
                    <a:pt x="14498" y="1635"/>
                    <a:pt x="14656" y="1664"/>
                    <a:pt x="14700" y="1664"/>
                  </a:cubicBezTo>
                  <a:cubicBezTo>
                    <a:pt x="14707" y="1664"/>
                    <a:pt x="14712" y="1663"/>
                    <a:pt x="14712" y="1661"/>
                  </a:cubicBezTo>
                  <a:cubicBezTo>
                    <a:pt x="14714" y="1650"/>
                    <a:pt x="14556" y="1599"/>
                    <a:pt x="14256" y="1516"/>
                  </a:cubicBezTo>
                  <a:lnTo>
                    <a:pt x="12957" y="1171"/>
                  </a:lnTo>
                  <a:lnTo>
                    <a:pt x="8349" y="13"/>
                  </a:lnTo>
                  <a:lnTo>
                    <a:pt x="8303" y="1"/>
                  </a:ln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4" name="Google Shape;224;p26"/>
            <p:cNvSpPr/>
            <p:nvPr/>
          </p:nvSpPr>
          <p:spPr>
            <a:xfrm>
              <a:off x="3763625" y="3648300"/>
              <a:ext cx="206725" cy="271375"/>
            </a:xfrm>
            <a:custGeom>
              <a:avLst/>
              <a:gdLst/>
              <a:ahLst/>
              <a:cxnLst/>
              <a:rect l="l" t="t" r="r" b="b"/>
              <a:pathLst>
                <a:path w="8269" h="10855" extrusionOk="0">
                  <a:moveTo>
                    <a:pt x="6570" y="0"/>
                  </a:moveTo>
                  <a:cubicBezTo>
                    <a:pt x="6522" y="0"/>
                    <a:pt x="6474" y="4"/>
                    <a:pt x="6425" y="12"/>
                  </a:cubicBezTo>
                  <a:cubicBezTo>
                    <a:pt x="6009" y="64"/>
                    <a:pt x="5568" y="240"/>
                    <a:pt x="5087" y="367"/>
                  </a:cubicBezTo>
                  <a:lnTo>
                    <a:pt x="5063" y="373"/>
                  </a:lnTo>
                  <a:lnTo>
                    <a:pt x="5045" y="391"/>
                  </a:lnTo>
                  <a:cubicBezTo>
                    <a:pt x="4481" y="946"/>
                    <a:pt x="3837" y="1593"/>
                    <a:pt x="3140" y="2313"/>
                  </a:cubicBezTo>
                  <a:cubicBezTo>
                    <a:pt x="2792" y="2674"/>
                    <a:pt x="2431" y="3053"/>
                    <a:pt x="2062" y="3452"/>
                  </a:cubicBezTo>
                  <a:cubicBezTo>
                    <a:pt x="1696" y="3859"/>
                    <a:pt x="1312" y="4251"/>
                    <a:pt x="969" y="4757"/>
                  </a:cubicBezTo>
                  <a:lnTo>
                    <a:pt x="960" y="4772"/>
                  </a:lnTo>
                  <a:lnTo>
                    <a:pt x="956" y="4796"/>
                  </a:lnTo>
                  <a:cubicBezTo>
                    <a:pt x="878" y="5243"/>
                    <a:pt x="800" y="5704"/>
                    <a:pt x="719" y="6171"/>
                  </a:cubicBezTo>
                  <a:cubicBezTo>
                    <a:pt x="468" y="7662"/>
                    <a:pt x="229" y="9080"/>
                    <a:pt x="13" y="10365"/>
                  </a:cubicBezTo>
                  <a:lnTo>
                    <a:pt x="1" y="10437"/>
                  </a:lnTo>
                  <a:lnTo>
                    <a:pt x="58" y="10473"/>
                  </a:lnTo>
                  <a:cubicBezTo>
                    <a:pt x="439" y="10716"/>
                    <a:pt x="864" y="10855"/>
                    <a:pt x="1281" y="10855"/>
                  </a:cubicBezTo>
                  <a:cubicBezTo>
                    <a:pt x="1376" y="10855"/>
                    <a:pt x="1470" y="10847"/>
                    <a:pt x="1564" y="10833"/>
                  </a:cubicBezTo>
                  <a:cubicBezTo>
                    <a:pt x="2067" y="10749"/>
                    <a:pt x="2470" y="10442"/>
                    <a:pt x="2730" y="10107"/>
                  </a:cubicBezTo>
                  <a:lnTo>
                    <a:pt x="2746" y="10086"/>
                  </a:lnTo>
                  <a:lnTo>
                    <a:pt x="2750" y="10063"/>
                  </a:lnTo>
                  <a:cubicBezTo>
                    <a:pt x="2884" y="9004"/>
                    <a:pt x="2994" y="8131"/>
                    <a:pt x="3077" y="7480"/>
                  </a:cubicBezTo>
                  <a:cubicBezTo>
                    <a:pt x="3108" y="7197"/>
                    <a:pt x="3133" y="6964"/>
                    <a:pt x="3154" y="6773"/>
                  </a:cubicBezTo>
                  <a:cubicBezTo>
                    <a:pt x="3169" y="6610"/>
                    <a:pt x="3172" y="6524"/>
                    <a:pt x="3163" y="6523"/>
                  </a:cubicBezTo>
                  <a:cubicBezTo>
                    <a:pt x="3163" y="6523"/>
                    <a:pt x="3163" y="6523"/>
                    <a:pt x="3163" y="6523"/>
                  </a:cubicBezTo>
                  <a:cubicBezTo>
                    <a:pt x="3154" y="6523"/>
                    <a:pt x="3134" y="6607"/>
                    <a:pt x="3103" y="6766"/>
                  </a:cubicBezTo>
                  <a:lnTo>
                    <a:pt x="2979" y="7466"/>
                  </a:lnTo>
                  <a:cubicBezTo>
                    <a:pt x="2877" y="8109"/>
                    <a:pt x="2741" y="8971"/>
                    <a:pt x="2576" y="10014"/>
                  </a:cubicBezTo>
                  <a:lnTo>
                    <a:pt x="2576" y="10014"/>
                  </a:lnTo>
                  <a:cubicBezTo>
                    <a:pt x="2325" y="10314"/>
                    <a:pt x="1966" y="10567"/>
                    <a:pt x="1534" y="10633"/>
                  </a:cubicBezTo>
                  <a:cubicBezTo>
                    <a:pt x="1459" y="10645"/>
                    <a:pt x="1382" y="10650"/>
                    <a:pt x="1304" y="10650"/>
                  </a:cubicBezTo>
                  <a:cubicBezTo>
                    <a:pt x="948" y="10650"/>
                    <a:pt x="569" y="10531"/>
                    <a:pt x="243" y="10332"/>
                  </a:cubicBezTo>
                  <a:lnTo>
                    <a:pt x="243" y="10332"/>
                  </a:lnTo>
                  <a:cubicBezTo>
                    <a:pt x="462" y="9066"/>
                    <a:pt x="703" y="7674"/>
                    <a:pt x="956" y="6213"/>
                  </a:cubicBezTo>
                  <a:cubicBezTo>
                    <a:pt x="1034" y="5754"/>
                    <a:pt x="1111" y="5301"/>
                    <a:pt x="1187" y="4860"/>
                  </a:cubicBezTo>
                  <a:lnTo>
                    <a:pt x="1187" y="4860"/>
                  </a:lnTo>
                  <a:cubicBezTo>
                    <a:pt x="1487" y="4417"/>
                    <a:pt x="1880" y="4002"/>
                    <a:pt x="2232" y="3608"/>
                  </a:cubicBezTo>
                  <a:lnTo>
                    <a:pt x="3297" y="2463"/>
                  </a:lnTo>
                  <a:lnTo>
                    <a:pt x="5154" y="528"/>
                  </a:lnTo>
                  <a:lnTo>
                    <a:pt x="5154" y="528"/>
                  </a:lnTo>
                  <a:cubicBezTo>
                    <a:pt x="5646" y="384"/>
                    <a:pt x="6059" y="209"/>
                    <a:pt x="6444" y="148"/>
                  </a:cubicBezTo>
                  <a:cubicBezTo>
                    <a:pt x="6499" y="137"/>
                    <a:pt x="6553" y="132"/>
                    <a:pt x="6605" y="132"/>
                  </a:cubicBezTo>
                  <a:cubicBezTo>
                    <a:pt x="6734" y="132"/>
                    <a:pt x="6854" y="162"/>
                    <a:pt x="6972" y="198"/>
                  </a:cubicBezTo>
                  <a:cubicBezTo>
                    <a:pt x="7135" y="249"/>
                    <a:pt x="7281" y="309"/>
                    <a:pt x="7413" y="363"/>
                  </a:cubicBezTo>
                  <a:cubicBezTo>
                    <a:pt x="7859" y="565"/>
                    <a:pt x="8164" y="624"/>
                    <a:pt x="8245" y="624"/>
                  </a:cubicBezTo>
                  <a:cubicBezTo>
                    <a:pt x="8259" y="624"/>
                    <a:pt x="8266" y="622"/>
                    <a:pt x="8266" y="619"/>
                  </a:cubicBezTo>
                  <a:cubicBezTo>
                    <a:pt x="8268" y="609"/>
                    <a:pt x="8192" y="591"/>
                    <a:pt x="8051" y="541"/>
                  </a:cubicBezTo>
                  <a:cubicBezTo>
                    <a:pt x="7910" y="492"/>
                    <a:pt x="7710" y="400"/>
                    <a:pt x="7453" y="276"/>
                  </a:cubicBezTo>
                  <a:cubicBezTo>
                    <a:pt x="7323" y="215"/>
                    <a:pt x="7178" y="146"/>
                    <a:pt x="7009" y="87"/>
                  </a:cubicBezTo>
                  <a:cubicBezTo>
                    <a:pt x="6885" y="41"/>
                    <a:pt x="6731" y="0"/>
                    <a:pt x="6570" y="0"/>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5" name="Google Shape;225;p26"/>
            <p:cNvSpPr/>
            <p:nvPr/>
          </p:nvSpPr>
          <p:spPr>
            <a:xfrm>
              <a:off x="3838100" y="3731675"/>
              <a:ext cx="151350" cy="179175"/>
            </a:xfrm>
            <a:custGeom>
              <a:avLst/>
              <a:gdLst/>
              <a:ahLst/>
              <a:cxnLst/>
              <a:rect l="l" t="t" r="r" b="b"/>
              <a:pathLst>
                <a:path w="6054" h="7167" extrusionOk="0">
                  <a:moveTo>
                    <a:pt x="5781" y="1"/>
                  </a:moveTo>
                  <a:lnTo>
                    <a:pt x="5011" y="15"/>
                  </a:lnTo>
                  <a:lnTo>
                    <a:pt x="2209" y="119"/>
                  </a:lnTo>
                  <a:lnTo>
                    <a:pt x="2167" y="121"/>
                  </a:lnTo>
                  <a:lnTo>
                    <a:pt x="2140" y="156"/>
                  </a:lnTo>
                  <a:lnTo>
                    <a:pt x="28" y="2885"/>
                  </a:lnTo>
                  <a:lnTo>
                    <a:pt x="5" y="2916"/>
                  </a:lnTo>
                  <a:lnTo>
                    <a:pt x="5" y="2956"/>
                  </a:lnTo>
                  <a:cubicBezTo>
                    <a:pt x="3" y="3780"/>
                    <a:pt x="2" y="4648"/>
                    <a:pt x="1" y="5545"/>
                  </a:cubicBezTo>
                  <a:cubicBezTo>
                    <a:pt x="1" y="6041"/>
                    <a:pt x="2" y="6529"/>
                    <a:pt x="2" y="6994"/>
                  </a:cubicBezTo>
                  <a:lnTo>
                    <a:pt x="2" y="7089"/>
                  </a:lnTo>
                  <a:lnTo>
                    <a:pt x="91" y="7109"/>
                  </a:lnTo>
                  <a:cubicBezTo>
                    <a:pt x="258" y="7145"/>
                    <a:pt x="427" y="7166"/>
                    <a:pt x="594" y="7166"/>
                  </a:cubicBezTo>
                  <a:cubicBezTo>
                    <a:pt x="794" y="7166"/>
                    <a:pt x="993" y="7135"/>
                    <a:pt x="1185" y="7060"/>
                  </a:cubicBezTo>
                  <a:cubicBezTo>
                    <a:pt x="1358" y="6989"/>
                    <a:pt x="1521" y="6870"/>
                    <a:pt x="1624" y="6712"/>
                  </a:cubicBezTo>
                  <a:cubicBezTo>
                    <a:pt x="1728" y="6550"/>
                    <a:pt x="1782" y="6391"/>
                    <a:pt x="1832" y="6231"/>
                  </a:cubicBezTo>
                  <a:cubicBezTo>
                    <a:pt x="2008" y="5610"/>
                    <a:pt x="2055" y="5013"/>
                    <a:pt x="2066" y="4455"/>
                  </a:cubicBezTo>
                  <a:lnTo>
                    <a:pt x="2066" y="4455"/>
                  </a:lnTo>
                  <a:cubicBezTo>
                    <a:pt x="2527" y="4123"/>
                    <a:pt x="2887" y="3739"/>
                    <a:pt x="3136" y="3338"/>
                  </a:cubicBezTo>
                  <a:lnTo>
                    <a:pt x="3136" y="3338"/>
                  </a:lnTo>
                  <a:lnTo>
                    <a:pt x="5262" y="3229"/>
                  </a:lnTo>
                  <a:cubicBezTo>
                    <a:pt x="5773" y="3197"/>
                    <a:pt x="6053" y="3171"/>
                    <a:pt x="6053" y="3155"/>
                  </a:cubicBezTo>
                  <a:cubicBezTo>
                    <a:pt x="6053" y="3141"/>
                    <a:pt x="5857" y="3134"/>
                    <a:pt x="5495" y="3134"/>
                  </a:cubicBezTo>
                  <a:cubicBezTo>
                    <a:pt x="5423" y="3134"/>
                    <a:pt x="5344" y="3135"/>
                    <a:pt x="5259" y="3135"/>
                  </a:cubicBezTo>
                  <a:lnTo>
                    <a:pt x="3084" y="3170"/>
                  </a:lnTo>
                  <a:lnTo>
                    <a:pt x="3039" y="3171"/>
                  </a:lnTo>
                  <a:lnTo>
                    <a:pt x="3013" y="3212"/>
                  </a:lnTo>
                  <a:cubicBezTo>
                    <a:pt x="2764" y="3605"/>
                    <a:pt x="2380" y="3999"/>
                    <a:pt x="1910" y="4317"/>
                  </a:cubicBezTo>
                  <a:lnTo>
                    <a:pt x="1866" y="4347"/>
                  </a:lnTo>
                  <a:lnTo>
                    <a:pt x="1863" y="4402"/>
                  </a:lnTo>
                  <a:cubicBezTo>
                    <a:pt x="1847" y="4954"/>
                    <a:pt x="1794" y="5566"/>
                    <a:pt x="1617" y="6167"/>
                  </a:cubicBezTo>
                  <a:cubicBezTo>
                    <a:pt x="1570" y="6314"/>
                    <a:pt x="1513" y="6466"/>
                    <a:pt x="1437" y="6582"/>
                  </a:cubicBezTo>
                  <a:cubicBezTo>
                    <a:pt x="1357" y="6702"/>
                    <a:pt x="1236" y="6789"/>
                    <a:pt x="1097" y="6846"/>
                  </a:cubicBezTo>
                  <a:cubicBezTo>
                    <a:pt x="947" y="6906"/>
                    <a:pt x="775" y="6932"/>
                    <a:pt x="600" y="6932"/>
                  </a:cubicBezTo>
                  <a:cubicBezTo>
                    <a:pt x="480" y="6932"/>
                    <a:pt x="357" y="6919"/>
                    <a:pt x="239" y="6898"/>
                  </a:cubicBezTo>
                  <a:lnTo>
                    <a:pt x="239" y="6898"/>
                  </a:lnTo>
                  <a:cubicBezTo>
                    <a:pt x="239" y="6462"/>
                    <a:pt x="240" y="6007"/>
                    <a:pt x="240" y="5545"/>
                  </a:cubicBezTo>
                  <a:cubicBezTo>
                    <a:pt x="239" y="4663"/>
                    <a:pt x="238" y="3808"/>
                    <a:pt x="236" y="2995"/>
                  </a:cubicBezTo>
                  <a:lnTo>
                    <a:pt x="236" y="2995"/>
                  </a:lnTo>
                  <a:lnTo>
                    <a:pt x="2263" y="306"/>
                  </a:lnTo>
                  <a:lnTo>
                    <a:pt x="2263" y="306"/>
                  </a:lnTo>
                  <a:lnTo>
                    <a:pt x="5016" y="122"/>
                  </a:lnTo>
                  <a:lnTo>
                    <a:pt x="5785" y="57"/>
                  </a:lnTo>
                  <a:cubicBezTo>
                    <a:pt x="5960" y="38"/>
                    <a:pt x="6053" y="24"/>
                    <a:pt x="6053" y="15"/>
                  </a:cubicBezTo>
                  <a:cubicBezTo>
                    <a:pt x="6053" y="5"/>
                    <a:pt x="5959" y="1"/>
                    <a:pt x="5781" y="1"/>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6" name="Google Shape;226;p26"/>
            <p:cNvSpPr/>
            <p:nvPr/>
          </p:nvSpPr>
          <p:spPr>
            <a:xfrm>
              <a:off x="3886050" y="3874250"/>
              <a:ext cx="62025" cy="171575"/>
            </a:xfrm>
            <a:custGeom>
              <a:avLst/>
              <a:gdLst/>
              <a:ahLst/>
              <a:cxnLst/>
              <a:rect l="l" t="t" r="r" b="b"/>
              <a:pathLst>
                <a:path w="2481" h="6863" extrusionOk="0">
                  <a:moveTo>
                    <a:pt x="76" y="1"/>
                  </a:moveTo>
                  <a:cubicBezTo>
                    <a:pt x="76" y="1"/>
                    <a:pt x="75" y="1"/>
                    <a:pt x="75" y="1"/>
                  </a:cubicBezTo>
                  <a:cubicBezTo>
                    <a:pt x="75" y="1"/>
                    <a:pt x="75" y="1"/>
                    <a:pt x="75" y="1"/>
                  </a:cubicBezTo>
                  <a:cubicBezTo>
                    <a:pt x="47" y="1"/>
                    <a:pt x="0" y="418"/>
                    <a:pt x="36" y="1089"/>
                  </a:cubicBezTo>
                  <a:cubicBezTo>
                    <a:pt x="72" y="1762"/>
                    <a:pt x="217" y="2691"/>
                    <a:pt x="549" y="3669"/>
                  </a:cubicBezTo>
                  <a:cubicBezTo>
                    <a:pt x="883" y="4646"/>
                    <a:pt x="1337" y="5468"/>
                    <a:pt x="1718" y="6025"/>
                  </a:cubicBezTo>
                  <a:cubicBezTo>
                    <a:pt x="2089" y="6565"/>
                    <a:pt x="2376" y="6863"/>
                    <a:pt x="2411" y="6863"/>
                  </a:cubicBezTo>
                  <a:cubicBezTo>
                    <a:pt x="2412" y="6863"/>
                    <a:pt x="2413" y="6863"/>
                    <a:pt x="2414" y="6862"/>
                  </a:cubicBezTo>
                  <a:cubicBezTo>
                    <a:pt x="2480" y="6819"/>
                    <a:pt x="1421" y="5516"/>
                    <a:pt x="776" y="3592"/>
                  </a:cubicBezTo>
                  <a:cubicBezTo>
                    <a:pt x="111" y="1675"/>
                    <a:pt x="155" y="1"/>
                    <a:pt x="76" y="1"/>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7" name="Google Shape;227;p26"/>
            <p:cNvSpPr/>
            <p:nvPr/>
          </p:nvSpPr>
          <p:spPr>
            <a:xfrm>
              <a:off x="3901850" y="3865000"/>
              <a:ext cx="77175" cy="32550"/>
            </a:xfrm>
            <a:custGeom>
              <a:avLst/>
              <a:gdLst/>
              <a:ahLst/>
              <a:cxnLst/>
              <a:rect l="l" t="t" r="r" b="b"/>
              <a:pathLst>
                <a:path w="3087" h="1302" extrusionOk="0">
                  <a:moveTo>
                    <a:pt x="1012" y="0"/>
                  </a:moveTo>
                  <a:cubicBezTo>
                    <a:pt x="813" y="0"/>
                    <a:pt x="634" y="25"/>
                    <a:pt x="489" y="62"/>
                  </a:cubicBezTo>
                  <a:cubicBezTo>
                    <a:pt x="170" y="141"/>
                    <a:pt x="0" y="256"/>
                    <a:pt x="12" y="284"/>
                  </a:cubicBezTo>
                  <a:cubicBezTo>
                    <a:pt x="14" y="291"/>
                    <a:pt x="24" y="294"/>
                    <a:pt x="43" y="294"/>
                  </a:cubicBezTo>
                  <a:cubicBezTo>
                    <a:pt x="137" y="294"/>
                    <a:pt x="435" y="214"/>
                    <a:pt x="835" y="214"/>
                  </a:cubicBezTo>
                  <a:cubicBezTo>
                    <a:pt x="1086" y="214"/>
                    <a:pt x="1377" y="246"/>
                    <a:pt x="1683" y="349"/>
                  </a:cubicBezTo>
                  <a:cubicBezTo>
                    <a:pt x="2547" y="633"/>
                    <a:pt x="2977" y="1301"/>
                    <a:pt x="3054" y="1301"/>
                  </a:cubicBezTo>
                  <a:cubicBezTo>
                    <a:pt x="3056" y="1301"/>
                    <a:pt x="3058" y="1300"/>
                    <a:pt x="3060" y="1299"/>
                  </a:cubicBezTo>
                  <a:cubicBezTo>
                    <a:pt x="3086" y="1285"/>
                    <a:pt x="3020" y="1090"/>
                    <a:pt x="2810" y="836"/>
                  </a:cubicBezTo>
                  <a:cubicBezTo>
                    <a:pt x="2606" y="584"/>
                    <a:pt x="2242" y="281"/>
                    <a:pt x="1760" y="121"/>
                  </a:cubicBezTo>
                  <a:cubicBezTo>
                    <a:pt x="1500" y="34"/>
                    <a:pt x="1243" y="0"/>
                    <a:pt x="1012" y="0"/>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8" name="Google Shape;228;p26"/>
            <p:cNvSpPr/>
            <p:nvPr/>
          </p:nvSpPr>
          <p:spPr>
            <a:xfrm>
              <a:off x="3973750" y="3817325"/>
              <a:ext cx="10725" cy="75825"/>
            </a:xfrm>
            <a:custGeom>
              <a:avLst/>
              <a:gdLst/>
              <a:ahLst/>
              <a:cxnLst/>
              <a:rect l="l" t="t" r="r" b="b"/>
              <a:pathLst>
                <a:path w="429" h="3033" extrusionOk="0">
                  <a:moveTo>
                    <a:pt x="362" y="1"/>
                  </a:moveTo>
                  <a:cubicBezTo>
                    <a:pt x="296" y="1"/>
                    <a:pt x="177" y="669"/>
                    <a:pt x="96" y="1502"/>
                  </a:cubicBezTo>
                  <a:cubicBezTo>
                    <a:pt x="14" y="2341"/>
                    <a:pt x="1" y="3027"/>
                    <a:pt x="67" y="3032"/>
                  </a:cubicBezTo>
                  <a:cubicBezTo>
                    <a:pt x="68" y="3032"/>
                    <a:pt x="68" y="3032"/>
                    <a:pt x="68" y="3032"/>
                  </a:cubicBezTo>
                  <a:cubicBezTo>
                    <a:pt x="134" y="3032"/>
                    <a:pt x="253" y="2362"/>
                    <a:pt x="334" y="1531"/>
                  </a:cubicBezTo>
                  <a:cubicBezTo>
                    <a:pt x="416" y="697"/>
                    <a:pt x="429" y="12"/>
                    <a:pt x="363" y="1"/>
                  </a:cubicBezTo>
                  <a:cubicBezTo>
                    <a:pt x="363" y="1"/>
                    <a:pt x="362" y="1"/>
                    <a:pt x="362" y="1"/>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9" name="Google Shape;229;p26"/>
            <p:cNvSpPr/>
            <p:nvPr/>
          </p:nvSpPr>
          <p:spPr>
            <a:xfrm>
              <a:off x="4141425" y="3999525"/>
              <a:ext cx="305900" cy="1025000"/>
            </a:xfrm>
            <a:custGeom>
              <a:avLst/>
              <a:gdLst/>
              <a:ahLst/>
              <a:cxnLst/>
              <a:rect l="l" t="t" r="r" b="b"/>
              <a:pathLst>
                <a:path w="12236" h="41000" extrusionOk="0">
                  <a:moveTo>
                    <a:pt x="6" y="1"/>
                  </a:moveTo>
                  <a:cubicBezTo>
                    <a:pt x="5" y="1"/>
                    <a:pt x="5" y="1"/>
                    <a:pt x="5" y="1"/>
                  </a:cubicBezTo>
                  <a:cubicBezTo>
                    <a:pt x="1" y="2"/>
                    <a:pt x="8" y="40"/>
                    <a:pt x="24" y="111"/>
                  </a:cubicBezTo>
                  <a:cubicBezTo>
                    <a:pt x="46" y="197"/>
                    <a:pt x="72" y="301"/>
                    <a:pt x="105" y="429"/>
                  </a:cubicBezTo>
                  <a:cubicBezTo>
                    <a:pt x="187" y="726"/>
                    <a:pt x="298" y="1131"/>
                    <a:pt x="439" y="1642"/>
                  </a:cubicBezTo>
                  <a:cubicBezTo>
                    <a:pt x="735" y="2694"/>
                    <a:pt x="1173" y="4213"/>
                    <a:pt x="1729" y="6086"/>
                  </a:cubicBezTo>
                  <a:cubicBezTo>
                    <a:pt x="2840" y="9831"/>
                    <a:pt x="4418" y="14996"/>
                    <a:pt x="6286" y="20661"/>
                  </a:cubicBezTo>
                  <a:cubicBezTo>
                    <a:pt x="7225" y="23490"/>
                    <a:pt x="8155" y="26175"/>
                    <a:pt x="9040" y="28603"/>
                  </a:cubicBezTo>
                  <a:cubicBezTo>
                    <a:pt x="9496" y="29812"/>
                    <a:pt x="9920" y="30964"/>
                    <a:pt x="10357" y="32029"/>
                  </a:cubicBezTo>
                  <a:cubicBezTo>
                    <a:pt x="10774" y="33101"/>
                    <a:pt x="11215" y="34076"/>
                    <a:pt x="11528" y="34996"/>
                  </a:cubicBezTo>
                  <a:cubicBezTo>
                    <a:pt x="11844" y="35914"/>
                    <a:pt x="12035" y="36778"/>
                    <a:pt x="12074" y="37545"/>
                  </a:cubicBezTo>
                  <a:cubicBezTo>
                    <a:pt x="12113" y="38313"/>
                    <a:pt x="12018" y="38977"/>
                    <a:pt x="11864" y="39496"/>
                  </a:cubicBezTo>
                  <a:cubicBezTo>
                    <a:pt x="11550" y="40541"/>
                    <a:pt x="11087" y="40982"/>
                    <a:pt x="11121" y="40999"/>
                  </a:cubicBezTo>
                  <a:cubicBezTo>
                    <a:pt x="11121" y="40999"/>
                    <a:pt x="11237" y="40898"/>
                    <a:pt x="11400" y="40661"/>
                  </a:cubicBezTo>
                  <a:cubicBezTo>
                    <a:pt x="11642" y="40313"/>
                    <a:pt x="11827" y="39929"/>
                    <a:pt x="11953" y="39524"/>
                  </a:cubicBezTo>
                  <a:cubicBezTo>
                    <a:pt x="12124" y="39000"/>
                    <a:pt x="12235" y="38325"/>
                    <a:pt x="12208" y="37541"/>
                  </a:cubicBezTo>
                  <a:cubicBezTo>
                    <a:pt x="12181" y="36756"/>
                    <a:pt x="11998" y="35875"/>
                    <a:pt x="11687" y="34944"/>
                  </a:cubicBezTo>
                  <a:cubicBezTo>
                    <a:pt x="11383" y="34009"/>
                    <a:pt x="10949" y="33028"/>
                    <a:pt x="10541" y="31957"/>
                  </a:cubicBezTo>
                  <a:cubicBezTo>
                    <a:pt x="10114" y="30891"/>
                    <a:pt x="9698" y="29737"/>
                    <a:pt x="9248" y="28528"/>
                  </a:cubicBezTo>
                  <a:cubicBezTo>
                    <a:pt x="8374" y="26099"/>
                    <a:pt x="7453" y="23414"/>
                    <a:pt x="6514" y="20586"/>
                  </a:cubicBezTo>
                  <a:cubicBezTo>
                    <a:pt x="4647" y="14924"/>
                    <a:pt x="3045" y="9770"/>
                    <a:pt x="1892" y="6038"/>
                  </a:cubicBezTo>
                  <a:cubicBezTo>
                    <a:pt x="1321" y="4185"/>
                    <a:pt x="856" y="2681"/>
                    <a:pt x="528" y="1617"/>
                  </a:cubicBezTo>
                  <a:cubicBezTo>
                    <a:pt x="369" y="1109"/>
                    <a:pt x="243" y="708"/>
                    <a:pt x="152" y="416"/>
                  </a:cubicBezTo>
                  <a:cubicBezTo>
                    <a:pt x="110" y="290"/>
                    <a:pt x="75" y="189"/>
                    <a:pt x="48" y="105"/>
                  </a:cubicBezTo>
                  <a:cubicBezTo>
                    <a:pt x="24" y="36"/>
                    <a:pt x="9" y="1"/>
                    <a:pt x="6" y="1"/>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0" name="Google Shape;230;p26"/>
            <p:cNvSpPr/>
            <p:nvPr/>
          </p:nvSpPr>
          <p:spPr>
            <a:xfrm>
              <a:off x="2736000" y="4512025"/>
              <a:ext cx="1244100" cy="959225"/>
            </a:xfrm>
            <a:custGeom>
              <a:avLst/>
              <a:gdLst/>
              <a:ahLst/>
              <a:cxnLst/>
              <a:rect l="l" t="t" r="r" b="b"/>
              <a:pathLst>
                <a:path w="49764" h="38369" extrusionOk="0">
                  <a:moveTo>
                    <a:pt x="5614" y="1"/>
                  </a:moveTo>
                  <a:lnTo>
                    <a:pt x="1501" y="23232"/>
                  </a:lnTo>
                  <a:cubicBezTo>
                    <a:pt x="1" y="31033"/>
                    <a:pt x="5932" y="38287"/>
                    <a:pt x="13875" y="38368"/>
                  </a:cubicBezTo>
                  <a:lnTo>
                    <a:pt x="49764" y="37970"/>
                  </a:lnTo>
                  <a:lnTo>
                    <a:pt x="48821" y="26349"/>
                  </a:lnTo>
                  <a:lnTo>
                    <a:pt x="18050" y="21759"/>
                  </a:lnTo>
                  <a:lnTo>
                    <a:pt x="21881" y="665"/>
                  </a:lnTo>
                  <a:lnTo>
                    <a:pt x="5614" y="1"/>
                  </a:lnTo>
                  <a:close/>
                </a:path>
              </a:pathLst>
            </a:custGeom>
            <a:solidFill>
              <a:schemeClr val="accent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1" name="Google Shape;231;p26"/>
            <p:cNvSpPr/>
            <p:nvPr/>
          </p:nvSpPr>
          <p:spPr>
            <a:xfrm>
              <a:off x="3901025" y="5105825"/>
              <a:ext cx="507200" cy="368775"/>
            </a:xfrm>
            <a:custGeom>
              <a:avLst/>
              <a:gdLst/>
              <a:ahLst/>
              <a:cxnLst/>
              <a:rect l="l" t="t" r="r" b="b"/>
              <a:pathLst>
                <a:path w="20288" h="14751" extrusionOk="0">
                  <a:moveTo>
                    <a:pt x="7057" y="0"/>
                  </a:moveTo>
                  <a:cubicBezTo>
                    <a:pt x="7057" y="0"/>
                    <a:pt x="510" y="3127"/>
                    <a:pt x="19" y="3127"/>
                  </a:cubicBezTo>
                  <a:cubicBezTo>
                    <a:pt x="11" y="3127"/>
                    <a:pt x="5" y="3126"/>
                    <a:pt x="0" y="3125"/>
                  </a:cubicBezTo>
                  <a:lnTo>
                    <a:pt x="0" y="3342"/>
                  </a:lnTo>
                  <a:lnTo>
                    <a:pt x="0" y="13273"/>
                  </a:lnTo>
                  <a:lnTo>
                    <a:pt x="3260" y="14247"/>
                  </a:lnTo>
                  <a:cubicBezTo>
                    <a:pt x="4388" y="14583"/>
                    <a:pt x="5553" y="14751"/>
                    <a:pt x="6718" y="14751"/>
                  </a:cubicBezTo>
                  <a:cubicBezTo>
                    <a:pt x="7822" y="14751"/>
                    <a:pt x="8927" y="14600"/>
                    <a:pt x="10001" y="14297"/>
                  </a:cubicBezTo>
                  <a:cubicBezTo>
                    <a:pt x="11368" y="13914"/>
                    <a:pt x="12653" y="13515"/>
                    <a:pt x="12818" y="13326"/>
                  </a:cubicBezTo>
                  <a:cubicBezTo>
                    <a:pt x="13186" y="12905"/>
                    <a:pt x="14079" y="11066"/>
                    <a:pt x="14079" y="11066"/>
                  </a:cubicBezTo>
                  <a:cubicBezTo>
                    <a:pt x="14079" y="11066"/>
                    <a:pt x="15498" y="10541"/>
                    <a:pt x="15655" y="10016"/>
                  </a:cubicBezTo>
                  <a:cubicBezTo>
                    <a:pt x="15813" y="9491"/>
                    <a:pt x="15866" y="8492"/>
                    <a:pt x="15866" y="8492"/>
                  </a:cubicBezTo>
                  <a:cubicBezTo>
                    <a:pt x="15866" y="8492"/>
                    <a:pt x="18473" y="8274"/>
                    <a:pt x="19380" y="7669"/>
                  </a:cubicBezTo>
                  <a:cubicBezTo>
                    <a:pt x="20287" y="7064"/>
                    <a:pt x="20162" y="3731"/>
                    <a:pt x="20162" y="3731"/>
                  </a:cubicBezTo>
                  <a:lnTo>
                    <a:pt x="20162" y="3731"/>
                  </a:lnTo>
                  <a:lnTo>
                    <a:pt x="18952" y="4738"/>
                  </a:lnTo>
                  <a:lnTo>
                    <a:pt x="14114" y="5141"/>
                  </a:lnTo>
                  <a:lnTo>
                    <a:pt x="11291" y="3128"/>
                  </a:lnTo>
                  <a:lnTo>
                    <a:pt x="11291" y="3128"/>
                  </a:lnTo>
                  <a:cubicBezTo>
                    <a:pt x="11291" y="3128"/>
                    <a:pt x="13755" y="3351"/>
                    <a:pt x="15666" y="3351"/>
                  </a:cubicBezTo>
                  <a:cubicBezTo>
                    <a:pt x="16622" y="3351"/>
                    <a:pt x="17440" y="3295"/>
                    <a:pt x="17742" y="3128"/>
                  </a:cubicBezTo>
                  <a:cubicBezTo>
                    <a:pt x="18650" y="2626"/>
                    <a:pt x="18952" y="605"/>
                    <a:pt x="18952" y="605"/>
                  </a:cubicBezTo>
                  <a:lnTo>
                    <a:pt x="7057" y="0"/>
                  </a:lnTo>
                  <a:close/>
                </a:path>
              </a:pathLst>
            </a:custGeom>
            <a:solidFill>
              <a:srgbClr val="B7887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2" name="Google Shape;232;p26"/>
            <p:cNvSpPr/>
            <p:nvPr/>
          </p:nvSpPr>
          <p:spPr>
            <a:xfrm>
              <a:off x="4074250" y="5109375"/>
              <a:ext cx="336000" cy="124550"/>
            </a:xfrm>
            <a:custGeom>
              <a:avLst/>
              <a:gdLst/>
              <a:ahLst/>
              <a:cxnLst/>
              <a:rect l="l" t="t" r="r" b="b"/>
              <a:pathLst>
                <a:path w="13440" h="4982" extrusionOk="0">
                  <a:moveTo>
                    <a:pt x="168" y="0"/>
                  </a:moveTo>
                  <a:cubicBezTo>
                    <a:pt x="59" y="0"/>
                    <a:pt x="1" y="3"/>
                    <a:pt x="1" y="9"/>
                  </a:cubicBezTo>
                  <a:cubicBezTo>
                    <a:pt x="0" y="16"/>
                    <a:pt x="80" y="27"/>
                    <a:pt x="234" y="42"/>
                  </a:cubicBezTo>
                  <a:lnTo>
                    <a:pt x="909" y="98"/>
                  </a:lnTo>
                  <a:lnTo>
                    <a:pt x="3426" y="267"/>
                  </a:lnTo>
                  <a:lnTo>
                    <a:pt x="11912" y="762"/>
                  </a:lnTo>
                  <a:lnTo>
                    <a:pt x="11912" y="762"/>
                  </a:lnTo>
                  <a:cubicBezTo>
                    <a:pt x="11809" y="1797"/>
                    <a:pt x="10898" y="2709"/>
                    <a:pt x="9819" y="3028"/>
                  </a:cubicBezTo>
                  <a:cubicBezTo>
                    <a:pt x="9259" y="3204"/>
                    <a:pt x="8678" y="3263"/>
                    <a:pt x="8102" y="3263"/>
                  </a:cubicBezTo>
                  <a:cubicBezTo>
                    <a:pt x="7712" y="3263"/>
                    <a:pt x="7324" y="3236"/>
                    <a:pt x="6946" y="3200"/>
                  </a:cubicBezTo>
                  <a:cubicBezTo>
                    <a:pt x="6108" y="3120"/>
                    <a:pt x="5287" y="3006"/>
                    <a:pt x="4489" y="3006"/>
                  </a:cubicBezTo>
                  <a:cubicBezTo>
                    <a:pt x="4389" y="3006"/>
                    <a:pt x="4289" y="3007"/>
                    <a:pt x="4189" y="3011"/>
                  </a:cubicBezTo>
                  <a:lnTo>
                    <a:pt x="3625" y="3033"/>
                  </a:lnTo>
                  <a:lnTo>
                    <a:pt x="4154" y="3227"/>
                  </a:lnTo>
                  <a:cubicBezTo>
                    <a:pt x="4813" y="3470"/>
                    <a:pt x="5367" y="3912"/>
                    <a:pt x="5977" y="4209"/>
                  </a:cubicBezTo>
                  <a:cubicBezTo>
                    <a:pt x="6550" y="4499"/>
                    <a:pt x="7161" y="4710"/>
                    <a:pt x="7791" y="4837"/>
                  </a:cubicBezTo>
                  <a:cubicBezTo>
                    <a:pt x="8274" y="4933"/>
                    <a:pt x="8763" y="4982"/>
                    <a:pt x="9253" y="4982"/>
                  </a:cubicBezTo>
                  <a:cubicBezTo>
                    <a:pt x="9814" y="4982"/>
                    <a:pt x="10374" y="4918"/>
                    <a:pt x="10924" y="4792"/>
                  </a:cubicBezTo>
                  <a:cubicBezTo>
                    <a:pt x="11784" y="4596"/>
                    <a:pt x="12421" y="4292"/>
                    <a:pt x="12832" y="4054"/>
                  </a:cubicBezTo>
                  <a:cubicBezTo>
                    <a:pt x="13042" y="3941"/>
                    <a:pt x="13189" y="3831"/>
                    <a:pt x="13289" y="3760"/>
                  </a:cubicBezTo>
                  <a:cubicBezTo>
                    <a:pt x="13390" y="3688"/>
                    <a:pt x="13440" y="3649"/>
                    <a:pt x="13437" y="3643"/>
                  </a:cubicBezTo>
                  <a:cubicBezTo>
                    <a:pt x="13436" y="3643"/>
                    <a:pt x="13435" y="3642"/>
                    <a:pt x="13434" y="3642"/>
                  </a:cubicBezTo>
                  <a:cubicBezTo>
                    <a:pt x="13404" y="3642"/>
                    <a:pt x="13195" y="3786"/>
                    <a:pt x="12797" y="3989"/>
                  </a:cubicBezTo>
                  <a:cubicBezTo>
                    <a:pt x="12197" y="4299"/>
                    <a:pt x="11557" y="4524"/>
                    <a:pt x="10895" y="4658"/>
                  </a:cubicBezTo>
                  <a:cubicBezTo>
                    <a:pt x="10394" y="4762"/>
                    <a:pt x="9886" y="4814"/>
                    <a:pt x="9377" y="4814"/>
                  </a:cubicBezTo>
                  <a:cubicBezTo>
                    <a:pt x="8858" y="4814"/>
                    <a:pt x="8339" y="4760"/>
                    <a:pt x="7829" y="4651"/>
                  </a:cubicBezTo>
                  <a:cubicBezTo>
                    <a:pt x="7217" y="4522"/>
                    <a:pt x="6627" y="4310"/>
                    <a:pt x="6072" y="4023"/>
                  </a:cubicBezTo>
                  <a:cubicBezTo>
                    <a:pt x="5627" y="3804"/>
                    <a:pt x="5201" y="3490"/>
                    <a:pt x="4712" y="3235"/>
                  </a:cubicBezTo>
                  <a:lnTo>
                    <a:pt x="4712" y="3235"/>
                  </a:lnTo>
                  <a:cubicBezTo>
                    <a:pt x="5421" y="3257"/>
                    <a:pt x="6159" y="3359"/>
                    <a:pt x="6924" y="3435"/>
                  </a:cubicBezTo>
                  <a:cubicBezTo>
                    <a:pt x="7312" y="3472"/>
                    <a:pt x="7713" y="3502"/>
                    <a:pt x="8120" y="3502"/>
                  </a:cubicBezTo>
                  <a:cubicBezTo>
                    <a:pt x="8706" y="3502"/>
                    <a:pt x="9305" y="3441"/>
                    <a:pt x="9893" y="3256"/>
                  </a:cubicBezTo>
                  <a:cubicBezTo>
                    <a:pt x="10490" y="3075"/>
                    <a:pt x="11039" y="2732"/>
                    <a:pt x="11449" y="2282"/>
                  </a:cubicBezTo>
                  <a:cubicBezTo>
                    <a:pt x="11859" y="1831"/>
                    <a:pt x="12132" y="1253"/>
                    <a:pt x="12155" y="657"/>
                  </a:cubicBezTo>
                  <a:lnTo>
                    <a:pt x="12158" y="541"/>
                  </a:lnTo>
                  <a:lnTo>
                    <a:pt x="12042" y="535"/>
                  </a:lnTo>
                  <a:cubicBezTo>
                    <a:pt x="8607" y="368"/>
                    <a:pt x="5608" y="222"/>
                    <a:pt x="3435" y="117"/>
                  </a:cubicBezTo>
                  <a:lnTo>
                    <a:pt x="914" y="17"/>
                  </a:lnTo>
                  <a:lnTo>
                    <a:pt x="236" y="0"/>
                  </a:lnTo>
                  <a:cubicBezTo>
                    <a:pt x="212" y="0"/>
                    <a:pt x="189" y="0"/>
                    <a:pt x="168" y="0"/>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3" name="Google Shape;233;p26"/>
            <p:cNvSpPr/>
            <p:nvPr/>
          </p:nvSpPr>
          <p:spPr>
            <a:xfrm>
              <a:off x="4208550" y="5311175"/>
              <a:ext cx="137950" cy="16475"/>
            </a:xfrm>
            <a:custGeom>
              <a:avLst/>
              <a:gdLst/>
              <a:ahLst/>
              <a:cxnLst/>
              <a:rect l="l" t="t" r="r" b="b"/>
              <a:pathLst>
                <a:path w="5518" h="659" extrusionOk="0">
                  <a:moveTo>
                    <a:pt x="5411" y="1"/>
                  </a:moveTo>
                  <a:cubicBezTo>
                    <a:pt x="5094" y="1"/>
                    <a:pt x="4024" y="137"/>
                    <a:pt x="2750" y="275"/>
                  </a:cubicBezTo>
                  <a:cubicBezTo>
                    <a:pt x="1234" y="442"/>
                    <a:pt x="0" y="551"/>
                    <a:pt x="4" y="619"/>
                  </a:cubicBezTo>
                  <a:cubicBezTo>
                    <a:pt x="5" y="644"/>
                    <a:pt x="185" y="659"/>
                    <a:pt x="490" y="659"/>
                  </a:cubicBezTo>
                  <a:cubicBezTo>
                    <a:pt x="991" y="659"/>
                    <a:pt x="1830" y="619"/>
                    <a:pt x="2777" y="513"/>
                  </a:cubicBezTo>
                  <a:cubicBezTo>
                    <a:pt x="4302" y="349"/>
                    <a:pt x="5518" y="80"/>
                    <a:pt x="5507" y="17"/>
                  </a:cubicBezTo>
                  <a:cubicBezTo>
                    <a:pt x="5505" y="6"/>
                    <a:pt x="5472" y="1"/>
                    <a:pt x="5411" y="1"/>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4" name="Google Shape;234;p26"/>
            <p:cNvSpPr/>
            <p:nvPr/>
          </p:nvSpPr>
          <p:spPr>
            <a:xfrm>
              <a:off x="4204425" y="5368675"/>
              <a:ext cx="76900" cy="29850"/>
            </a:xfrm>
            <a:custGeom>
              <a:avLst/>
              <a:gdLst/>
              <a:ahLst/>
              <a:cxnLst/>
              <a:rect l="l" t="t" r="r" b="b"/>
              <a:pathLst>
                <a:path w="3076" h="1194" extrusionOk="0">
                  <a:moveTo>
                    <a:pt x="3017" y="1"/>
                  </a:moveTo>
                  <a:cubicBezTo>
                    <a:pt x="2864" y="1"/>
                    <a:pt x="2234" y="200"/>
                    <a:pt x="1495" y="485"/>
                  </a:cubicBezTo>
                  <a:cubicBezTo>
                    <a:pt x="659" y="808"/>
                    <a:pt x="1" y="1121"/>
                    <a:pt x="25" y="1183"/>
                  </a:cubicBezTo>
                  <a:cubicBezTo>
                    <a:pt x="27" y="1190"/>
                    <a:pt x="39" y="1194"/>
                    <a:pt x="60" y="1194"/>
                  </a:cubicBezTo>
                  <a:cubicBezTo>
                    <a:pt x="214" y="1194"/>
                    <a:pt x="844" y="994"/>
                    <a:pt x="1581" y="709"/>
                  </a:cubicBezTo>
                  <a:cubicBezTo>
                    <a:pt x="2418" y="386"/>
                    <a:pt x="3076" y="74"/>
                    <a:pt x="3052" y="11"/>
                  </a:cubicBezTo>
                  <a:cubicBezTo>
                    <a:pt x="3049" y="4"/>
                    <a:pt x="3037" y="1"/>
                    <a:pt x="3017" y="1"/>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5" name="Google Shape;235;p26"/>
            <p:cNvSpPr/>
            <p:nvPr/>
          </p:nvSpPr>
          <p:spPr>
            <a:xfrm>
              <a:off x="3864375" y="4291450"/>
              <a:ext cx="62925" cy="37450"/>
            </a:xfrm>
            <a:custGeom>
              <a:avLst/>
              <a:gdLst/>
              <a:ahLst/>
              <a:cxnLst/>
              <a:rect l="l" t="t" r="r" b="b"/>
              <a:pathLst>
                <a:path w="2517" h="1498" extrusionOk="0">
                  <a:moveTo>
                    <a:pt x="0" y="106"/>
                  </a:moveTo>
                  <a:cubicBezTo>
                    <a:pt x="51" y="209"/>
                    <a:pt x="116" y="303"/>
                    <a:pt x="193" y="386"/>
                  </a:cubicBezTo>
                  <a:lnTo>
                    <a:pt x="193" y="386"/>
                  </a:lnTo>
                  <a:cubicBezTo>
                    <a:pt x="194" y="367"/>
                    <a:pt x="195" y="347"/>
                    <a:pt x="197" y="328"/>
                  </a:cubicBezTo>
                  <a:lnTo>
                    <a:pt x="0" y="106"/>
                  </a:lnTo>
                  <a:close/>
                  <a:moveTo>
                    <a:pt x="2261" y="1"/>
                  </a:moveTo>
                  <a:cubicBezTo>
                    <a:pt x="2091" y="446"/>
                    <a:pt x="1642" y="771"/>
                    <a:pt x="1165" y="794"/>
                  </a:cubicBezTo>
                  <a:cubicBezTo>
                    <a:pt x="1148" y="795"/>
                    <a:pt x="1130" y="795"/>
                    <a:pt x="1113" y="795"/>
                  </a:cubicBezTo>
                  <a:cubicBezTo>
                    <a:pt x="768" y="795"/>
                    <a:pt x="427" y="639"/>
                    <a:pt x="193" y="386"/>
                  </a:cubicBezTo>
                  <a:lnTo>
                    <a:pt x="193" y="386"/>
                  </a:lnTo>
                  <a:cubicBezTo>
                    <a:pt x="179" y="965"/>
                    <a:pt x="719" y="1498"/>
                    <a:pt x="1294" y="1498"/>
                  </a:cubicBezTo>
                  <a:cubicBezTo>
                    <a:pt x="1342" y="1498"/>
                    <a:pt x="1390" y="1494"/>
                    <a:pt x="1438" y="1486"/>
                  </a:cubicBezTo>
                  <a:cubicBezTo>
                    <a:pt x="2082" y="1385"/>
                    <a:pt x="2517" y="601"/>
                    <a:pt x="2261"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6" name="Google Shape;236;p26"/>
            <p:cNvSpPr/>
            <p:nvPr/>
          </p:nvSpPr>
          <p:spPr>
            <a:xfrm>
              <a:off x="3824075" y="4151025"/>
              <a:ext cx="62950" cy="37475"/>
            </a:xfrm>
            <a:custGeom>
              <a:avLst/>
              <a:gdLst/>
              <a:ahLst/>
              <a:cxnLst/>
              <a:rect l="l" t="t" r="r" b="b"/>
              <a:pathLst>
                <a:path w="2518" h="1499" extrusionOk="0">
                  <a:moveTo>
                    <a:pt x="1" y="108"/>
                  </a:moveTo>
                  <a:cubicBezTo>
                    <a:pt x="51" y="210"/>
                    <a:pt x="117" y="304"/>
                    <a:pt x="194" y="387"/>
                  </a:cubicBezTo>
                  <a:lnTo>
                    <a:pt x="194" y="387"/>
                  </a:lnTo>
                  <a:cubicBezTo>
                    <a:pt x="195" y="367"/>
                    <a:pt x="196" y="348"/>
                    <a:pt x="197" y="328"/>
                  </a:cubicBezTo>
                  <a:lnTo>
                    <a:pt x="1" y="108"/>
                  </a:lnTo>
                  <a:close/>
                  <a:moveTo>
                    <a:pt x="2262" y="1"/>
                  </a:moveTo>
                  <a:cubicBezTo>
                    <a:pt x="2091" y="447"/>
                    <a:pt x="1643" y="773"/>
                    <a:pt x="1167" y="794"/>
                  </a:cubicBezTo>
                  <a:cubicBezTo>
                    <a:pt x="1149" y="795"/>
                    <a:pt x="1132" y="796"/>
                    <a:pt x="1115" y="796"/>
                  </a:cubicBezTo>
                  <a:cubicBezTo>
                    <a:pt x="769" y="796"/>
                    <a:pt x="429" y="640"/>
                    <a:pt x="194" y="387"/>
                  </a:cubicBezTo>
                  <a:lnTo>
                    <a:pt x="194" y="387"/>
                  </a:lnTo>
                  <a:cubicBezTo>
                    <a:pt x="181" y="966"/>
                    <a:pt x="722" y="1499"/>
                    <a:pt x="1297" y="1499"/>
                  </a:cubicBezTo>
                  <a:cubicBezTo>
                    <a:pt x="1345" y="1499"/>
                    <a:pt x="1392" y="1495"/>
                    <a:pt x="1440" y="1488"/>
                  </a:cubicBezTo>
                  <a:cubicBezTo>
                    <a:pt x="2083" y="1385"/>
                    <a:pt x="2517" y="601"/>
                    <a:pt x="2262"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7" name="Google Shape;237;p26"/>
            <p:cNvSpPr/>
            <p:nvPr/>
          </p:nvSpPr>
          <p:spPr>
            <a:xfrm>
              <a:off x="4281325" y="4022375"/>
              <a:ext cx="20950" cy="459825"/>
            </a:xfrm>
            <a:custGeom>
              <a:avLst/>
              <a:gdLst/>
              <a:ahLst/>
              <a:cxnLst/>
              <a:rect l="l" t="t" r="r" b="b"/>
              <a:pathLst>
                <a:path w="838" h="18393" extrusionOk="0">
                  <a:moveTo>
                    <a:pt x="18" y="1"/>
                  </a:moveTo>
                  <a:cubicBezTo>
                    <a:pt x="17" y="1"/>
                    <a:pt x="17" y="1"/>
                    <a:pt x="17" y="1"/>
                  </a:cubicBezTo>
                  <a:cubicBezTo>
                    <a:pt x="1" y="2"/>
                    <a:pt x="12" y="260"/>
                    <a:pt x="44" y="724"/>
                  </a:cubicBezTo>
                  <a:cubicBezTo>
                    <a:pt x="80" y="1232"/>
                    <a:pt x="128" y="1895"/>
                    <a:pt x="184" y="2693"/>
                  </a:cubicBezTo>
                  <a:cubicBezTo>
                    <a:pt x="302" y="4354"/>
                    <a:pt x="443" y="6649"/>
                    <a:pt x="520" y="9189"/>
                  </a:cubicBezTo>
                  <a:cubicBezTo>
                    <a:pt x="596" y="11729"/>
                    <a:pt x="597" y="14030"/>
                    <a:pt x="581" y="15695"/>
                  </a:cubicBezTo>
                  <a:cubicBezTo>
                    <a:pt x="572" y="16495"/>
                    <a:pt x="565" y="17159"/>
                    <a:pt x="560" y="17667"/>
                  </a:cubicBezTo>
                  <a:cubicBezTo>
                    <a:pt x="556" y="18132"/>
                    <a:pt x="562" y="18391"/>
                    <a:pt x="578" y="18392"/>
                  </a:cubicBezTo>
                  <a:cubicBezTo>
                    <a:pt x="578" y="18392"/>
                    <a:pt x="579" y="18392"/>
                    <a:pt x="579" y="18392"/>
                  </a:cubicBezTo>
                  <a:cubicBezTo>
                    <a:pt x="595" y="18392"/>
                    <a:pt x="619" y="18135"/>
                    <a:pt x="653" y="17671"/>
                  </a:cubicBezTo>
                  <a:cubicBezTo>
                    <a:pt x="687" y="17206"/>
                    <a:pt x="720" y="16532"/>
                    <a:pt x="750" y="15698"/>
                  </a:cubicBezTo>
                  <a:cubicBezTo>
                    <a:pt x="811" y="14032"/>
                    <a:pt x="837" y="11725"/>
                    <a:pt x="759" y="9182"/>
                  </a:cubicBezTo>
                  <a:cubicBezTo>
                    <a:pt x="681" y="6638"/>
                    <a:pt x="515" y="4338"/>
                    <a:pt x="354" y="2678"/>
                  </a:cubicBezTo>
                  <a:cubicBezTo>
                    <a:pt x="273" y="1849"/>
                    <a:pt x="197" y="1178"/>
                    <a:pt x="136" y="716"/>
                  </a:cubicBezTo>
                  <a:cubicBezTo>
                    <a:pt x="75" y="255"/>
                    <a:pt x="35" y="1"/>
                    <a:pt x="18"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sp>
        <p:nvSpPr>
          <p:cNvPr id="110" name="TextBox 109">
            <a:extLst>
              <a:ext uri="{FF2B5EF4-FFF2-40B4-BE49-F238E27FC236}">
                <a16:creationId xmlns:a16="http://schemas.microsoft.com/office/drawing/2014/main" xmlns="" id="{D1ABDC94-DC92-4866-A68B-881E2A782E2B}"/>
              </a:ext>
            </a:extLst>
          </p:cNvPr>
          <p:cNvSpPr txBox="1"/>
          <p:nvPr/>
        </p:nvSpPr>
        <p:spPr>
          <a:xfrm>
            <a:off x="2493439" y="934609"/>
            <a:ext cx="7795966" cy="461665"/>
          </a:xfrm>
          <a:prstGeom prst="rect">
            <a:avLst/>
          </a:prstGeom>
          <a:noFill/>
          <a:ln>
            <a:solidFill>
              <a:schemeClr val="bg1"/>
            </a:solidFill>
          </a:ln>
        </p:spPr>
        <p:txBody>
          <a:bodyPr wrap="square">
            <a:spAutoFit/>
          </a:bodyPr>
          <a:lstStyle/>
          <a:p>
            <a:pPr marL="285750" indent="-285750">
              <a:buFont typeface="Wingdings" panose="05000000000000000000" pitchFamily="2" charset="2"/>
              <a:buChar char="q"/>
            </a:pPr>
            <a:r>
              <a:rPr lang="vi-VN" sz="2400" b="1" dirty="0">
                <a:solidFill>
                  <a:srgbClr val="0033CC"/>
                </a:solidFill>
                <a:ea typeface="Arial Unicode MS"/>
              </a:rPr>
              <a:t> Độc quyền và nguyên nhân hình thành độc quyền </a:t>
            </a:r>
            <a:endParaRPr lang="en-US" sz="2400" dirty="0">
              <a:solidFill>
                <a:srgbClr val="0033CC"/>
              </a:solidFill>
              <a:ea typeface="Arial Unicode MS"/>
            </a:endParaRPr>
          </a:p>
        </p:txBody>
      </p:sp>
      <p:sp>
        <p:nvSpPr>
          <p:cNvPr id="111" name="TextBox 110">
            <a:extLst>
              <a:ext uri="{FF2B5EF4-FFF2-40B4-BE49-F238E27FC236}">
                <a16:creationId xmlns:a16="http://schemas.microsoft.com/office/drawing/2014/main" xmlns="" id="{F7761064-4D39-4166-952E-87BB9F2D0620}"/>
              </a:ext>
            </a:extLst>
          </p:cNvPr>
          <p:cNvSpPr txBox="1"/>
          <p:nvPr/>
        </p:nvSpPr>
        <p:spPr>
          <a:xfrm>
            <a:off x="957238" y="277427"/>
            <a:ext cx="10277524" cy="461665"/>
          </a:xfrm>
          <a:prstGeom prst="rect">
            <a:avLst/>
          </a:prstGeom>
          <a:noFill/>
          <a:ln>
            <a:solidFill>
              <a:schemeClr val="tx1"/>
            </a:solidFill>
          </a:ln>
        </p:spPr>
        <p:txBody>
          <a:bodyPr wrap="square">
            <a:spAutoFit/>
          </a:bodyPr>
          <a:lstStyle/>
          <a:p>
            <a:pPr algn="ctr"/>
            <a:r>
              <a:rPr lang="vi-VN" sz="2400" b="1" dirty="0">
                <a:solidFill>
                  <a:srgbClr val="44546A">
                    <a:lumMod val="50000"/>
                  </a:srgbClr>
                </a:solidFill>
                <a:ea typeface="Arial Unicode MS"/>
              </a:rPr>
              <a:t>4.1.1.</a:t>
            </a:r>
            <a:r>
              <a:rPr lang="en-US" sz="2400" b="1" dirty="0">
                <a:solidFill>
                  <a:srgbClr val="44546A">
                    <a:lumMod val="50000"/>
                  </a:srgbClr>
                </a:solidFill>
                <a:ea typeface="Arial Unicode MS"/>
              </a:rPr>
              <a:t>1. </a:t>
            </a:r>
            <a:r>
              <a:rPr lang="vi-VN" sz="2400" b="1" dirty="0">
                <a:solidFill>
                  <a:srgbClr val="44546A">
                    <a:lumMod val="50000"/>
                  </a:srgbClr>
                </a:solidFill>
                <a:ea typeface="Arial Unicode MS"/>
              </a:rPr>
              <a:t>Nguyên nhân hình thành độc quyền và  độc quyền nhà nước </a:t>
            </a:r>
          </a:p>
        </p:txBody>
      </p:sp>
      <p:grpSp>
        <p:nvGrpSpPr>
          <p:cNvPr id="112" name="Google Shape;198;p27">
            <a:extLst>
              <a:ext uri="{FF2B5EF4-FFF2-40B4-BE49-F238E27FC236}">
                <a16:creationId xmlns:a16="http://schemas.microsoft.com/office/drawing/2014/main" xmlns="" id="{5DB3A84D-5C72-4819-BDA8-F981C745F09C}"/>
              </a:ext>
            </a:extLst>
          </p:cNvPr>
          <p:cNvGrpSpPr/>
          <p:nvPr/>
        </p:nvGrpSpPr>
        <p:grpSpPr>
          <a:xfrm>
            <a:off x="6315306" y="2053278"/>
            <a:ext cx="1261044" cy="4439571"/>
            <a:chOff x="4099112" y="370050"/>
            <a:chExt cx="945783" cy="4781100"/>
          </a:xfrm>
        </p:grpSpPr>
        <p:cxnSp>
          <p:nvCxnSpPr>
            <p:cNvPr id="113" name="Google Shape;199;p27">
              <a:extLst>
                <a:ext uri="{FF2B5EF4-FFF2-40B4-BE49-F238E27FC236}">
                  <a16:creationId xmlns:a16="http://schemas.microsoft.com/office/drawing/2014/main" xmlns="" id="{15763529-1E34-45DA-B36B-6D47F02F0E7F}"/>
                </a:ext>
              </a:extLst>
            </p:cNvPr>
            <p:cNvCxnSpPr/>
            <p:nvPr/>
          </p:nvCxnSpPr>
          <p:spPr>
            <a:xfrm>
              <a:off x="4574350" y="370050"/>
              <a:ext cx="0" cy="4781100"/>
            </a:xfrm>
            <a:prstGeom prst="straightConnector1">
              <a:avLst/>
            </a:prstGeom>
            <a:noFill/>
            <a:ln w="38100" cap="flat" cmpd="sng">
              <a:solidFill>
                <a:srgbClr val="434343"/>
              </a:solidFill>
              <a:prstDash val="solid"/>
              <a:round/>
              <a:headEnd type="oval" w="med" len="med"/>
              <a:tailEnd type="none" w="med" len="med"/>
            </a:ln>
          </p:spPr>
        </p:cxnSp>
        <p:grpSp>
          <p:nvGrpSpPr>
            <p:cNvPr id="114" name="Google Shape;200;p27">
              <a:extLst>
                <a:ext uri="{FF2B5EF4-FFF2-40B4-BE49-F238E27FC236}">
                  <a16:creationId xmlns:a16="http://schemas.microsoft.com/office/drawing/2014/main" xmlns="" id="{9E929620-5EA4-4AE9-B9BA-A66628A6AC00}"/>
                </a:ext>
              </a:extLst>
            </p:cNvPr>
            <p:cNvGrpSpPr/>
            <p:nvPr/>
          </p:nvGrpSpPr>
          <p:grpSpPr>
            <a:xfrm>
              <a:off x="4099112" y="599718"/>
              <a:ext cx="945783" cy="945610"/>
              <a:chOff x="4933350" y="1446150"/>
              <a:chExt cx="679100" cy="679025"/>
            </a:xfrm>
          </p:grpSpPr>
          <p:sp>
            <p:nvSpPr>
              <p:cNvPr id="261" name="Google Shape;201;p27">
                <a:extLst>
                  <a:ext uri="{FF2B5EF4-FFF2-40B4-BE49-F238E27FC236}">
                    <a16:creationId xmlns:a16="http://schemas.microsoft.com/office/drawing/2014/main" xmlns="" id="{B605760D-1EEB-4235-95A2-236D078579BF}"/>
                  </a:ext>
                </a:extLst>
              </p:cNvPr>
              <p:cNvSpPr/>
              <p:nvPr/>
            </p:nvSpPr>
            <p:spPr>
              <a:xfrm>
                <a:off x="4933350" y="1446150"/>
                <a:ext cx="679100" cy="679025"/>
              </a:xfrm>
              <a:custGeom>
                <a:avLst/>
                <a:gdLst/>
                <a:ahLst/>
                <a:cxnLst/>
                <a:rect l="l" t="t" r="r" b="b"/>
                <a:pathLst>
                  <a:path w="27164" h="27161" extrusionOk="0">
                    <a:moveTo>
                      <a:pt x="13580" y="1"/>
                    </a:moveTo>
                    <a:cubicBezTo>
                      <a:pt x="6079" y="1"/>
                      <a:pt x="0" y="6080"/>
                      <a:pt x="0" y="13580"/>
                    </a:cubicBezTo>
                    <a:cubicBezTo>
                      <a:pt x="0" y="21081"/>
                      <a:pt x="6079" y="27160"/>
                      <a:pt x="13580" y="27160"/>
                    </a:cubicBezTo>
                    <a:cubicBezTo>
                      <a:pt x="21081" y="27160"/>
                      <a:pt x="27164" y="21081"/>
                      <a:pt x="27164" y="13580"/>
                    </a:cubicBezTo>
                    <a:cubicBezTo>
                      <a:pt x="27164" y="6080"/>
                      <a:pt x="21081" y="1"/>
                      <a:pt x="13580" y="1"/>
                    </a:cubicBezTo>
                    <a:close/>
                  </a:path>
                </a:pathLst>
              </a:custGeom>
              <a:solidFill>
                <a:srgbClr val="4343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62" name="Google Shape;202;p27">
                <a:extLst>
                  <a:ext uri="{FF2B5EF4-FFF2-40B4-BE49-F238E27FC236}">
                    <a16:creationId xmlns:a16="http://schemas.microsoft.com/office/drawing/2014/main" xmlns="" id="{96101864-855E-45DC-BADB-B38A51DCC654}"/>
                  </a:ext>
                </a:extLst>
              </p:cNvPr>
              <p:cNvSpPr/>
              <p:nvPr/>
            </p:nvSpPr>
            <p:spPr>
              <a:xfrm>
                <a:off x="4959450" y="1472275"/>
                <a:ext cx="626925" cy="626775"/>
              </a:xfrm>
              <a:custGeom>
                <a:avLst/>
                <a:gdLst/>
                <a:ahLst/>
                <a:cxnLst/>
                <a:rect l="l" t="t" r="r" b="b"/>
                <a:pathLst>
                  <a:path w="25077" h="25071" extrusionOk="0">
                    <a:moveTo>
                      <a:pt x="12536" y="0"/>
                    </a:moveTo>
                    <a:cubicBezTo>
                      <a:pt x="5624" y="0"/>
                      <a:pt x="0" y="5623"/>
                      <a:pt x="0" y="12535"/>
                    </a:cubicBezTo>
                    <a:cubicBezTo>
                      <a:pt x="0" y="19448"/>
                      <a:pt x="5624" y="25071"/>
                      <a:pt x="12536" y="25071"/>
                    </a:cubicBezTo>
                    <a:cubicBezTo>
                      <a:pt x="19448" y="25071"/>
                      <a:pt x="25076" y="19448"/>
                      <a:pt x="25076" y="12535"/>
                    </a:cubicBezTo>
                    <a:cubicBezTo>
                      <a:pt x="25076" y="5623"/>
                      <a:pt x="19448" y="0"/>
                      <a:pt x="12536" y="0"/>
                    </a:cubicBezTo>
                    <a:close/>
                  </a:path>
                </a:pathLst>
              </a:custGeom>
              <a:solidFill>
                <a:srgbClr val="ECE56A"/>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63" name="Google Shape;203;p27">
                <a:extLst>
                  <a:ext uri="{FF2B5EF4-FFF2-40B4-BE49-F238E27FC236}">
                    <a16:creationId xmlns:a16="http://schemas.microsoft.com/office/drawing/2014/main" xmlns="" id="{4AF643C4-F168-4DEA-BFFA-B9CD1E4294C5}"/>
                  </a:ext>
                </a:extLst>
              </p:cNvPr>
              <p:cNvSpPr/>
              <p:nvPr/>
            </p:nvSpPr>
            <p:spPr>
              <a:xfrm>
                <a:off x="5040750" y="1556350"/>
                <a:ext cx="464200" cy="458625"/>
              </a:xfrm>
              <a:custGeom>
                <a:avLst/>
                <a:gdLst/>
                <a:ahLst/>
                <a:cxnLst/>
                <a:rect l="l" t="t" r="r" b="b"/>
                <a:pathLst>
                  <a:path w="18568" h="18345" extrusionOk="0">
                    <a:moveTo>
                      <a:pt x="7200" y="0"/>
                    </a:moveTo>
                    <a:cubicBezTo>
                      <a:pt x="7136" y="0"/>
                      <a:pt x="7067" y="10"/>
                      <a:pt x="7003" y="35"/>
                    </a:cubicBezTo>
                    <a:cubicBezTo>
                      <a:pt x="6904" y="65"/>
                      <a:pt x="6813" y="129"/>
                      <a:pt x="6736" y="228"/>
                    </a:cubicBezTo>
                    <a:lnTo>
                      <a:pt x="5860" y="1298"/>
                    </a:lnTo>
                    <a:cubicBezTo>
                      <a:pt x="5611" y="1598"/>
                      <a:pt x="5246" y="1792"/>
                      <a:pt x="4854" y="1822"/>
                    </a:cubicBezTo>
                    <a:lnTo>
                      <a:pt x="3476" y="1938"/>
                    </a:lnTo>
                    <a:cubicBezTo>
                      <a:pt x="3210" y="1959"/>
                      <a:pt x="2982" y="2157"/>
                      <a:pt x="2931" y="2419"/>
                    </a:cubicBezTo>
                    <a:lnTo>
                      <a:pt x="2651" y="3777"/>
                    </a:lnTo>
                    <a:cubicBezTo>
                      <a:pt x="2570" y="4160"/>
                      <a:pt x="2338" y="4499"/>
                      <a:pt x="2007" y="4709"/>
                    </a:cubicBezTo>
                    <a:lnTo>
                      <a:pt x="839" y="5452"/>
                    </a:lnTo>
                    <a:cubicBezTo>
                      <a:pt x="611" y="5594"/>
                      <a:pt x="503" y="5877"/>
                      <a:pt x="581" y="6135"/>
                    </a:cubicBezTo>
                    <a:lnTo>
                      <a:pt x="962" y="7463"/>
                    </a:lnTo>
                    <a:cubicBezTo>
                      <a:pt x="1071" y="7840"/>
                      <a:pt x="1019" y="8249"/>
                      <a:pt x="825" y="8588"/>
                    </a:cubicBezTo>
                    <a:lnTo>
                      <a:pt x="133" y="9791"/>
                    </a:lnTo>
                    <a:cubicBezTo>
                      <a:pt x="0" y="10023"/>
                      <a:pt x="40" y="10320"/>
                      <a:pt x="224" y="10513"/>
                    </a:cubicBezTo>
                    <a:lnTo>
                      <a:pt x="1182" y="11514"/>
                    </a:lnTo>
                    <a:cubicBezTo>
                      <a:pt x="1448" y="11797"/>
                      <a:pt x="1598" y="12184"/>
                      <a:pt x="1581" y="12575"/>
                    </a:cubicBezTo>
                    <a:lnTo>
                      <a:pt x="1529" y="13959"/>
                    </a:lnTo>
                    <a:cubicBezTo>
                      <a:pt x="1517" y="14225"/>
                      <a:pt x="1689" y="14474"/>
                      <a:pt x="1942" y="14555"/>
                    </a:cubicBezTo>
                    <a:lnTo>
                      <a:pt x="3256" y="14998"/>
                    </a:lnTo>
                    <a:cubicBezTo>
                      <a:pt x="3626" y="15123"/>
                      <a:pt x="3936" y="15398"/>
                      <a:pt x="4103" y="15749"/>
                    </a:cubicBezTo>
                    <a:lnTo>
                      <a:pt x="4705" y="17008"/>
                    </a:lnTo>
                    <a:cubicBezTo>
                      <a:pt x="4803" y="17215"/>
                      <a:pt x="5014" y="17348"/>
                      <a:pt x="5237" y="17348"/>
                    </a:cubicBezTo>
                    <a:cubicBezTo>
                      <a:pt x="5272" y="17348"/>
                      <a:pt x="5302" y="17343"/>
                      <a:pt x="5332" y="17339"/>
                    </a:cubicBezTo>
                    <a:lnTo>
                      <a:pt x="6720" y="17116"/>
                    </a:lnTo>
                    <a:cubicBezTo>
                      <a:pt x="6793" y="17107"/>
                      <a:pt x="6870" y="17099"/>
                      <a:pt x="6947" y="17099"/>
                    </a:cubicBezTo>
                    <a:cubicBezTo>
                      <a:pt x="7257" y="17099"/>
                      <a:pt x="7561" y="17202"/>
                      <a:pt x="7806" y="17387"/>
                    </a:cubicBezTo>
                    <a:lnTo>
                      <a:pt x="8932" y="18228"/>
                    </a:lnTo>
                    <a:cubicBezTo>
                      <a:pt x="9035" y="18305"/>
                      <a:pt x="9155" y="18345"/>
                      <a:pt x="9284" y="18345"/>
                    </a:cubicBezTo>
                    <a:cubicBezTo>
                      <a:pt x="9413" y="18345"/>
                      <a:pt x="9537" y="18305"/>
                      <a:pt x="9641" y="18228"/>
                    </a:cubicBezTo>
                    <a:lnTo>
                      <a:pt x="10766" y="17387"/>
                    </a:lnTo>
                    <a:cubicBezTo>
                      <a:pt x="11011" y="17202"/>
                      <a:pt x="11316" y="17099"/>
                      <a:pt x="11625" y="17099"/>
                    </a:cubicBezTo>
                    <a:cubicBezTo>
                      <a:pt x="11698" y="17099"/>
                      <a:pt x="11776" y="17107"/>
                      <a:pt x="11853" y="17116"/>
                    </a:cubicBezTo>
                    <a:lnTo>
                      <a:pt x="13237" y="17339"/>
                    </a:lnTo>
                    <a:cubicBezTo>
                      <a:pt x="13267" y="17343"/>
                      <a:pt x="13301" y="17348"/>
                      <a:pt x="13331" y="17348"/>
                    </a:cubicBezTo>
                    <a:cubicBezTo>
                      <a:pt x="13558" y="17348"/>
                      <a:pt x="13778" y="17197"/>
                      <a:pt x="13885" y="16965"/>
                    </a:cubicBezTo>
                    <a:lnTo>
                      <a:pt x="14469" y="15749"/>
                    </a:lnTo>
                    <a:cubicBezTo>
                      <a:pt x="14637" y="15398"/>
                      <a:pt x="14946" y="15123"/>
                      <a:pt x="15315" y="14998"/>
                    </a:cubicBezTo>
                    <a:lnTo>
                      <a:pt x="16626" y="14555"/>
                    </a:lnTo>
                    <a:cubicBezTo>
                      <a:pt x="16884" y="14474"/>
                      <a:pt x="17052" y="14225"/>
                      <a:pt x="17042" y="13959"/>
                    </a:cubicBezTo>
                    <a:lnTo>
                      <a:pt x="16991" y="12575"/>
                    </a:lnTo>
                    <a:cubicBezTo>
                      <a:pt x="16974" y="12184"/>
                      <a:pt x="17120" y="11797"/>
                      <a:pt x="17391" y="11514"/>
                    </a:cubicBezTo>
                    <a:lnTo>
                      <a:pt x="18349" y="10513"/>
                    </a:lnTo>
                    <a:cubicBezTo>
                      <a:pt x="18533" y="10320"/>
                      <a:pt x="18567" y="10023"/>
                      <a:pt x="18434" y="9791"/>
                    </a:cubicBezTo>
                    <a:lnTo>
                      <a:pt x="17748" y="8588"/>
                    </a:lnTo>
                    <a:cubicBezTo>
                      <a:pt x="17550" y="8249"/>
                      <a:pt x="17502" y="7840"/>
                      <a:pt x="17609" y="7463"/>
                    </a:cubicBezTo>
                    <a:lnTo>
                      <a:pt x="17992" y="6135"/>
                    </a:lnTo>
                    <a:cubicBezTo>
                      <a:pt x="18065" y="5877"/>
                      <a:pt x="17962" y="5594"/>
                      <a:pt x="17734" y="5452"/>
                    </a:cubicBezTo>
                    <a:lnTo>
                      <a:pt x="16566" y="4709"/>
                    </a:lnTo>
                    <a:cubicBezTo>
                      <a:pt x="16235" y="4499"/>
                      <a:pt x="15999" y="4160"/>
                      <a:pt x="15922" y="3777"/>
                    </a:cubicBezTo>
                    <a:lnTo>
                      <a:pt x="15642" y="2419"/>
                    </a:lnTo>
                    <a:cubicBezTo>
                      <a:pt x="15586" y="2157"/>
                      <a:pt x="15363" y="1959"/>
                      <a:pt x="15097" y="1938"/>
                    </a:cubicBezTo>
                    <a:lnTo>
                      <a:pt x="13717" y="1822"/>
                    </a:lnTo>
                    <a:cubicBezTo>
                      <a:pt x="13326" y="1792"/>
                      <a:pt x="12961" y="1598"/>
                      <a:pt x="12712" y="1298"/>
                    </a:cubicBezTo>
                    <a:lnTo>
                      <a:pt x="11836" y="228"/>
                    </a:lnTo>
                    <a:cubicBezTo>
                      <a:pt x="11754" y="129"/>
                      <a:pt x="11669" y="65"/>
                      <a:pt x="11570" y="35"/>
                    </a:cubicBezTo>
                    <a:cubicBezTo>
                      <a:pt x="11500" y="10"/>
                      <a:pt x="11437" y="0"/>
                      <a:pt x="11367" y="0"/>
                    </a:cubicBezTo>
                    <a:cubicBezTo>
                      <a:pt x="11290" y="0"/>
                      <a:pt x="11213" y="18"/>
                      <a:pt x="11140" y="48"/>
                    </a:cubicBezTo>
                    <a:lnTo>
                      <a:pt x="9847" y="593"/>
                    </a:lnTo>
                    <a:cubicBezTo>
                      <a:pt x="9666" y="670"/>
                      <a:pt x="9478" y="710"/>
                      <a:pt x="9284" y="710"/>
                    </a:cubicBezTo>
                    <a:cubicBezTo>
                      <a:pt x="9091" y="710"/>
                      <a:pt x="8901" y="670"/>
                      <a:pt x="8726" y="593"/>
                    </a:cubicBezTo>
                    <a:lnTo>
                      <a:pt x="7432" y="48"/>
                    </a:lnTo>
                    <a:cubicBezTo>
                      <a:pt x="7360" y="18"/>
                      <a:pt x="7283" y="0"/>
                      <a:pt x="7200" y="0"/>
                    </a:cubicBezTo>
                    <a:close/>
                  </a:path>
                </a:pathLst>
              </a:custGeom>
              <a:solidFill>
                <a:srgbClr val="FFF59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64" name="Google Shape;204;p27">
                <a:extLst>
                  <a:ext uri="{FF2B5EF4-FFF2-40B4-BE49-F238E27FC236}">
                    <a16:creationId xmlns:a16="http://schemas.microsoft.com/office/drawing/2014/main" xmlns="" id="{11FFE3E6-6742-4941-A029-B05A92E336AB}"/>
                  </a:ext>
                </a:extLst>
              </p:cNvPr>
              <p:cNvSpPr/>
              <p:nvPr/>
            </p:nvSpPr>
            <p:spPr>
              <a:xfrm>
                <a:off x="5040650" y="1556250"/>
                <a:ext cx="464525" cy="458825"/>
              </a:xfrm>
              <a:custGeom>
                <a:avLst/>
                <a:gdLst/>
                <a:ahLst/>
                <a:cxnLst/>
                <a:rect l="l" t="t" r="r" b="b"/>
                <a:pathLst>
                  <a:path w="18581" h="18353" extrusionOk="0">
                    <a:moveTo>
                      <a:pt x="11371" y="8"/>
                    </a:moveTo>
                    <a:cubicBezTo>
                      <a:pt x="11441" y="8"/>
                      <a:pt x="11504" y="18"/>
                      <a:pt x="11574" y="39"/>
                    </a:cubicBezTo>
                    <a:cubicBezTo>
                      <a:pt x="11668" y="73"/>
                      <a:pt x="11758" y="137"/>
                      <a:pt x="11835" y="232"/>
                    </a:cubicBezTo>
                    <a:lnTo>
                      <a:pt x="12712" y="1302"/>
                    </a:lnTo>
                    <a:cubicBezTo>
                      <a:pt x="12961" y="1607"/>
                      <a:pt x="13330" y="1800"/>
                      <a:pt x="13721" y="1830"/>
                    </a:cubicBezTo>
                    <a:lnTo>
                      <a:pt x="15101" y="1947"/>
                    </a:lnTo>
                    <a:cubicBezTo>
                      <a:pt x="15367" y="1967"/>
                      <a:pt x="15586" y="2165"/>
                      <a:pt x="15642" y="2427"/>
                    </a:cubicBezTo>
                    <a:lnTo>
                      <a:pt x="15921" y="3781"/>
                    </a:lnTo>
                    <a:cubicBezTo>
                      <a:pt x="15999" y="4168"/>
                      <a:pt x="16235" y="4507"/>
                      <a:pt x="16566" y="4717"/>
                    </a:cubicBezTo>
                    <a:lnTo>
                      <a:pt x="17734" y="5461"/>
                    </a:lnTo>
                    <a:cubicBezTo>
                      <a:pt x="17962" y="5602"/>
                      <a:pt x="18065" y="5881"/>
                      <a:pt x="17992" y="6135"/>
                    </a:cubicBezTo>
                    <a:lnTo>
                      <a:pt x="17609" y="7467"/>
                    </a:lnTo>
                    <a:cubicBezTo>
                      <a:pt x="17502" y="7844"/>
                      <a:pt x="17549" y="8257"/>
                      <a:pt x="17746" y="8597"/>
                    </a:cubicBezTo>
                    <a:lnTo>
                      <a:pt x="18438" y="9795"/>
                    </a:lnTo>
                    <a:cubicBezTo>
                      <a:pt x="18567" y="10027"/>
                      <a:pt x="18533" y="10324"/>
                      <a:pt x="18348" y="10513"/>
                    </a:cubicBezTo>
                    <a:lnTo>
                      <a:pt x="17391" y="11514"/>
                    </a:lnTo>
                    <a:cubicBezTo>
                      <a:pt x="17120" y="11797"/>
                      <a:pt x="16973" y="12184"/>
                      <a:pt x="16991" y="12579"/>
                    </a:cubicBezTo>
                    <a:lnTo>
                      <a:pt x="17042" y="13963"/>
                    </a:lnTo>
                    <a:cubicBezTo>
                      <a:pt x="17050" y="14229"/>
                      <a:pt x="16883" y="14474"/>
                      <a:pt x="16630" y="14555"/>
                    </a:cubicBezTo>
                    <a:lnTo>
                      <a:pt x="15319" y="14998"/>
                    </a:lnTo>
                    <a:cubicBezTo>
                      <a:pt x="14946" y="15122"/>
                      <a:pt x="14637" y="15397"/>
                      <a:pt x="14469" y="15753"/>
                    </a:cubicBezTo>
                    <a:lnTo>
                      <a:pt x="13889" y="16969"/>
                    </a:lnTo>
                    <a:cubicBezTo>
                      <a:pt x="13777" y="17197"/>
                      <a:pt x="13562" y="17347"/>
                      <a:pt x="13335" y="17347"/>
                    </a:cubicBezTo>
                    <a:cubicBezTo>
                      <a:pt x="13305" y="17347"/>
                      <a:pt x="13275" y="17343"/>
                      <a:pt x="13241" y="17339"/>
                    </a:cubicBezTo>
                    <a:lnTo>
                      <a:pt x="11857" y="17120"/>
                    </a:lnTo>
                    <a:cubicBezTo>
                      <a:pt x="11780" y="17107"/>
                      <a:pt x="11707" y="17098"/>
                      <a:pt x="11629" y="17098"/>
                    </a:cubicBezTo>
                    <a:cubicBezTo>
                      <a:pt x="11320" y="17098"/>
                      <a:pt x="11015" y="17201"/>
                      <a:pt x="10766" y="17387"/>
                    </a:cubicBezTo>
                    <a:lnTo>
                      <a:pt x="9640" y="18228"/>
                    </a:lnTo>
                    <a:cubicBezTo>
                      <a:pt x="9537" y="18305"/>
                      <a:pt x="9417" y="18344"/>
                      <a:pt x="9288" y="18344"/>
                    </a:cubicBezTo>
                    <a:cubicBezTo>
                      <a:pt x="9163" y="18344"/>
                      <a:pt x="9039" y="18305"/>
                      <a:pt x="8936" y="18228"/>
                    </a:cubicBezTo>
                    <a:lnTo>
                      <a:pt x="7814" y="17387"/>
                    </a:lnTo>
                    <a:cubicBezTo>
                      <a:pt x="7565" y="17201"/>
                      <a:pt x="7261" y="17098"/>
                      <a:pt x="6951" y="17098"/>
                    </a:cubicBezTo>
                    <a:cubicBezTo>
                      <a:pt x="6874" y="17098"/>
                      <a:pt x="6797" y="17107"/>
                      <a:pt x="6724" y="17120"/>
                    </a:cubicBezTo>
                    <a:lnTo>
                      <a:pt x="5336" y="17339"/>
                    </a:lnTo>
                    <a:cubicBezTo>
                      <a:pt x="5306" y="17343"/>
                      <a:pt x="5276" y="17347"/>
                      <a:pt x="5241" y="17347"/>
                    </a:cubicBezTo>
                    <a:cubicBezTo>
                      <a:pt x="5018" y="17347"/>
                      <a:pt x="4807" y="17214"/>
                      <a:pt x="4713" y="17012"/>
                    </a:cubicBezTo>
                    <a:lnTo>
                      <a:pt x="4111" y="15753"/>
                    </a:lnTo>
                    <a:cubicBezTo>
                      <a:pt x="3944" y="15397"/>
                      <a:pt x="3630" y="15122"/>
                      <a:pt x="3260" y="14998"/>
                    </a:cubicBezTo>
                    <a:lnTo>
                      <a:pt x="1946" y="14559"/>
                    </a:lnTo>
                    <a:cubicBezTo>
                      <a:pt x="1697" y="14474"/>
                      <a:pt x="1525" y="14229"/>
                      <a:pt x="1539" y="13963"/>
                    </a:cubicBezTo>
                    <a:lnTo>
                      <a:pt x="1590" y="12579"/>
                    </a:lnTo>
                    <a:cubicBezTo>
                      <a:pt x="1602" y="12188"/>
                      <a:pt x="1456" y="11797"/>
                      <a:pt x="1186" y="11514"/>
                    </a:cubicBezTo>
                    <a:lnTo>
                      <a:pt x="228" y="10513"/>
                    </a:lnTo>
                    <a:cubicBezTo>
                      <a:pt x="48" y="10324"/>
                      <a:pt x="8" y="10027"/>
                      <a:pt x="141" y="9795"/>
                    </a:cubicBezTo>
                    <a:lnTo>
                      <a:pt x="833" y="8597"/>
                    </a:lnTo>
                    <a:cubicBezTo>
                      <a:pt x="1027" y="8257"/>
                      <a:pt x="1079" y="7844"/>
                      <a:pt x="971" y="7467"/>
                    </a:cubicBezTo>
                    <a:lnTo>
                      <a:pt x="589" y="6135"/>
                    </a:lnTo>
                    <a:cubicBezTo>
                      <a:pt x="512" y="5881"/>
                      <a:pt x="619" y="5602"/>
                      <a:pt x="843" y="5461"/>
                    </a:cubicBezTo>
                    <a:lnTo>
                      <a:pt x="2011" y="4717"/>
                    </a:lnTo>
                    <a:cubicBezTo>
                      <a:pt x="2342" y="4507"/>
                      <a:pt x="2578" y="4168"/>
                      <a:pt x="2659" y="3781"/>
                    </a:cubicBezTo>
                    <a:lnTo>
                      <a:pt x="2939" y="2427"/>
                    </a:lnTo>
                    <a:cubicBezTo>
                      <a:pt x="2990" y="2165"/>
                      <a:pt x="3214" y="1967"/>
                      <a:pt x="3480" y="1947"/>
                    </a:cubicBezTo>
                    <a:lnTo>
                      <a:pt x="4858" y="1830"/>
                    </a:lnTo>
                    <a:cubicBezTo>
                      <a:pt x="5250" y="1800"/>
                      <a:pt x="5615" y="1607"/>
                      <a:pt x="5864" y="1302"/>
                    </a:cubicBezTo>
                    <a:lnTo>
                      <a:pt x="6740" y="232"/>
                    </a:lnTo>
                    <a:cubicBezTo>
                      <a:pt x="6823" y="137"/>
                      <a:pt x="6912" y="73"/>
                      <a:pt x="7007" y="39"/>
                    </a:cubicBezTo>
                    <a:cubicBezTo>
                      <a:pt x="7071" y="18"/>
                      <a:pt x="7140" y="8"/>
                      <a:pt x="7204" y="8"/>
                    </a:cubicBezTo>
                    <a:cubicBezTo>
                      <a:pt x="7287" y="8"/>
                      <a:pt x="7364" y="22"/>
                      <a:pt x="7436" y="56"/>
                    </a:cubicBezTo>
                    <a:lnTo>
                      <a:pt x="8730" y="601"/>
                    </a:lnTo>
                    <a:cubicBezTo>
                      <a:pt x="8905" y="679"/>
                      <a:pt x="9095" y="718"/>
                      <a:pt x="9288" y="718"/>
                    </a:cubicBezTo>
                    <a:cubicBezTo>
                      <a:pt x="9486" y="718"/>
                      <a:pt x="9674" y="679"/>
                      <a:pt x="9851" y="601"/>
                    </a:cubicBezTo>
                    <a:lnTo>
                      <a:pt x="11144" y="56"/>
                    </a:lnTo>
                    <a:cubicBezTo>
                      <a:pt x="11217" y="22"/>
                      <a:pt x="11294" y="8"/>
                      <a:pt x="11371" y="8"/>
                    </a:cubicBezTo>
                    <a:close/>
                    <a:moveTo>
                      <a:pt x="7204" y="0"/>
                    </a:moveTo>
                    <a:cubicBezTo>
                      <a:pt x="7140" y="0"/>
                      <a:pt x="7071" y="8"/>
                      <a:pt x="7003" y="34"/>
                    </a:cubicBezTo>
                    <a:cubicBezTo>
                      <a:pt x="6900" y="69"/>
                      <a:pt x="6809" y="142"/>
                      <a:pt x="6736" y="228"/>
                    </a:cubicBezTo>
                    <a:lnTo>
                      <a:pt x="5860" y="1297"/>
                    </a:lnTo>
                    <a:cubicBezTo>
                      <a:pt x="5611" y="1602"/>
                      <a:pt x="5250" y="1792"/>
                      <a:pt x="4858" y="1822"/>
                    </a:cubicBezTo>
                    <a:lnTo>
                      <a:pt x="3480" y="1938"/>
                    </a:lnTo>
                    <a:cubicBezTo>
                      <a:pt x="3209" y="1959"/>
                      <a:pt x="2986" y="2157"/>
                      <a:pt x="2930" y="2423"/>
                    </a:cubicBezTo>
                    <a:lnTo>
                      <a:pt x="2651" y="3781"/>
                    </a:lnTo>
                    <a:cubicBezTo>
                      <a:pt x="2570" y="4164"/>
                      <a:pt x="2338" y="4503"/>
                      <a:pt x="2007" y="4709"/>
                    </a:cubicBezTo>
                    <a:lnTo>
                      <a:pt x="837" y="5452"/>
                    </a:lnTo>
                    <a:cubicBezTo>
                      <a:pt x="611" y="5598"/>
                      <a:pt x="502" y="5877"/>
                      <a:pt x="580" y="6139"/>
                    </a:cubicBezTo>
                    <a:lnTo>
                      <a:pt x="962" y="7471"/>
                    </a:lnTo>
                    <a:cubicBezTo>
                      <a:pt x="1069" y="7844"/>
                      <a:pt x="1023" y="8253"/>
                      <a:pt x="825" y="8592"/>
                    </a:cubicBezTo>
                    <a:lnTo>
                      <a:pt x="133" y="9791"/>
                    </a:lnTo>
                    <a:cubicBezTo>
                      <a:pt x="0" y="10027"/>
                      <a:pt x="34" y="10324"/>
                      <a:pt x="224" y="10521"/>
                    </a:cubicBezTo>
                    <a:lnTo>
                      <a:pt x="1182" y="11522"/>
                    </a:lnTo>
                    <a:cubicBezTo>
                      <a:pt x="1452" y="11806"/>
                      <a:pt x="1598" y="12184"/>
                      <a:pt x="1581" y="12579"/>
                    </a:cubicBezTo>
                    <a:lnTo>
                      <a:pt x="1529" y="13963"/>
                    </a:lnTo>
                    <a:cubicBezTo>
                      <a:pt x="1517" y="14233"/>
                      <a:pt x="1688" y="14478"/>
                      <a:pt x="1946" y="14564"/>
                    </a:cubicBezTo>
                    <a:lnTo>
                      <a:pt x="3256" y="15006"/>
                    </a:lnTo>
                    <a:cubicBezTo>
                      <a:pt x="3630" y="15131"/>
                      <a:pt x="3936" y="15402"/>
                      <a:pt x="4103" y="15758"/>
                    </a:cubicBezTo>
                    <a:lnTo>
                      <a:pt x="4704" y="17016"/>
                    </a:lnTo>
                    <a:cubicBezTo>
                      <a:pt x="4803" y="17223"/>
                      <a:pt x="5013" y="17356"/>
                      <a:pt x="5241" y="17356"/>
                    </a:cubicBezTo>
                    <a:cubicBezTo>
                      <a:pt x="5276" y="17356"/>
                      <a:pt x="5306" y="17352"/>
                      <a:pt x="5336" y="17347"/>
                    </a:cubicBezTo>
                    <a:lnTo>
                      <a:pt x="6724" y="17124"/>
                    </a:lnTo>
                    <a:cubicBezTo>
                      <a:pt x="6797" y="17115"/>
                      <a:pt x="6874" y="17107"/>
                      <a:pt x="6951" y="17107"/>
                    </a:cubicBezTo>
                    <a:cubicBezTo>
                      <a:pt x="7256" y="17107"/>
                      <a:pt x="7561" y="17210"/>
                      <a:pt x="7810" y="17395"/>
                    </a:cubicBezTo>
                    <a:lnTo>
                      <a:pt x="8931" y="18232"/>
                    </a:lnTo>
                    <a:cubicBezTo>
                      <a:pt x="9034" y="18309"/>
                      <a:pt x="9159" y="18353"/>
                      <a:pt x="9288" y="18353"/>
                    </a:cubicBezTo>
                    <a:cubicBezTo>
                      <a:pt x="9421" y="18353"/>
                      <a:pt x="9541" y="18309"/>
                      <a:pt x="9645" y="18232"/>
                    </a:cubicBezTo>
                    <a:lnTo>
                      <a:pt x="10770" y="17395"/>
                    </a:lnTo>
                    <a:cubicBezTo>
                      <a:pt x="11015" y="17210"/>
                      <a:pt x="11320" y="17107"/>
                      <a:pt x="11629" y="17107"/>
                    </a:cubicBezTo>
                    <a:cubicBezTo>
                      <a:pt x="11702" y="17107"/>
                      <a:pt x="11780" y="17115"/>
                      <a:pt x="11857" y="17124"/>
                    </a:cubicBezTo>
                    <a:lnTo>
                      <a:pt x="13241" y="17347"/>
                    </a:lnTo>
                    <a:cubicBezTo>
                      <a:pt x="13271" y="17352"/>
                      <a:pt x="13305" y="17356"/>
                      <a:pt x="13335" y="17356"/>
                    </a:cubicBezTo>
                    <a:cubicBezTo>
                      <a:pt x="13580" y="17356"/>
                      <a:pt x="13790" y="17193"/>
                      <a:pt x="13893" y="16974"/>
                    </a:cubicBezTo>
                    <a:lnTo>
                      <a:pt x="14473" y="15753"/>
                    </a:lnTo>
                    <a:cubicBezTo>
                      <a:pt x="14645" y="15402"/>
                      <a:pt x="14950" y="15131"/>
                      <a:pt x="15319" y="15006"/>
                    </a:cubicBezTo>
                    <a:lnTo>
                      <a:pt x="16634" y="14564"/>
                    </a:lnTo>
                    <a:cubicBezTo>
                      <a:pt x="16892" y="14478"/>
                      <a:pt x="17060" y="14233"/>
                      <a:pt x="17050" y="13963"/>
                    </a:cubicBezTo>
                    <a:lnTo>
                      <a:pt x="16999" y="12579"/>
                    </a:lnTo>
                    <a:cubicBezTo>
                      <a:pt x="16982" y="12184"/>
                      <a:pt x="17128" y="11806"/>
                      <a:pt x="17399" y="11522"/>
                    </a:cubicBezTo>
                    <a:lnTo>
                      <a:pt x="18357" y="10521"/>
                    </a:lnTo>
                    <a:cubicBezTo>
                      <a:pt x="18541" y="10324"/>
                      <a:pt x="18580" y="10027"/>
                      <a:pt x="18442" y="9791"/>
                    </a:cubicBezTo>
                    <a:lnTo>
                      <a:pt x="17756" y="8592"/>
                    </a:lnTo>
                    <a:cubicBezTo>
                      <a:pt x="17558" y="8253"/>
                      <a:pt x="17510" y="7844"/>
                      <a:pt x="17617" y="7471"/>
                    </a:cubicBezTo>
                    <a:lnTo>
                      <a:pt x="18000" y="6139"/>
                    </a:lnTo>
                    <a:cubicBezTo>
                      <a:pt x="18073" y="5877"/>
                      <a:pt x="17970" y="5598"/>
                      <a:pt x="17738" y="5452"/>
                    </a:cubicBezTo>
                    <a:lnTo>
                      <a:pt x="16570" y="4709"/>
                    </a:lnTo>
                    <a:cubicBezTo>
                      <a:pt x="16239" y="4499"/>
                      <a:pt x="16007" y="4164"/>
                      <a:pt x="15930" y="3781"/>
                    </a:cubicBezTo>
                    <a:lnTo>
                      <a:pt x="15650" y="2423"/>
                    </a:lnTo>
                    <a:cubicBezTo>
                      <a:pt x="15595" y="2157"/>
                      <a:pt x="15371" y="1959"/>
                      <a:pt x="15101" y="1938"/>
                    </a:cubicBezTo>
                    <a:lnTo>
                      <a:pt x="13721" y="1822"/>
                    </a:lnTo>
                    <a:cubicBezTo>
                      <a:pt x="13330" y="1792"/>
                      <a:pt x="12970" y="1602"/>
                      <a:pt x="12720" y="1297"/>
                    </a:cubicBezTo>
                    <a:lnTo>
                      <a:pt x="11844" y="228"/>
                    </a:lnTo>
                    <a:cubicBezTo>
                      <a:pt x="11772" y="142"/>
                      <a:pt x="11681" y="69"/>
                      <a:pt x="11574" y="34"/>
                    </a:cubicBezTo>
                    <a:cubicBezTo>
                      <a:pt x="11509" y="8"/>
                      <a:pt x="11441" y="0"/>
                      <a:pt x="11371" y="0"/>
                    </a:cubicBezTo>
                    <a:cubicBezTo>
                      <a:pt x="11294" y="0"/>
                      <a:pt x="11213" y="18"/>
                      <a:pt x="11140" y="48"/>
                    </a:cubicBezTo>
                    <a:lnTo>
                      <a:pt x="9847" y="593"/>
                    </a:lnTo>
                    <a:cubicBezTo>
                      <a:pt x="9670" y="670"/>
                      <a:pt x="9482" y="710"/>
                      <a:pt x="9288" y="710"/>
                    </a:cubicBezTo>
                    <a:cubicBezTo>
                      <a:pt x="9095" y="710"/>
                      <a:pt x="8910" y="670"/>
                      <a:pt x="8730" y="593"/>
                    </a:cubicBezTo>
                    <a:lnTo>
                      <a:pt x="7436" y="48"/>
                    </a:lnTo>
                    <a:cubicBezTo>
                      <a:pt x="7364" y="18"/>
                      <a:pt x="7287" y="0"/>
                      <a:pt x="7204" y="0"/>
                    </a:cubicBezTo>
                    <a:close/>
                  </a:path>
                </a:pathLst>
              </a:custGeom>
              <a:solidFill>
                <a:srgbClr val="FDFF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65" name="Google Shape;205;p27">
                <a:extLst>
                  <a:ext uri="{FF2B5EF4-FFF2-40B4-BE49-F238E27FC236}">
                    <a16:creationId xmlns:a16="http://schemas.microsoft.com/office/drawing/2014/main" xmlns="" id="{97BA437E-D126-4BBA-9F99-7FFEC891C759}"/>
                  </a:ext>
                </a:extLst>
              </p:cNvPr>
              <p:cNvSpPr/>
              <p:nvPr/>
            </p:nvSpPr>
            <p:spPr>
              <a:xfrm>
                <a:off x="5267675" y="1549250"/>
                <a:ext cx="10325" cy="17875"/>
              </a:xfrm>
              <a:custGeom>
                <a:avLst/>
                <a:gdLst/>
                <a:ahLst/>
                <a:cxnLst/>
                <a:rect l="l" t="t" r="r" b="b"/>
                <a:pathLst>
                  <a:path w="413" h="715" extrusionOk="0">
                    <a:moveTo>
                      <a:pt x="207" y="1"/>
                    </a:moveTo>
                    <a:cubicBezTo>
                      <a:pt x="181" y="1"/>
                      <a:pt x="1" y="160"/>
                      <a:pt x="1" y="358"/>
                    </a:cubicBezTo>
                    <a:cubicBezTo>
                      <a:pt x="1" y="555"/>
                      <a:pt x="91" y="714"/>
                      <a:pt x="207" y="714"/>
                    </a:cubicBezTo>
                    <a:cubicBezTo>
                      <a:pt x="319" y="714"/>
                      <a:pt x="413" y="555"/>
                      <a:pt x="413" y="358"/>
                    </a:cubicBezTo>
                    <a:cubicBezTo>
                      <a:pt x="413" y="160"/>
                      <a:pt x="228" y="1"/>
                      <a:pt x="207"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nvGrpSpPr>
              <p:cNvPr id="266" name="Google Shape;206;p27">
                <a:extLst>
                  <a:ext uri="{FF2B5EF4-FFF2-40B4-BE49-F238E27FC236}">
                    <a16:creationId xmlns:a16="http://schemas.microsoft.com/office/drawing/2014/main" xmlns="" id="{A42ECB00-C93C-454A-A55C-71B9F8BEF7C9}"/>
                  </a:ext>
                </a:extLst>
              </p:cNvPr>
              <p:cNvGrpSpPr/>
              <p:nvPr/>
            </p:nvGrpSpPr>
            <p:grpSpPr>
              <a:xfrm>
                <a:off x="5323750" y="1577025"/>
                <a:ext cx="187875" cy="444600"/>
                <a:chOff x="5323750" y="1577025"/>
                <a:chExt cx="187875" cy="444600"/>
              </a:xfrm>
            </p:grpSpPr>
            <p:sp>
              <p:nvSpPr>
                <p:cNvPr id="274" name="Google Shape;207;p27">
                  <a:extLst>
                    <a:ext uri="{FF2B5EF4-FFF2-40B4-BE49-F238E27FC236}">
                      <a16:creationId xmlns:a16="http://schemas.microsoft.com/office/drawing/2014/main" xmlns="" id="{144E35D4-D2FC-4F50-96F1-EF48045623B5}"/>
                    </a:ext>
                  </a:extLst>
                </p:cNvPr>
                <p:cNvSpPr/>
                <p:nvPr/>
              </p:nvSpPr>
              <p:spPr>
                <a:xfrm>
                  <a:off x="5373250" y="1577025"/>
                  <a:ext cx="13675" cy="16200"/>
                </a:xfrm>
                <a:custGeom>
                  <a:avLst/>
                  <a:gdLst/>
                  <a:ahLst/>
                  <a:cxnLst/>
                  <a:rect l="l" t="t" r="r" b="b"/>
                  <a:pathLst>
                    <a:path w="547" h="648" extrusionOk="0">
                      <a:moveTo>
                        <a:pt x="428" y="1"/>
                      </a:moveTo>
                      <a:cubicBezTo>
                        <a:pt x="377" y="1"/>
                        <a:pt x="173" y="61"/>
                        <a:pt x="91" y="222"/>
                      </a:cubicBezTo>
                      <a:cubicBezTo>
                        <a:pt x="1" y="398"/>
                        <a:pt x="9" y="579"/>
                        <a:pt x="108" y="634"/>
                      </a:cubicBezTo>
                      <a:cubicBezTo>
                        <a:pt x="126" y="644"/>
                        <a:pt x="146" y="648"/>
                        <a:pt x="168" y="648"/>
                      </a:cubicBezTo>
                      <a:cubicBezTo>
                        <a:pt x="264" y="648"/>
                        <a:pt x="382" y="555"/>
                        <a:pt x="456" y="411"/>
                      </a:cubicBezTo>
                      <a:cubicBezTo>
                        <a:pt x="546" y="239"/>
                        <a:pt x="456" y="12"/>
                        <a:pt x="439" y="2"/>
                      </a:cubicBezTo>
                      <a:cubicBezTo>
                        <a:pt x="437" y="1"/>
                        <a:pt x="433" y="1"/>
                        <a:pt x="428"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5" name="Google Shape;208;p27">
                  <a:extLst>
                    <a:ext uri="{FF2B5EF4-FFF2-40B4-BE49-F238E27FC236}">
                      <a16:creationId xmlns:a16="http://schemas.microsoft.com/office/drawing/2014/main" xmlns="" id="{70FB7346-7B6C-4AA6-A712-6B20A362B313}"/>
                    </a:ext>
                  </a:extLst>
                </p:cNvPr>
                <p:cNvSpPr/>
                <p:nvPr/>
              </p:nvSpPr>
              <p:spPr>
                <a:xfrm>
                  <a:off x="5453700" y="1651275"/>
                  <a:ext cx="16450" cy="12525"/>
                </a:xfrm>
                <a:custGeom>
                  <a:avLst/>
                  <a:gdLst/>
                  <a:ahLst/>
                  <a:cxnLst/>
                  <a:rect l="l" t="t" r="r" b="b"/>
                  <a:pathLst>
                    <a:path w="658" h="501" extrusionOk="0">
                      <a:moveTo>
                        <a:pt x="476" y="0"/>
                      </a:moveTo>
                      <a:cubicBezTo>
                        <a:pt x="400" y="0"/>
                        <a:pt x="310" y="16"/>
                        <a:pt x="237" y="70"/>
                      </a:cubicBezTo>
                      <a:cubicBezTo>
                        <a:pt x="78" y="182"/>
                        <a:pt x="1" y="349"/>
                        <a:pt x="64" y="440"/>
                      </a:cubicBezTo>
                      <a:cubicBezTo>
                        <a:pt x="93" y="481"/>
                        <a:pt x="144" y="501"/>
                        <a:pt x="206" y="501"/>
                      </a:cubicBezTo>
                      <a:cubicBezTo>
                        <a:pt x="286" y="501"/>
                        <a:pt x="383" y="468"/>
                        <a:pt x="473" y="405"/>
                      </a:cubicBezTo>
                      <a:cubicBezTo>
                        <a:pt x="637" y="293"/>
                        <a:pt x="657" y="48"/>
                        <a:pt x="645" y="32"/>
                      </a:cubicBezTo>
                      <a:cubicBezTo>
                        <a:pt x="638" y="22"/>
                        <a:pt x="566" y="0"/>
                        <a:pt x="476"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6" name="Google Shape;209;p27">
                  <a:extLst>
                    <a:ext uri="{FF2B5EF4-FFF2-40B4-BE49-F238E27FC236}">
                      <a16:creationId xmlns:a16="http://schemas.microsoft.com/office/drawing/2014/main" xmlns="" id="{0ADEF272-95C6-49F1-A745-2407215E60CB}"/>
                    </a:ext>
                  </a:extLst>
                </p:cNvPr>
                <p:cNvSpPr/>
                <p:nvPr/>
              </p:nvSpPr>
              <p:spPr>
                <a:xfrm>
                  <a:off x="5493550" y="1754200"/>
                  <a:ext cx="18075" cy="10450"/>
                </a:xfrm>
                <a:custGeom>
                  <a:avLst/>
                  <a:gdLst/>
                  <a:ahLst/>
                  <a:cxnLst/>
                  <a:rect l="l" t="t" r="r" b="b"/>
                  <a:pathLst>
                    <a:path w="723" h="418" extrusionOk="0">
                      <a:moveTo>
                        <a:pt x="382" y="1"/>
                      </a:moveTo>
                      <a:cubicBezTo>
                        <a:pt x="368" y="1"/>
                        <a:pt x="354" y="2"/>
                        <a:pt x="340" y="4"/>
                      </a:cubicBezTo>
                      <a:cubicBezTo>
                        <a:pt x="146" y="29"/>
                        <a:pt x="1" y="142"/>
                        <a:pt x="13" y="253"/>
                      </a:cubicBezTo>
                      <a:cubicBezTo>
                        <a:pt x="28" y="353"/>
                        <a:pt x="157" y="417"/>
                        <a:pt x="315" y="417"/>
                      </a:cubicBezTo>
                      <a:cubicBezTo>
                        <a:pt x="341" y="417"/>
                        <a:pt x="368" y="416"/>
                        <a:pt x="395" y="412"/>
                      </a:cubicBezTo>
                      <a:cubicBezTo>
                        <a:pt x="589" y="386"/>
                        <a:pt x="722" y="180"/>
                        <a:pt x="722" y="158"/>
                      </a:cubicBezTo>
                      <a:cubicBezTo>
                        <a:pt x="718" y="139"/>
                        <a:pt x="559" y="1"/>
                        <a:pt x="382"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7" name="Google Shape;210;p27">
                  <a:extLst>
                    <a:ext uri="{FF2B5EF4-FFF2-40B4-BE49-F238E27FC236}">
                      <a16:creationId xmlns:a16="http://schemas.microsoft.com/office/drawing/2014/main" xmlns="" id="{3D4A73E2-4617-4B11-8F2D-CE10AD3203CE}"/>
                    </a:ext>
                  </a:extLst>
                </p:cNvPr>
                <p:cNvSpPr/>
                <p:nvPr/>
              </p:nvSpPr>
              <p:spPr>
                <a:xfrm>
                  <a:off x="5480125" y="1863775"/>
                  <a:ext cx="17850" cy="11100"/>
                </a:xfrm>
                <a:custGeom>
                  <a:avLst/>
                  <a:gdLst/>
                  <a:ahLst/>
                  <a:cxnLst/>
                  <a:rect l="l" t="t" r="r" b="b"/>
                  <a:pathLst>
                    <a:path w="714" h="444" extrusionOk="0">
                      <a:moveTo>
                        <a:pt x="259" y="1"/>
                      </a:moveTo>
                      <a:cubicBezTo>
                        <a:pt x="149" y="1"/>
                        <a:pt x="60" y="40"/>
                        <a:pt x="34" y="111"/>
                      </a:cubicBezTo>
                      <a:cubicBezTo>
                        <a:pt x="0" y="218"/>
                        <a:pt x="116" y="355"/>
                        <a:pt x="301" y="424"/>
                      </a:cubicBezTo>
                      <a:cubicBezTo>
                        <a:pt x="341" y="438"/>
                        <a:pt x="381" y="443"/>
                        <a:pt x="421" y="443"/>
                      </a:cubicBezTo>
                      <a:cubicBezTo>
                        <a:pt x="568" y="443"/>
                        <a:pt x="701" y="368"/>
                        <a:pt x="705" y="351"/>
                      </a:cubicBezTo>
                      <a:cubicBezTo>
                        <a:pt x="714" y="329"/>
                        <a:pt x="627" y="102"/>
                        <a:pt x="443" y="33"/>
                      </a:cubicBezTo>
                      <a:cubicBezTo>
                        <a:pt x="379" y="11"/>
                        <a:pt x="316" y="1"/>
                        <a:pt x="259"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8" name="Google Shape;211;p27">
                  <a:extLst>
                    <a:ext uri="{FF2B5EF4-FFF2-40B4-BE49-F238E27FC236}">
                      <a16:creationId xmlns:a16="http://schemas.microsoft.com/office/drawing/2014/main" xmlns="" id="{56E26927-D69B-466B-96B5-757BA45FB5D0}"/>
                    </a:ext>
                  </a:extLst>
                </p:cNvPr>
                <p:cNvSpPr/>
                <p:nvPr/>
              </p:nvSpPr>
              <p:spPr>
                <a:xfrm>
                  <a:off x="5419225" y="1953075"/>
                  <a:ext cx="15275" cy="14125"/>
                </a:xfrm>
                <a:custGeom>
                  <a:avLst/>
                  <a:gdLst/>
                  <a:ahLst/>
                  <a:cxnLst/>
                  <a:rect l="l" t="t" r="r" b="b"/>
                  <a:pathLst>
                    <a:path w="611" h="565" extrusionOk="0">
                      <a:moveTo>
                        <a:pt x="185" y="0"/>
                      </a:moveTo>
                      <a:cubicBezTo>
                        <a:pt x="146" y="0"/>
                        <a:pt x="112" y="11"/>
                        <a:pt x="87" y="35"/>
                      </a:cubicBezTo>
                      <a:cubicBezTo>
                        <a:pt x="0" y="112"/>
                        <a:pt x="43" y="293"/>
                        <a:pt x="176" y="435"/>
                      </a:cubicBezTo>
                      <a:cubicBezTo>
                        <a:pt x="271" y="538"/>
                        <a:pt x="420" y="564"/>
                        <a:pt x="504" y="564"/>
                      </a:cubicBezTo>
                      <a:cubicBezTo>
                        <a:pt x="539" y="564"/>
                        <a:pt x="562" y="560"/>
                        <a:pt x="567" y="555"/>
                      </a:cubicBezTo>
                      <a:cubicBezTo>
                        <a:pt x="585" y="542"/>
                        <a:pt x="610" y="302"/>
                        <a:pt x="477" y="156"/>
                      </a:cubicBezTo>
                      <a:cubicBezTo>
                        <a:pt x="385" y="57"/>
                        <a:pt x="272" y="0"/>
                        <a:pt x="185"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9" name="Google Shape;212;p27">
                  <a:extLst>
                    <a:ext uri="{FF2B5EF4-FFF2-40B4-BE49-F238E27FC236}">
                      <a16:creationId xmlns:a16="http://schemas.microsoft.com/office/drawing/2014/main" xmlns="" id="{F65A2AC8-B850-4A32-AB1D-FBE738EB4C8F}"/>
                    </a:ext>
                  </a:extLst>
                </p:cNvPr>
                <p:cNvSpPr/>
                <p:nvPr/>
              </p:nvSpPr>
              <p:spPr>
                <a:xfrm>
                  <a:off x="5323750" y="2004325"/>
                  <a:ext cx="12600" cy="17300"/>
                </a:xfrm>
                <a:custGeom>
                  <a:avLst/>
                  <a:gdLst/>
                  <a:ahLst/>
                  <a:cxnLst/>
                  <a:rect l="l" t="t" r="r" b="b"/>
                  <a:pathLst>
                    <a:path w="504" h="692" extrusionOk="0">
                      <a:moveTo>
                        <a:pt x="189" y="0"/>
                      </a:moveTo>
                      <a:cubicBezTo>
                        <a:pt x="177" y="0"/>
                        <a:pt x="166" y="2"/>
                        <a:pt x="155" y="5"/>
                      </a:cubicBezTo>
                      <a:cubicBezTo>
                        <a:pt x="47" y="35"/>
                        <a:pt x="0" y="215"/>
                        <a:pt x="52" y="404"/>
                      </a:cubicBezTo>
                      <a:cubicBezTo>
                        <a:pt x="106" y="589"/>
                        <a:pt x="315" y="692"/>
                        <a:pt x="347" y="692"/>
                      </a:cubicBezTo>
                      <a:cubicBezTo>
                        <a:pt x="347" y="692"/>
                        <a:pt x="348" y="692"/>
                        <a:pt x="349" y="692"/>
                      </a:cubicBezTo>
                      <a:cubicBezTo>
                        <a:pt x="370" y="687"/>
                        <a:pt x="503" y="481"/>
                        <a:pt x="452" y="293"/>
                      </a:cubicBezTo>
                      <a:cubicBezTo>
                        <a:pt x="405" y="122"/>
                        <a:pt x="293" y="0"/>
                        <a:pt x="189"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grpSp>
            <p:nvGrpSpPr>
              <p:cNvPr id="267" name="Google Shape;213;p27">
                <a:extLst>
                  <a:ext uri="{FF2B5EF4-FFF2-40B4-BE49-F238E27FC236}">
                    <a16:creationId xmlns:a16="http://schemas.microsoft.com/office/drawing/2014/main" xmlns="" id="{52F06FC8-5FB6-47CF-B728-8F1B62AD19EC}"/>
                  </a:ext>
                </a:extLst>
              </p:cNvPr>
              <p:cNvGrpSpPr/>
              <p:nvPr/>
            </p:nvGrpSpPr>
            <p:grpSpPr>
              <a:xfrm rot="10067327">
                <a:off x="5027039" y="1581771"/>
                <a:ext cx="187861" cy="444566"/>
                <a:chOff x="5323750" y="1577025"/>
                <a:chExt cx="187875" cy="444600"/>
              </a:xfrm>
            </p:grpSpPr>
            <p:sp>
              <p:nvSpPr>
                <p:cNvPr id="268" name="Google Shape;214;p27">
                  <a:extLst>
                    <a:ext uri="{FF2B5EF4-FFF2-40B4-BE49-F238E27FC236}">
                      <a16:creationId xmlns:a16="http://schemas.microsoft.com/office/drawing/2014/main" xmlns="" id="{88EF365C-969C-4E8E-B9F9-6DEE5F43B26C}"/>
                    </a:ext>
                  </a:extLst>
                </p:cNvPr>
                <p:cNvSpPr/>
                <p:nvPr/>
              </p:nvSpPr>
              <p:spPr>
                <a:xfrm>
                  <a:off x="5373250" y="1577025"/>
                  <a:ext cx="13675" cy="16200"/>
                </a:xfrm>
                <a:custGeom>
                  <a:avLst/>
                  <a:gdLst/>
                  <a:ahLst/>
                  <a:cxnLst/>
                  <a:rect l="l" t="t" r="r" b="b"/>
                  <a:pathLst>
                    <a:path w="547" h="648" extrusionOk="0">
                      <a:moveTo>
                        <a:pt x="428" y="1"/>
                      </a:moveTo>
                      <a:cubicBezTo>
                        <a:pt x="377" y="1"/>
                        <a:pt x="173" y="61"/>
                        <a:pt x="91" y="222"/>
                      </a:cubicBezTo>
                      <a:cubicBezTo>
                        <a:pt x="1" y="398"/>
                        <a:pt x="9" y="579"/>
                        <a:pt x="108" y="634"/>
                      </a:cubicBezTo>
                      <a:cubicBezTo>
                        <a:pt x="126" y="644"/>
                        <a:pt x="146" y="648"/>
                        <a:pt x="168" y="648"/>
                      </a:cubicBezTo>
                      <a:cubicBezTo>
                        <a:pt x="264" y="648"/>
                        <a:pt x="382" y="555"/>
                        <a:pt x="456" y="411"/>
                      </a:cubicBezTo>
                      <a:cubicBezTo>
                        <a:pt x="546" y="239"/>
                        <a:pt x="456" y="12"/>
                        <a:pt x="439" y="2"/>
                      </a:cubicBezTo>
                      <a:cubicBezTo>
                        <a:pt x="437" y="1"/>
                        <a:pt x="433" y="1"/>
                        <a:pt x="428"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69" name="Google Shape;215;p27">
                  <a:extLst>
                    <a:ext uri="{FF2B5EF4-FFF2-40B4-BE49-F238E27FC236}">
                      <a16:creationId xmlns:a16="http://schemas.microsoft.com/office/drawing/2014/main" xmlns="" id="{6787AC70-F375-4AFE-8EDA-511A6A58AF93}"/>
                    </a:ext>
                  </a:extLst>
                </p:cNvPr>
                <p:cNvSpPr/>
                <p:nvPr/>
              </p:nvSpPr>
              <p:spPr>
                <a:xfrm>
                  <a:off x="5453700" y="1651275"/>
                  <a:ext cx="16450" cy="12525"/>
                </a:xfrm>
                <a:custGeom>
                  <a:avLst/>
                  <a:gdLst/>
                  <a:ahLst/>
                  <a:cxnLst/>
                  <a:rect l="l" t="t" r="r" b="b"/>
                  <a:pathLst>
                    <a:path w="658" h="501" extrusionOk="0">
                      <a:moveTo>
                        <a:pt x="476" y="0"/>
                      </a:moveTo>
                      <a:cubicBezTo>
                        <a:pt x="400" y="0"/>
                        <a:pt x="310" y="16"/>
                        <a:pt x="237" y="70"/>
                      </a:cubicBezTo>
                      <a:cubicBezTo>
                        <a:pt x="78" y="182"/>
                        <a:pt x="1" y="349"/>
                        <a:pt x="64" y="440"/>
                      </a:cubicBezTo>
                      <a:cubicBezTo>
                        <a:pt x="93" y="481"/>
                        <a:pt x="144" y="501"/>
                        <a:pt x="206" y="501"/>
                      </a:cubicBezTo>
                      <a:cubicBezTo>
                        <a:pt x="286" y="501"/>
                        <a:pt x="383" y="468"/>
                        <a:pt x="473" y="405"/>
                      </a:cubicBezTo>
                      <a:cubicBezTo>
                        <a:pt x="637" y="293"/>
                        <a:pt x="657" y="48"/>
                        <a:pt x="645" y="32"/>
                      </a:cubicBezTo>
                      <a:cubicBezTo>
                        <a:pt x="638" y="22"/>
                        <a:pt x="566" y="0"/>
                        <a:pt x="476"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0" name="Google Shape;216;p27">
                  <a:extLst>
                    <a:ext uri="{FF2B5EF4-FFF2-40B4-BE49-F238E27FC236}">
                      <a16:creationId xmlns:a16="http://schemas.microsoft.com/office/drawing/2014/main" xmlns="" id="{AE23FF16-3F45-4AF2-9AB7-725AB43A40BE}"/>
                    </a:ext>
                  </a:extLst>
                </p:cNvPr>
                <p:cNvSpPr/>
                <p:nvPr/>
              </p:nvSpPr>
              <p:spPr>
                <a:xfrm>
                  <a:off x="5493550" y="1754200"/>
                  <a:ext cx="18075" cy="10450"/>
                </a:xfrm>
                <a:custGeom>
                  <a:avLst/>
                  <a:gdLst/>
                  <a:ahLst/>
                  <a:cxnLst/>
                  <a:rect l="l" t="t" r="r" b="b"/>
                  <a:pathLst>
                    <a:path w="723" h="418" extrusionOk="0">
                      <a:moveTo>
                        <a:pt x="382" y="1"/>
                      </a:moveTo>
                      <a:cubicBezTo>
                        <a:pt x="368" y="1"/>
                        <a:pt x="354" y="2"/>
                        <a:pt x="340" y="4"/>
                      </a:cubicBezTo>
                      <a:cubicBezTo>
                        <a:pt x="146" y="29"/>
                        <a:pt x="1" y="142"/>
                        <a:pt x="13" y="253"/>
                      </a:cubicBezTo>
                      <a:cubicBezTo>
                        <a:pt x="28" y="353"/>
                        <a:pt x="157" y="417"/>
                        <a:pt x="315" y="417"/>
                      </a:cubicBezTo>
                      <a:cubicBezTo>
                        <a:pt x="341" y="417"/>
                        <a:pt x="368" y="416"/>
                        <a:pt x="395" y="412"/>
                      </a:cubicBezTo>
                      <a:cubicBezTo>
                        <a:pt x="589" y="386"/>
                        <a:pt x="722" y="180"/>
                        <a:pt x="722" y="158"/>
                      </a:cubicBezTo>
                      <a:cubicBezTo>
                        <a:pt x="718" y="139"/>
                        <a:pt x="559" y="1"/>
                        <a:pt x="382"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1" name="Google Shape;217;p27">
                  <a:extLst>
                    <a:ext uri="{FF2B5EF4-FFF2-40B4-BE49-F238E27FC236}">
                      <a16:creationId xmlns:a16="http://schemas.microsoft.com/office/drawing/2014/main" xmlns="" id="{E495BE2F-61F9-402D-9A56-040C58AE4047}"/>
                    </a:ext>
                  </a:extLst>
                </p:cNvPr>
                <p:cNvSpPr/>
                <p:nvPr/>
              </p:nvSpPr>
              <p:spPr>
                <a:xfrm>
                  <a:off x="5480125" y="1863775"/>
                  <a:ext cx="17850" cy="11100"/>
                </a:xfrm>
                <a:custGeom>
                  <a:avLst/>
                  <a:gdLst/>
                  <a:ahLst/>
                  <a:cxnLst/>
                  <a:rect l="l" t="t" r="r" b="b"/>
                  <a:pathLst>
                    <a:path w="714" h="444" extrusionOk="0">
                      <a:moveTo>
                        <a:pt x="259" y="1"/>
                      </a:moveTo>
                      <a:cubicBezTo>
                        <a:pt x="149" y="1"/>
                        <a:pt x="60" y="40"/>
                        <a:pt x="34" y="111"/>
                      </a:cubicBezTo>
                      <a:cubicBezTo>
                        <a:pt x="0" y="218"/>
                        <a:pt x="116" y="355"/>
                        <a:pt x="301" y="424"/>
                      </a:cubicBezTo>
                      <a:cubicBezTo>
                        <a:pt x="341" y="438"/>
                        <a:pt x="381" y="443"/>
                        <a:pt x="421" y="443"/>
                      </a:cubicBezTo>
                      <a:cubicBezTo>
                        <a:pt x="568" y="443"/>
                        <a:pt x="701" y="368"/>
                        <a:pt x="705" y="351"/>
                      </a:cubicBezTo>
                      <a:cubicBezTo>
                        <a:pt x="714" y="329"/>
                        <a:pt x="627" y="102"/>
                        <a:pt x="443" y="33"/>
                      </a:cubicBezTo>
                      <a:cubicBezTo>
                        <a:pt x="379" y="11"/>
                        <a:pt x="316" y="1"/>
                        <a:pt x="259"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2" name="Google Shape;218;p27">
                  <a:extLst>
                    <a:ext uri="{FF2B5EF4-FFF2-40B4-BE49-F238E27FC236}">
                      <a16:creationId xmlns:a16="http://schemas.microsoft.com/office/drawing/2014/main" xmlns="" id="{A9B6D34C-D9C8-4B37-8CF2-8979241212B3}"/>
                    </a:ext>
                  </a:extLst>
                </p:cNvPr>
                <p:cNvSpPr/>
                <p:nvPr/>
              </p:nvSpPr>
              <p:spPr>
                <a:xfrm>
                  <a:off x="5419225" y="1953075"/>
                  <a:ext cx="15275" cy="14125"/>
                </a:xfrm>
                <a:custGeom>
                  <a:avLst/>
                  <a:gdLst/>
                  <a:ahLst/>
                  <a:cxnLst/>
                  <a:rect l="l" t="t" r="r" b="b"/>
                  <a:pathLst>
                    <a:path w="611" h="565" extrusionOk="0">
                      <a:moveTo>
                        <a:pt x="185" y="0"/>
                      </a:moveTo>
                      <a:cubicBezTo>
                        <a:pt x="146" y="0"/>
                        <a:pt x="112" y="11"/>
                        <a:pt x="87" y="35"/>
                      </a:cubicBezTo>
                      <a:cubicBezTo>
                        <a:pt x="0" y="112"/>
                        <a:pt x="43" y="293"/>
                        <a:pt x="176" y="435"/>
                      </a:cubicBezTo>
                      <a:cubicBezTo>
                        <a:pt x="271" y="538"/>
                        <a:pt x="420" y="564"/>
                        <a:pt x="504" y="564"/>
                      </a:cubicBezTo>
                      <a:cubicBezTo>
                        <a:pt x="539" y="564"/>
                        <a:pt x="562" y="560"/>
                        <a:pt x="567" y="555"/>
                      </a:cubicBezTo>
                      <a:cubicBezTo>
                        <a:pt x="585" y="542"/>
                        <a:pt x="610" y="302"/>
                        <a:pt x="477" y="156"/>
                      </a:cubicBezTo>
                      <a:cubicBezTo>
                        <a:pt x="385" y="57"/>
                        <a:pt x="272" y="0"/>
                        <a:pt x="185"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3" name="Google Shape;219;p27">
                  <a:extLst>
                    <a:ext uri="{FF2B5EF4-FFF2-40B4-BE49-F238E27FC236}">
                      <a16:creationId xmlns:a16="http://schemas.microsoft.com/office/drawing/2014/main" xmlns="" id="{B1D84FED-169A-43EA-A05B-2597CC3B6CD2}"/>
                    </a:ext>
                  </a:extLst>
                </p:cNvPr>
                <p:cNvSpPr/>
                <p:nvPr/>
              </p:nvSpPr>
              <p:spPr>
                <a:xfrm>
                  <a:off x="5323750" y="2004325"/>
                  <a:ext cx="12600" cy="17300"/>
                </a:xfrm>
                <a:custGeom>
                  <a:avLst/>
                  <a:gdLst/>
                  <a:ahLst/>
                  <a:cxnLst/>
                  <a:rect l="l" t="t" r="r" b="b"/>
                  <a:pathLst>
                    <a:path w="504" h="692" extrusionOk="0">
                      <a:moveTo>
                        <a:pt x="189" y="0"/>
                      </a:moveTo>
                      <a:cubicBezTo>
                        <a:pt x="177" y="0"/>
                        <a:pt x="166" y="2"/>
                        <a:pt x="155" y="5"/>
                      </a:cubicBezTo>
                      <a:cubicBezTo>
                        <a:pt x="47" y="35"/>
                        <a:pt x="0" y="215"/>
                        <a:pt x="52" y="404"/>
                      </a:cubicBezTo>
                      <a:cubicBezTo>
                        <a:pt x="106" y="589"/>
                        <a:pt x="315" y="692"/>
                        <a:pt x="347" y="692"/>
                      </a:cubicBezTo>
                      <a:cubicBezTo>
                        <a:pt x="347" y="692"/>
                        <a:pt x="348" y="692"/>
                        <a:pt x="349" y="692"/>
                      </a:cubicBezTo>
                      <a:cubicBezTo>
                        <a:pt x="370" y="687"/>
                        <a:pt x="503" y="481"/>
                        <a:pt x="452" y="293"/>
                      </a:cubicBezTo>
                      <a:cubicBezTo>
                        <a:pt x="405" y="122"/>
                        <a:pt x="293" y="0"/>
                        <a:pt x="189"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grpSp>
        <p:grpSp>
          <p:nvGrpSpPr>
            <p:cNvPr id="115" name="Google Shape;220;p27">
              <a:extLst>
                <a:ext uri="{FF2B5EF4-FFF2-40B4-BE49-F238E27FC236}">
                  <a16:creationId xmlns:a16="http://schemas.microsoft.com/office/drawing/2014/main" xmlns="" id="{BB2C067C-2FF5-4D82-AC55-5B87786DD818}"/>
                </a:ext>
              </a:extLst>
            </p:cNvPr>
            <p:cNvGrpSpPr/>
            <p:nvPr/>
          </p:nvGrpSpPr>
          <p:grpSpPr>
            <a:xfrm>
              <a:off x="4099112" y="2098943"/>
              <a:ext cx="945783" cy="945610"/>
              <a:chOff x="4933350" y="1446150"/>
              <a:chExt cx="679100" cy="679025"/>
            </a:xfrm>
          </p:grpSpPr>
          <p:sp>
            <p:nvSpPr>
              <p:cNvPr id="242" name="Google Shape;221;p27">
                <a:extLst>
                  <a:ext uri="{FF2B5EF4-FFF2-40B4-BE49-F238E27FC236}">
                    <a16:creationId xmlns:a16="http://schemas.microsoft.com/office/drawing/2014/main" xmlns="" id="{7866EDAA-A9AF-4C7D-A9BC-3B7CA99CD203}"/>
                  </a:ext>
                </a:extLst>
              </p:cNvPr>
              <p:cNvSpPr/>
              <p:nvPr/>
            </p:nvSpPr>
            <p:spPr>
              <a:xfrm>
                <a:off x="4933350" y="1446150"/>
                <a:ext cx="679100" cy="679025"/>
              </a:xfrm>
              <a:custGeom>
                <a:avLst/>
                <a:gdLst/>
                <a:ahLst/>
                <a:cxnLst/>
                <a:rect l="l" t="t" r="r" b="b"/>
                <a:pathLst>
                  <a:path w="27164" h="27161" extrusionOk="0">
                    <a:moveTo>
                      <a:pt x="13580" y="1"/>
                    </a:moveTo>
                    <a:cubicBezTo>
                      <a:pt x="6079" y="1"/>
                      <a:pt x="0" y="6080"/>
                      <a:pt x="0" y="13580"/>
                    </a:cubicBezTo>
                    <a:cubicBezTo>
                      <a:pt x="0" y="21081"/>
                      <a:pt x="6079" y="27160"/>
                      <a:pt x="13580" y="27160"/>
                    </a:cubicBezTo>
                    <a:cubicBezTo>
                      <a:pt x="21081" y="27160"/>
                      <a:pt x="27164" y="21081"/>
                      <a:pt x="27164" y="13580"/>
                    </a:cubicBezTo>
                    <a:cubicBezTo>
                      <a:pt x="27164" y="6080"/>
                      <a:pt x="21081" y="1"/>
                      <a:pt x="13580" y="1"/>
                    </a:cubicBezTo>
                    <a:close/>
                  </a:path>
                </a:pathLst>
              </a:custGeom>
              <a:solidFill>
                <a:srgbClr val="4343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43" name="Google Shape;222;p27">
                <a:extLst>
                  <a:ext uri="{FF2B5EF4-FFF2-40B4-BE49-F238E27FC236}">
                    <a16:creationId xmlns:a16="http://schemas.microsoft.com/office/drawing/2014/main" xmlns="" id="{04888AAF-B01D-40CA-920B-66D62F77D2F5}"/>
                  </a:ext>
                </a:extLst>
              </p:cNvPr>
              <p:cNvSpPr/>
              <p:nvPr/>
            </p:nvSpPr>
            <p:spPr>
              <a:xfrm>
                <a:off x="4959450" y="1472275"/>
                <a:ext cx="626925" cy="626775"/>
              </a:xfrm>
              <a:custGeom>
                <a:avLst/>
                <a:gdLst/>
                <a:ahLst/>
                <a:cxnLst/>
                <a:rect l="l" t="t" r="r" b="b"/>
                <a:pathLst>
                  <a:path w="25077" h="25071" extrusionOk="0">
                    <a:moveTo>
                      <a:pt x="12536" y="0"/>
                    </a:moveTo>
                    <a:cubicBezTo>
                      <a:pt x="5624" y="0"/>
                      <a:pt x="0" y="5623"/>
                      <a:pt x="0" y="12535"/>
                    </a:cubicBezTo>
                    <a:cubicBezTo>
                      <a:pt x="0" y="19448"/>
                      <a:pt x="5624" y="25071"/>
                      <a:pt x="12536" y="25071"/>
                    </a:cubicBezTo>
                    <a:cubicBezTo>
                      <a:pt x="19448" y="25071"/>
                      <a:pt x="25076" y="19448"/>
                      <a:pt x="25076" y="12535"/>
                    </a:cubicBezTo>
                    <a:cubicBezTo>
                      <a:pt x="25076" y="5623"/>
                      <a:pt x="19448" y="0"/>
                      <a:pt x="12536" y="0"/>
                    </a:cubicBezTo>
                    <a:close/>
                  </a:path>
                </a:pathLst>
              </a:custGeom>
              <a:solidFill>
                <a:srgbClr val="ECE56A"/>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44" name="Google Shape;223;p27">
                <a:extLst>
                  <a:ext uri="{FF2B5EF4-FFF2-40B4-BE49-F238E27FC236}">
                    <a16:creationId xmlns:a16="http://schemas.microsoft.com/office/drawing/2014/main" xmlns="" id="{F0A3AE48-C0F6-424E-8BFB-54D6A3960BBF}"/>
                  </a:ext>
                </a:extLst>
              </p:cNvPr>
              <p:cNvSpPr/>
              <p:nvPr/>
            </p:nvSpPr>
            <p:spPr>
              <a:xfrm>
                <a:off x="5040750" y="1556350"/>
                <a:ext cx="464200" cy="458625"/>
              </a:xfrm>
              <a:custGeom>
                <a:avLst/>
                <a:gdLst/>
                <a:ahLst/>
                <a:cxnLst/>
                <a:rect l="l" t="t" r="r" b="b"/>
                <a:pathLst>
                  <a:path w="18568" h="18345" extrusionOk="0">
                    <a:moveTo>
                      <a:pt x="7200" y="0"/>
                    </a:moveTo>
                    <a:cubicBezTo>
                      <a:pt x="7136" y="0"/>
                      <a:pt x="7067" y="10"/>
                      <a:pt x="7003" y="35"/>
                    </a:cubicBezTo>
                    <a:cubicBezTo>
                      <a:pt x="6904" y="65"/>
                      <a:pt x="6813" y="129"/>
                      <a:pt x="6736" y="228"/>
                    </a:cubicBezTo>
                    <a:lnTo>
                      <a:pt x="5860" y="1298"/>
                    </a:lnTo>
                    <a:cubicBezTo>
                      <a:pt x="5611" y="1598"/>
                      <a:pt x="5246" y="1792"/>
                      <a:pt x="4854" y="1822"/>
                    </a:cubicBezTo>
                    <a:lnTo>
                      <a:pt x="3476" y="1938"/>
                    </a:lnTo>
                    <a:cubicBezTo>
                      <a:pt x="3210" y="1959"/>
                      <a:pt x="2982" y="2157"/>
                      <a:pt x="2931" y="2419"/>
                    </a:cubicBezTo>
                    <a:lnTo>
                      <a:pt x="2651" y="3777"/>
                    </a:lnTo>
                    <a:cubicBezTo>
                      <a:pt x="2570" y="4160"/>
                      <a:pt x="2338" y="4499"/>
                      <a:pt x="2007" y="4709"/>
                    </a:cubicBezTo>
                    <a:lnTo>
                      <a:pt x="839" y="5452"/>
                    </a:lnTo>
                    <a:cubicBezTo>
                      <a:pt x="611" y="5594"/>
                      <a:pt x="503" y="5877"/>
                      <a:pt x="581" y="6135"/>
                    </a:cubicBezTo>
                    <a:lnTo>
                      <a:pt x="962" y="7463"/>
                    </a:lnTo>
                    <a:cubicBezTo>
                      <a:pt x="1071" y="7840"/>
                      <a:pt x="1019" y="8249"/>
                      <a:pt x="825" y="8588"/>
                    </a:cubicBezTo>
                    <a:lnTo>
                      <a:pt x="133" y="9791"/>
                    </a:lnTo>
                    <a:cubicBezTo>
                      <a:pt x="0" y="10023"/>
                      <a:pt x="40" y="10320"/>
                      <a:pt x="224" y="10513"/>
                    </a:cubicBezTo>
                    <a:lnTo>
                      <a:pt x="1182" y="11514"/>
                    </a:lnTo>
                    <a:cubicBezTo>
                      <a:pt x="1448" y="11797"/>
                      <a:pt x="1598" y="12184"/>
                      <a:pt x="1581" y="12575"/>
                    </a:cubicBezTo>
                    <a:lnTo>
                      <a:pt x="1529" y="13959"/>
                    </a:lnTo>
                    <a:cubicBezTo>
                      <a:pt x="1517" y="14225"/>
                      <a:pt x="1689" y="14474"/>
                      <a:pt x="1942" y="14555"/>
                    </a:cubicBezTo>
                    <a:lnTo>
                      <a:pt x="3256" y="14998"/>
                    </a:lnTo>
                    <a:cubicBezTo>
                      <a:pt x="3626" y="15123"/>
                      <a:pt x="3936" y="15398"/>
                      <a:pt x="4103" y="15749"/>
                    </a:cubicBezTo>
                    <a:lnTo>
                      <a:pt x="4705" y="17008"/>
                    </a:lnTo>
                    <a:cubicBezTo>
                      <a:pt x="4803" y="17215"/>
                      <a:pt x="5014" y="17348"/>
                      <a:pt x="5237" y="17348"/>
                    </a:cubicBezTo>
                    <a:cubicBezTo>
                      <a:pt x="5272" y="17348"/>
                      <a:pt x="5302" y="17343"/>
                      <a:pt x="5332" y="17339"/>
                    </a:cubicBezTo>
                    <a:lnTo>
                      <a:pt x="6720" y="17116"/>
                    </a:lnTo>
                    <a:cubicBezTo>
                      <a:pt x="6793" y="17107"/>
                      <a:pt x="6870" y="17099"/>
                      <a:pt x="6947" y="17099"/>
                    </a:cubicBezTo>
                    <a:cubicBezTo>
                      <a:pt x="7257" y="17099"/>
                      <a:pt x="7561" y="17202"/>
                      <a:pt x="7806" y="17387"/>
                    </a:cubicBezTo>
                    <a:lnTo>
                      <a:pt x="8932" y="18228"/>
                    </a:lnTo>
                    <a:cubicBezTo>
                      <a:pt x="9035" y="18305"/>
                      <a:pt x="9155" y="18345"/>
                      <a:pt x="9284" y="18345"/>
                    </a:cubicBezTo>
                    <a:cubicBezTo>
                      <a:pt x="9413" y="18345"/>
                      <a:pt x="9537" y="18305"/>
                      <a:pt x="9641" y="18228"/>
                    </a:cubicBezTo>
                    <a:lnTo>
                      <a:pt x="10766" y="17387"/>
                    </a:lnTo>
                    <a:cubicBezTo>
                      <a:pt x="11011" y="17202"/>
                      <a:pt x="11316" y="17099"/>
                      <a:pt x="11625" y="17099"/>
                    </a:cubicBezTo>
                    <a:cubicBezTo>
                      <a:pt x="11698" y="17099"/>
                      <a:pt x="11776" y="17107"/>
                      <a:pt x="11853" y="17116"/>
                    </a:cubicBezTo>
                    <a:lnTo>
                      <a:pt x="13237" y="17339"/>
                    </a:lnTo>
                    <a:cubicBezTo>
                      <a:pt x="13267" y="17343"/>
                      <a:pt x="13301" y="17348"/>
                      <a:pt x="13331" y="17348"/>
                    </a:cubicBezTo>
                    <a:cubicBezTo>
                      <a:pt x="13558" y="17348"/>
                      <a:pt x="13778" y="17197"/>
                      <a:pt x="13885" y="16965"/>
                    </a:cubicBezTo>
                    <a:lnTo>
                      <a:pt x="14469" y="15749"/>
                    </a:lnTo>
                    <a:cubicBezTo>
                      <a:pt x="14637" y="15398"/>
                      <a:pt x="14946" y="15123"/>
                      <a:pt x="15315" y="14998"/>
                    </a:cubicBezTo>
                    <a:lnTo>
                      <a:pt x="16626" y="14555"/>
                    </a:lnTo>
                    <a:cubicBezTo>
                      <a:pt x="16884" y="14474"/>
                      <a:pt x="17052" y="14225"/>
                      <a:pt x="17042" y="13959"/>
                    </a:cubicBezTo>
                    <a:lnTo>
                      <a:pt x="16991" y="12575"/>
                    </a:lnTo>
                    <a:cubicBezTo>
                      <a:pt x="16974" y="12184"/>
                      <a:pt x="17120" y="11797"/>
                      <a:pt x="17391" y="11514"/>
                    </a:cubicBezTo>
                    <a:lnTo>
                      <a:pt x="18349" y="10513"/>
                    </a:lnTo>
                    <a:cubicBezTo>
                      <a:pt x="18533" y="10320"/>
                      <a:pt x="18567" y="10023"/>
                      <a:pt x="18434" y="9791"/>
                    </a:cubicBezTo>
                    <a:lnTo>
                      <a:pt x="17748" y="8588"/>
                    </a:lnTo>
                    <a:cubicBezTo>
                      <a:pt x="17550" y="8249"/>
                      <a:pt x="17502" y="7840"/>
                      <a:pt x="17609" y="7463"/>
                    </a:cubicBezTo>
                    <a:lnTo>
                      <a:pt x="17992" y="6135"/>
                    </a:lnTo>
                    <a:cubicBezTo>
                      <a:pt x="18065" y="5877"/>
                      <a:pt x="17962" y="5594"/>
                      <a:pt x="17734" y="5452"/>
                    </a:cubicBezTo>
                    <a:lnTo>
                      <a:pt x="16566" y="4709"/>
                    </a:lnTo>
                    <a:cubicBezTo>
                      <a:pt x="16235" y="4499"/>
                      <a:pt x="15999" y="4160"/>
                      <a:pt x="15922" y="3777"/>
                    </a:cubicBezTo>
                    <a:lnTo>
                      <a:pt x="15642" y="2419"/>
                    </a:lnTo>
                    <a:cubicBezTo>
                      <a:pt x="15586" y="2157"/>
                      <a:pt x="15363" y="1959"/>
                      <a:pt x="15097" y="1938"/>
                    </a:cubicBezTo>
                    <a:lnTo>
                      <a:pt x="13717" y="1822"/>
                    </a:lnTo>
                    <a:cubicBezTo>
                      <a:pt x="13326" y="1792"/>
                      <a:pt x="12961" y="1598"/>
                      <a:pt x="12712" y="1298"/>
                    </a:cubicBezTo>
                    <a:lnTo>
                      <a:pt x="11836" y="228"/>
                    </a:lnTo>
                    <a:cubicBezTo>
                      <a:pt x="11754" y="129"/>
                      <a:pt x="11669" y="65"/>
                      <a:pt x="11570" y="35"/>
                    </a:cubicBezTo>
                    <a:cubicBezTo>
                      <a:pt x="11500" y="10"/>
                      <a:pt x="11437" y="0"/>
                      <a:pt x="11367" y="0"/>
                    </a:cubicBezTo>
                    <a:cubicBezTo>
                      <a:pt x="11290" y="0"/>
                      <a:pt x="11213" y="18"/>
                      <a:pt x="11140" y="48"/>
                    </a:cubicBezTo>
                    <a:lnTo>
                      <a:pt x="9847" y="593"/>
                    </a:lnTo>
                    <a:cubicBezTo>
                      <a:pt x="9666" y="670"/>
                      <a:pt x="9478" y="710"/>
                      <a:pt x="9284" y="710"/>
                    </a:cubicBezTo>
                    <a:cubicBezTo>
                      <a:pt x="9091" y="710"/>
                      <a:pt x="8901" y="670"/>
                      <a:pt x="8726" y="593"/>
                    </a:cubicBezTo>
                    <a:lnTo>
                      <a:pt x="7432" y="48"/>
                    </a:lnTo>
                    <a:cubicBezTo>
                      <a:pt x="7360" y="18"/>
                      <a:pt x="7283" y="0"/>
                      <a:pt x="7200" y="0"/>
                    </a:cubicBezTo>
                    <a:close/>
                  </a:path>
                </a:pathLst>
              </a:custGeom>
              <a:solidFill>
                <a:srgbClr val="FFF59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45" name="Google Shape;224;p27">
                <a:extLst>
                  <a:ext uri="{FF2B5EF4-FFF2-40B4-BE49-F238E27FC236}">
                    <a16:creationId xmlns:a16="http://schemas.microsoft.com/office/drawing/2014/main" xmlns="" id="{60DC4190-4321-4237-9CD2-BDD25F9D4101}"/>
                  </a:ext>
                </a:extLst>
              </p:cNvPr>
              <p:cNvSpPr/>
              <p:nvPr/>
            </p:nvSpPr>
            <p:spPr>
              <a:xfrm>
                <a:off x="5040650" y="1556250"/>
                <a:ext cx="464525" cy="458825"/>
              </a:xfrm>
              <a:custGeom>
                <a:avLst/>
                <a:gdLst/>
                <a:ahLst/>
                <a:cxnLst/>
                <a:rect l="l" t="t" r="r" b="b"/>
                <a:pathLst>
                  <a:path w="18581" h="18353" extrusionOk="0">
                    <a:moveTo>
                      <a:pt x="11371" y="8"/>
                    </a:moveTo>
                    <a:cubicBezTo>
                      <a:pt x="11441" y="8"/>
                      <a:pt x="11504" y="18"/>
                      <a:pt x="11574" y="39"/>
                    </a:cubicBezTo>
                    <a:cubicBezTo>
                      <a:pt x="11668" y="73"/>
                      <a:pt x="11758" y="137"/>
                      <a:pt x="11835" y="232"/>
                    </a:cubicBezTo>
                    <a:lnTo>
                      <a:pt x="12712" y="1302"/>
                    </a:lnTo>
                    <a:cubicBezTo>
                      <a:pt x="12961" y="1607"/>
                      <a:pt x="13330" y="1800"/>
                      <a:pt x="13721" y="1830"/>
                    </a:cubicBezTo>
                    <a:lnTo>
                      <a:pt x="15101" y="1947"/>
                    </a:lnTo>
                    <a:cubicBezTo>
                      <a:pt x="15367" y="1967"/>
                      <a:pt x="15586" y="2165"/>
                      <a:pt x="15642" y="2427"/>
                    </a:cubicBezTo>
                    <a:lnTo>
                      <a:pt x="15921" y="3781"/>
                    </a:lnTo>
                    <a:cubicBezTo>
                      <a:pt x="15999" y="4168"/>
                      <a:pt x="16235" y="4507"/>
                      <a:pt x="16566" y="4717"/>
                    </a:cubicBezTo>
                    <a:lnTo>
                      <a:pt x="17734" y="5461"/>
                    </a:lnTo>
                    <a:cubicBezTo>
                      <a:pt x="17962" y="5602"/>
                      <a:pt x="18065" y="5881"/>
                      <a:pt x="17992" y="6135"/>
                    </a:cubicBezTo>
                    <a:lnTo>
                      <a:pt x="17609" y="7467"/>
                    </a:lnTo>
                    <a:cubicBezTo>
                      <a:pt x="17502" y="7844"/>
                      <a:pt x="17549" y="8257"/>
                      <a:pt x="17746" y="8597"/>
                    </a:cubicBezTo>
                    <a:lnTo>
                      <a:pt x="18438" y="9795"/>
                    </a:lnTo>
                    <a:cubicBezTo>
                      <a:pt x="18567" y="10027"/>
                      <a:pt x="18533" y="10324"/>
                      <a:pt x="18348" y="10513"/>
                    </a:cubicBezTo>
                    <a:lnTo>
                      <a:pt x="17391" y="11514"/>
                    </a:lnTo>
                    <a:cubicBezTo>
                      <a:pt x="17120" y="11797"/>
                      <a:pt x="16973" y="12184"/>
                      <a:pt x="16991" y="12579"/>
                    </a:cubicBezTo>
                    <a:lnTo>
                      <a:pt x="17042" y="13963"/>
                    </a:lnTo>
                    <a:cubicBezTo>
                      <a:pt x="17050" y="14229"/>
                      <a:pt x="16883" y="14474"/>
                      <a:pt x="16630" y="14555"/>
                    </a:cubicBezTo>
                    <a:lnTo>
                      <a:pt x="15319" y="14998"/>
                    </a:lnTo>
                    <a:cubicBezTo>
                      <a:pt x="14946" y="15122"/>
                      <a:pt x="14637" y="15397"/>
                      <a:pt x="14469" y="15753"/>
                    </a:cubicBezTo>
                    <a:lnTo>
                      <a:pt x="13889" y="16969"/>
                    </a:lnTo>
                    <a:cubicBezTo>
                      <a:pt x="13777" y="17197"/>
                      <a:pt x="13562" y="17347"/>
                      <a:pt x="13335" y="17347"/>
                    </a:cubicBezTo>
                    <a:cubicBezTo>
                      <a:pt x="13305" y="17347"/>
                      <a:pt x="13275" y="17343"/>
                      <a:pt x="13241" y="17339"/>
                    </a:cubicBezTo>
                    <a:lnTo>
                      <a:pt x="11857" y="17120"/>
                    </a:lnTo>
                    <a:cubicBezTo>
                      <a:pt x="11780" y="17107"/>
                      <a:pt x="11707" y="17098"/>
                      <a:pt x="11629" y="17098"/>
                    </a:cubicBezTo>
                    <a:cubicBezTo>
                      <a:pt x="11320" y="17098"/>
                      <a:pt x="11015" y="17201"/>
                      <a:pt x="10766" y="17387"/>
                    </a:cubicBezTo>
                    <a:lnTo>
                      <a:pt x="9640" y="18228"/>
                    </a:lnTo>
                    <a:cubicBezTo>
                      <a:pt x="9537" y="18305"/>
                      <a:pt x="9417" y="18344"/>
                      <a:pt x="9288" y="18344"/>
                    </a:cubicBezTo>
                    <a:cubicBezTo>
                      <a:pt x="9163" y="18344"/>
                      <a:pt x="9039" y="18305"/>
                      <a:pt x="8936" y="18228"/>
                    </a:cubicBezTo>
                    <a:lnTo>
                      <a:pt x="7814" y="17387"/>
                    </a:lnTo>
                    <a:cubicBezTo>
                      <a:pt x="7565" y="17201"/>
                      <a:pt x="7261" y="17098"/>
                      <a:pt x="6951" y="17098"/>
                    </a:cubicBezTo>
                    <a:cubicBezTo>
                      <a:pt x="6874" y="17098"/>
                      <a:pt x="6797" y="17107"/>
                      <a:pt x="6724" y="17120"/>
                    </a:cubicBezTo>
                    <a:lnTo>
                      <a:pt x="5336" y="17339"/>
                    </a:lnTo>
                    <a:cubicBezTo>
                      <a:pt x="5306" y="17343"/>
                      <a:pt x="5276" y="17347"/>
                      <a:pt x="5241" y="17347"/>
                    </a:cubicBezTo>
                    <a:cubicBezTo>
                      <a:pt x="5018" y="17347"/>
                      <a:pt x="4807" y="17214"/>
                      <a:pt x="4713" y="17012"/>
                    </a:cubicBezTo>
                    <a:lnTo>
                      <a:pt x="4111" y="15753"/>
                    </a:lnTo>
                    <a:cubicBezTo>
                      <a:pt x="3944" y="15397"/>
                      <a:pt x="3630" y="15122"/>
                      <a:pt x="3260" y="14998"/>
                    </a:cubicBezTo>
                    <a:lnTo>
                      <a:pt x="1946" y="14559"/>
                    </a:lnTo>
                    <a:cubicBezTo>
                      <a:pt x="1697" y="14474"/>
                      <a:pt x="1525" y="14229"/>
                      <a:pt x="1539" y="13963"/>
                    </a:cubicBezTo>
                    <a:lnTo>
                      <a:pt x="1590" y="12579"/>
                    </a:lnTo>
                    <a:cubicBezTo>
                      <a:pt x="1602" y="12188"/>
                      <a:pt x="1456" y="11797"/>
                      <a:pt x="1186" y="11514"/>
                    </a:cubicBezTo>
                    <a:lnTo>
                      <a:pt x="228" y="10513"/>
                    </a:lnTo>
                    <a:cubicBezTo>
                      <a:pt x="48" y="10324"/>
                      <a:pt x="8" y="10027"/>
                      <a:pt x="141" y="9795"/>
                    </a:cubicBezTo>
                    <a:lnTo>
                      <a:pt x="833" y="8597"/>
                    </a:lnTo>
                    <a:cubicBezTo>
                      <a:pt x="1027" y="8257"/>
                      <a:pt x="1079" y="7844"/>
                      <a:pt x="971" y="7467"/>
                    </a:cubicBezTo>
                    <a:lnTo>
                      <a:pt x="589" y="6135"/>
                    </a:lnTo>
                    <a:cubicBezTo>
                      <a:pt x="512" y="5881"/>
                      <a:pt x="619" y="5602"/>
                      <a:pt x="843" y="5461"/>
                    </a:cubicBezTo>
                    <a:lnTo>
                      <a:pt x="2011" y="4717"/>
                    </a:lnTo>
                    <a:cubicBezTo>
                      <a:pt x="2342" y="4507"/>
                      <a:pt x="2578" y="4168"/>
                      <a:pt x="2659" y="3781"/>
                    </a:cubicBezTo>
                    <a:lnTo>
                      <a:pt x="2939" y="2427"/>
                    </a:lnTo>
                    <a:cubicBezTo>
                      <a:pt x="2990" y="2165"/>
                      <a:pt x="3214" y="1967"/>
                      <a:pt x="3480" y="1947"/>
                    </a:cubicBezTo>
                    <a:lnTo>
                      <a:pt x="4858" y="1830"/>
                    </a:lnTo>
                    <a:cubicBezTo>
                      <a:pt x="5250" y="1800"/>
                      <a:pt x="5615" y="1607"/>
                      <a:pt x="5864" y="1302"/>
                    </a:cubicBezTo>
                    <a:lnTo>
                      <a:pt x="6740" y="232"/>
                    </a:lnTo>
                    <a:cubicBezTo>
                      <a:pt x="6823" y="137"/>
                      <a:pt x="6912" y="73"/>
                      <a:pt x="7007" y="39"/>
                    </a:cubicBezTo>
                    <a:cubicBezTo>
                      <a:pt x="7071" y="18"/>
                      <a:pt x="7140" y="8"/>
                      <a:pt x="7204" y="8"/>
                    </a:cubicBezTo>
                    <a:cubicBezTo>
                      <a:pt x="7287" y="8"/>
                      <a:pt x="7364" y="22"/>
                      <a:pt x="7436" y="56"/>
                    </a:cubicBezTo>
                    <a:lnTo>
                      <a:pt x="8730" y="601"/>
                    </a:lnTo>
                    <a:cubicBezTo>
                      <a:pt x="8905" y="679"/>
                      <a:pt x="9095" y="718"/>
                      <a:pt x="9288" y="718"/>
                    </a:cubicBezTo>
                    <a:cubicBezTo>
                      <a:pt x="9486" y="718"/>
                      <a:pt x="9674" y="679"/>
                      <a:pt x="9851" y="601"/>
                    </a:cubicBezTo>
                    <a:lnTo>
                      <a:pt x="11144" y="56"/>
                    </a:lnTo>
                    <a:cubicBezTo>
                      <a:pt x="11217" y="22"/>
                      <a:pt x="11294" y="8"/>
                      <a:pt x="11371" y="8"/>
                    </a:cubicBezTo>
                    <a:close/>
                    <a:moveTo>
                      <a:pt x="7204" y="0"/>
                    </a:moveTo>
                    <a:cubicBezTo>
                      <a:pt x="7140" y="0"/>
                      <a:pt x="7071" y="8"/>
                      <a:pt x="7003" y="34"/>
                    </a:cubicBezTo>
                    <a:cubicBezTo>
                      <a:pt x="6900" y="69"/>
                      <a:pt x="6809" y="142"/>
                      <a:pt x="6736" y="228"/>
                    </a:cubicBezTo>
                    <a:lnTo>
                      <a:pt x="5860" y="1297"/>
                    </a:lnTo>
                    <a:cubicBezTo>
                      <a:pt x="5611" y="1602"/>
                      <a:pt x="5250" y="1792"/>
                      <a:pt x="4858" y="1822"/>
                    </a:cubicBezTo>
                    <a:lnTo>
                      <a:pt x="3480" y="1938"/>
                    </a:lnTo>
                    <a:cubicBezTo>
                      <a:pt x="3209" y="1959"/>
                      <a:pt x="2986" y="2157"/>
                      <a:pt x="2930" y="2423"/>
                    </a:cubicBezTo>
                    <a:lnTo>
                      <a:pt x="2651" y="3781"/>
                    </a:lnTo>
                    <a:cubicBezTo>
                      <a:pt x="2570" y="4164"/>
                      <a:pt x="2338" y="4503"/>
                      <a:pt x="2007" y="4709"/>
                    </a:cubicBezTo>
                    <a:lnTo>
                      <a:pt x="837" y="5452"/>
                    </a:lnTo>
                    <a:cubicBezTo>
                      <a:pt x="611" y="5598"/>
                      <a:pt x="502" y="5877"/>
                      <a:pt x="580" y="6139"/>
                    </a:cubicBezTo>
                    <a:lnTo>
                      <a:pt x="962" y="7471"/>
                    </a:lnTo>
                    <a:cubicBezTo>
                      <a:pt x="1069" y="7844"/>
                      <a:pt x="1023" y="8253"/>
                      <a:pt x="825" y="8592"/>
                    </a:cubicBezTo>
                    <a:lnTo>
                      <a:pt x="133" y="9791"/>
                    </a:lnTo>
                    <a:cubicBezTo>
                      <a:pt x="0" y="10027"/>
                      <a:pt x="34" y="10324"/>
                      <a:pt x="224" y="10521"/>
                    </a:cubicBezTo>
                    <a:lnTo>
                      <a:pt x="1182" y="11522"/>
                    </a:lnTo>
                    <a:cubicBezTo>
                      <a:pt x="1452" y="11806"/>
                      <a:pt x="1598" y="12184"/>
                      <a:pt x="1581" y="12579"/>
                    </a:cubicBezTo>
                    <a:lnTo>
                      <a:pt x="1529" y="13963"/>
                    </a:lnTo>
                    <a:cubicBezTo>
                      <a:pt x="1517" y="14233"/>
                      <a:pt x="1688" y="14478"/>
                      <a:pt x="1946" y="14564"/>
                    </a:cubicBezTo>
                    <a:lnTo>
                      <a:pt x="3256" y="15006"/>
                    </a:lnTo>
                    <a:cubicBezTo>
                      <a:pt x="3630" y="15131"/>
                      <a:pt x="3936" y="15402"/>
                      <a:pt x="4103" y="15758"/>
                    </a:cubicBezTo>
                    <a:lnTo>
                      <a:pt x="4704" y="17016"/>
                    </a:lnTo>
                    <a:cubicBezTo>
                      <a:pt x="4803" y="17223"/>
                      <a:pt x="5013" y="17356"/>
                      <a:pt x="5241" y="17356"/>
                    </a:cubicBezTo>
                    <a:cubicBezTo>
                      <a:pt x="5276" y="17356"/>
                      <a:pt x="5306" y="17352"/>
                      <a:pt x="5336" y="17347"/>
                    </a:cubicBezTo>
                    <a:lnTo>
                      <a:pt x="6724" y="17124"/>
                    </a:lnTo>
                    <a:cubicBezTo>
                      <a:pt x="6797" y="17115"/>
                      <a:pt x="6874" y="17107"/>
                      <a:pt x="6951" y="17107"/>
                    </a:cubicBezTo>
                    <a:cubicBezTo>
                      <a:pt x="7256" y="17107"/>
                      <a:pt x="7561" y="17210"/>
                      <a:pt x="7810" y="17395"/>
                    </a:cubicBezTo>
                    <a:lnTo>
                      <a:pt x="8931" y="18232"/>
                    </a:lnTo>
                    <a:cubicBezTo>
                      <a:pt x="9034" y="18309"/>
                      <a:pt x="9159" y="18353"/>
                      <a:pt x="9288" y="18353"/>
                    </a:cubicBezTo>
                    <a:cubicBezTo>
                      <a:pt x="9421" y="18353"/>
                      <a:pt x="9541" y="18309"/>
                      <a:pt x="9645" y="18232"/>
                    </a:cubicBezTo>
                    <a:lnTo>
                      <a:pt x="10770" y="17395"/>
                    </a:lnTo>
                    <a:cubicBezTo>
                      <a:pt x="11015" y="17210"/>
                      <a:pt x="11320" y="17107"/>
                      <a:pt x="11629" y="17107"/>
                    </a:cubicBezTo>
                    <a:cubicBezTo>
                      <a:pt x="11702" y="17107"/>
                      <a:pt x="11780" y="17115"/>
                      <a:pt x="11857" y="17124"/>
                    </a:cubicBezTo>
                    <a:lnTo>
                      <a:pt x="13241" y="17347"/>
                    </a:lnTo>
                    <a:cubicBezTo>
                      <a:pt x="13271" y="17352"/>
                      <a:pt x="13305" y="17356"/>
                      <a:pt x="13335" y="17356"/>
                    </a:cubicBezTo>
                    <a:cubicBezTo>
                      <a:pt x="13580" y="17356"/>
                      <a:pt x="13790" y="17193"/>
                      <a:pt x="13893" y="16974"/>
                    </a:cubicBezTo>
                    <a:lnTo>
                      <a:pt x="14473" y="15753"/>
                    </a:lnTo>
                    <a:cubicBezTo>
                      <a:pt x="14645" y="15402"/>
                      <a:pt x="14950" y="15131"/>
                      <a:pt x="15319" y="15006"/>
                    </a:cubicBezTo>
                    <a:lnTo>
                      <a:pt x="16634" y="14564"/>
                    </a:lnTo>
                    <a:cubicBezTo>
                      <a:pt x="16892" y="14478"/>
                      <a:pt x="17060" y="14233"/>
                      <a:pt x="17050" y="13963"/>
                    </a:cubicBezTo>
                    <a:lnTo>
                      <a:pt x="16999" y="12579"/>
                    </a:lnTo>
                    <a:cubicBezTo>
                      <a:pt x="16982" y="12184"/>
                      <a:pt x="17128" y="11806"/>
                      <a:pt x="17399" y="11522"/>
                    </a:cubicBezTo>
                    <a:lnTo>
                      <a:pt x="18357" y="10521"/>
                    </a:lnTo>
                    <a:cubicBezTo>
                      <a:pt x="18541" y="10324"/>
                      <a:pt x="18580" y="10027"/>
                      <a:pt x="18442" y="9791"/>
                    </a:cubicBezTo>
                    <a:lnTo>
                      <a:pt x="17756" y="8592"/>
                    </a:lnTo>
                    <a:cubicBezTo>
                      <a:pt x="17558" y="8253"/>
                      <a:pt x="17510" y="7844"/>
                      <a:pt x="17617" y="7471"/>
                    </a:cubicBezTo>
                    <a:lnTo>
                      <a:pt x="18000" y="6139"/>
                    </a:lnTo>
                    <a:cubicBezTo>
                      <a:pt x="18073" y="5877"/>
                      <a:pt x="17970" y="5598"/>
                      <a:pt x="17738" y="5452"/>
                    </a:cubicBezTo>
                    <a:lnTo>
                      <a:pt x="16570" y="4709"/>
                    </a:lnTo>
                    <a:cubicBezTo>
                      <a:pt x="16239" y="4499"/>
                      <a:pt x="16007" y="4164"/>
                      <a:pt x="15930" y="3781"/>
                    </a:cubicBezTo>
                    <a:lnTo>
                      <a:pt x="15650" y="2423"/>
                    </a:lnTo>
                    <a:cubicBezTo>
                      <a:pt x="15595" y="2157"/>
                      <a:pt x="15371" y="1959"/>
                      <a:pt x="15101" y="1938"/>
                    </a:cubicBezTo>
                    <a:lnTo>
                      <a:pt x="13721" y="1822"/>
                    </a:lnTo>
                    <a:cubicBezTo>
                      <a:pt x="13330" y="1792"/>
                      <a:pt x="12970" y="1602"/>
                      <a:pt x="12720" y="1297"/>
                    </a:cubicBezTo>
                    <a:lnTo>
                      <a:pt x="11844" y="228"/>
                    </a:lnTo>
                    <a:cubicBezTo>
                      <a:pt x="11772" y="142"/>
                      <a:pt x="11681" y="69"/>
                      <a:pt x="11574" y="34"/>
                    </a:cubicBezTo>
                    <a:cubicBezTo>
                      <a:pt x="11509" y="8"/>
                      <a:pt x="11441" y="0"/>
                      <a:pt x="11371" y="0"/>
                    </a:cubicBezTo>
                    <a:cubicBezTo>
                      <a:pt x="11294" y="0"/>
                      <a:pt x="11213" y="18"/>
                      <a:pt x="11140" y="48"/>
                    </a:cubicBezTo>
                    <a:lnTo>
                      <a:pt x="9847" y="593"/>
                    </a:lnTo>
                    <a:cubicBezTo>
                      <a:pt x="9670" y="670"/>
                      <a:pt x="9482" y="710"/>
                      <a:pt x="9288" y="710"/>
                    </a:cubicBezTo>
                    <a:cubicBezTo>
                      <a:pt x="9095" y="710"/>
                      <a:pt x="8910" y="670"/>
                      <a:pt x="8730" y="593"/>
                    </a:cubicBezTo>
                    <a:lnTo>
                      <a:pt x="7436" y="48"/>
                    </a:lnTo>
                    <a:cubicBezTo>
                      <a:pt x="7364" y="18"/>
                      <a:pt x="7287" y="0"/>
                      <a:pt x="7204" y="0"/>
                    </a:cubicBezTo>
                    <a:close/>
                  </a:path>
                </a:pathLst>
              </a:custGeom>
              <a:solidFill>
                <a:srgbClr val="FDFF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46" name="Google Shape;225;p27">
                <a:extLst>
                  <a:ext uri="{FF2B5EF4-FFF2-40B4-BE49-F238E27FC236}">
                    <a16:creationId xmlns:a16="http://schemas.microsoft.com/office/drawing/2014/main" xmlns="" id="{E83533E5-F173-4B1B-83D8-20B49286BE7C}"/>
                  </a:ext>
                </a:extLst>
              </p:cNvPr>
              <p:cNvSpPr/>
              <p:nvPr/>
            </p:nvSpPr>
            <p:spPr>
              <a:xfrm>
                <a:off x="5267675" y="1549250"/>
                <a:ext cx="10325" cy="17875"/>
              </a:xfrm>
              <a:custGeom>
                <a:avLst/>
                <a:gdLst/>
                <a:ahLst/>
                <a:cxnLst/>
                <a:rect l="l" t="t" r="r" b="b"/>
                <a:pathLst>
                  <a:path w="413" h="715" extrusionOk="0">
                    <a:moveTo>
                      <a:pt x="207" y="1"/>
                    </a:moveTo>
                    <a:cubicBezTo>
                      <a:pt x="181" y="1"/>
                      <a:pt x="1" y="160"/>
                      <a:pt x="1" y="358"/>
                    </a:cubicBezTo>
                    <a:cubicBezTo>
                      <a:pt x="1" y="555"/>
                      <a:pt x="91" y="714"/>
                      <a:pt x="207" y="714"/>
                    </a:cubicBezTo>
                    <a:cubicBezTo>
                      <a:pt x="319" y="714"/>
                      <a:pt x="413" y="555"/>
                      <a:pt x="413" y="358"/>
                    </a:cubicBezTo>
                    <a:cubicBezTo>
                      <a:pt x="413" y="160"/>
                      <a:pt x="228" y="1"/>
                      <a:pt x="207"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nvGrpSpPr>
              <p:cNvPr id="247" name="Google Shape;226;p27">
                <a:extLst>
                  <a:ext uri="{FF2B5EF4-FFF2-40B4-BE49-F238E27FC236}">
                    <a16:creationId xmlns:a16="http://schemas.microsoft.com/office/drawing/2014/main" xmlns="" id="{DF1CD056-1CF2-4243-82BD-F884AC7ED86A}"/>
                  </a:ext>
                </a:extLst>
              </p:cNvPr>
              <p:cNvGrpSpPr/>
              <p:nvPr/>
            </p:nvGrpSpPr>
            <p:grpSpPr>
              <a:xfrm>
                <a:off x="5323750" y="1577025"/>
                <a:ext cx="187875" cy="444600"/>
                <a:chOff x="5323750" y="1577025"/>
                <a:chExt cx="187875" cy="444600"/>
              </a:xfrm>
            </p:grpSpPr>
            <p:sp>
              <p:nvSpPr>
                <p:cNvPr id="255" name="Google Shape;227;p27">
                  <a:extLst>
                    <a:ext uri="{FF2B5EF4-FFF2-40B4-BE49-F238E27FC236}">
                      <a16:creationId xmlns:a16="http://schemas.microsoft.com/office/drawing/2014/main" xmlns="" id="{433F39CB-064E-4BE4-B29A-96AEF1A96B9C}"/>
                    </a:ext>
                  </a:extLst>
                </p:cNvPr>
                <p:cNvSpPr/>
                <p:nvPr/>
              </p:nvSpPr>
              <p:spPr>
                <a:xfrm>
                  <a:off x="5373250" y="1577025"/>
                  <a:ext cx="13675" cy="16200"/>
                </a:xfrm>
                <a:custGeom>
                  <a:avLst/>
                  <a:gdLst/>
                  <a:ahLst/>
                  <a:cxnLst/>
                  <a:rect l="l" t="t" r="r" b="b"/>
                  <a:pathLst>
                    <a:path w="547" h="648" extrusionOk="0">
                      <a:moveTo>
                        <a:pt x="428" y="1"/>
                      </a:moveTo>
                      <a:cubicBezTo>
                        <a:pt x="377" y="1"/>
                        <a:pt x="173" y="61"/>
                        <a:pt x="91" y="222"/>
                      </a:cubicBezTo>
                      <a:cubicBezTo>
                        <a:pt x="1" y="398"/>
                        <a:pt x="9" y="579"/>
                        <a:pt x="108" y="634"/>
                      </a:cubicBezTo>
                      <a:cubicBezTo>
                        <a:pt x="126" y="644"/>
                        <a:pt x="146" y="648"/>
                        <a:pt x="168" y="648"/>
                      </a:cubicBezTo>
                      <a:cubicBezTo>
                        <a:pt x="264" y="648"/>
                        <a:pt x="382" y="555"/>
                        <a:pt x="456" y="411"/>
                      </a:cubicBezTo>
                      <a:cubicBezTo>
                        <a:pt x="546" y="239"/>
                        <a:pt x="456" y="12"/>
                        <a:pt x="439" y="2"/>
                      </a:cubicBezTo>
                      <a:cubicBezTo>
                        <a:pt x="437" y="1"/>
                        <a:pt x="433" y="1"/>
                        <a:pt x="428"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6" name="Google Shape;228;p27">
                  <a:extLst>
                    <a:ext uri="{FF2B5EF4-FFF2-40B4-BE49-F238E27FC236}">
                      <a16:creationId xmlns:a16="http://schemas.microsoft.com/office/drawing/2014/main" xmlns="" id="{BED35B1F-45B7-4A17-8BEB-C68AEBD4FDD4}"/>
                    </a:ext>
                  </a:extLst>
                </p:cNvPr>
                <p:cNvSpPr/>
                <p:nvPr/>
              </p:nvSpPr>
              <p:spPr>
                <a:xfrm>
                  <a:off x="5453700" y="1651275"/>
                  <a:ext cx="16450" cy="12525"/>
                </a:xfrm>
                <a:custGeom>
                  <a:avLst/>
                  <a:gdLst/>
                  <a:ahLst/>
                  <a:cxnLst/>
                  <a:rect l="l" t="t" r="r" b="b"/>
                  <a:pathLst>
                    <a:path w="658" h="501" extrusionOk="0">
                      <a:moveTo>
                        <a:pt x="476" y="0"/>
                      </a:moveTo>
                      <a:cubicBezTo>
                        <a:pt x="400" y="0"/>
                        <a:pt x="310" y="16"/>
                        <a:pt x="237" y="70"/>
                      </a:cubicBezTo>
                      <a:cubicBezTo>
                        <a:pt x="78" y="182"/>
                        <a:pt x="1" y="349"/>
                        <a:pt x="64" y="440"/>
                      </a:cubicBezTo>
                      <a:cubicBezTo>
                        <a:pt x="93" y="481"/>
                        <a:pt x="144" y="501"/>
                        <a:pt x="206" y="501"/>
                      </a:cubicBezTo>
                      <a:cubicBezTo>
                        <a:pt x="286" y="501"/>
                        <a:pt x="383" y="468"/>
                        <a:pt x="473" y="405"/>
                      </a:cubicBezTo>
                      <a:cubicBezTo>
                        <a:pt x="637" y="293"/>
                        <a:pt x="657" y="48"/>
                        <a:pt x="645" y="32"/>
                      </a:cubicBezTo>
                      <a:cubicBezTo>
                        <a:pt x="638" y="22"/>
                        <a:pt x="566" y="0"/>
                        <a:pt x="476"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7" name="Google Shape;229;p27">
                  <a:extLst>
                    <a:ext uri="{FF2B5EF4-FFF2-40B4-BE49-F238E27FC236}">
                      <a16:creationId xmlns:a16="http://schemas.microsoft.com/office/drawing/2014/main" xmlns="" id="{0D4CC9B9-38CA-46BA-83EC-40BA8871C217}"/>
                    </a:ext>
                  </a:extLst>
                </p:cNvPr>
                <p:cNvSpPr/>
                <p:nvPr/>
              </p:nvSpPr>
              <p:spPr>
                <a:xfrm>
                  <a:off x="5493550" y="1754200"/>
                  <a:ext cx="18075" cy="10450"/>
                </a:xfrm>
                <a:custGeom>
                  <a:avLst/>
                  <a:gdLst/>
                  <a:ahLst/>
                  <a:cxnLst/>
                  <a:rect l="l" t="t" r="r" b="b"/>
                  <a:pathLst>
                    <a:path w="723" h="418" extrusionOk="0">
                      <a:moveTo>
                        <a:pt x="382" y="1"/>
                      </a:moveTo>
                      <a:cubicBezTo>
                        <a:pt x="368" y="1"/>
                        <a:pt x="354" y="2"/>
                        <a:pt x="340" y="4"/>
                      </a:cubicBezTo>
                      <a:cubicBezTo>
                        <a:pt x="146" y="29"/>
                        <a:pt x="1" y="142"/>
                        <a:pt x="13" y="253"/>
                      </a:cubicBezTo>
                      <a:cubicBezTo>
                        <a:pt x="28" y="353"/>
                        <a:pt x="157" y="417"/>
                        <a:pt x="315" y="417"/>
                      </a:cubicBezTo>
                      <a:cubicBezTo>
                        <a:pt x="341" y="417"/>
                        <a:pt x="368" y="416"/>
                        <a:pt x="395" y="412"/>
                      </a:cubicBezTo>
                      <a:cubicBezTo>
                        <a:pt x="589" y="386"/>
                        <a:pt x="722" y="180"/>
                        <a:pt x="722" y="158"/>
                      </a:cubicBezTo>
                      <a:cubicBezTo>
                        <a:pt x="718" y="139"/>
                        <a:pt x="559" y="1"/>
                        <a:pt x="382"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8" name="Google Shape;230;p27">
                  <a:extLst>
                    <a:ext uri="{FF2B5EF4-FFF2-40B4-BE49-F238E27FC236}">
                      <a16:creationId xmlns:a16="http://schemas.microsoft.com/office/drawing/2014/main" xmlns="" id="{AB4BAEA3-534B-43F0-93B9-737BC42BB305}"/>
                    </a:ext>
                  </a:extLst>
                </p:cNvPr>
                <p:cNvSpPr/>
                <p:nvPr/>
              </p:nvSpPr>
              <p:spPr>
                <a:xfrm>
                  <a:off x="5480125" y="1863775"/>
                  <a:ext cx="17850" cy="11100"/>
                </a:xfrm>
                <a:custGeom>
                  <a:avLst/>
                  <a:gdLst/>
                  <a:ahLst/>
                  <a:cxnLst/>
                  <a:rect l="l" t="t" r="r" b="b"/>
                  <a:pathLst>
                    <a:path w="714" h="444" extrusionOk="0">
                      <a:moveTo>
                        <a:pt x="259" y="1"/>
                      </a:moveTo>
                      <a:cubicBezTo>
                        <a:pt x="149" y="1"/>
                        <a:pt x="60" y="40"/>
                        <a:pt x="34" y="111"/>
                      </a:cubicBezTo>
                      <a:cubicBezTo>
                        <a:pt x="0" y="218"/>
                        <a:pt x="116" y="355"/>
                        <a:pt x="301" y="424"/>
                      </a:cubicBezTo>
                      <a:cubicBezTo>
                        <a:pt x="341" y="438"/>
                        <a:pt x="381" y="443"/>
                        <a:pt x="421" y="443"/>
                      </a:cubicBezTo>
                      <a:cubicBezTo>
                        <a:pt x="568" y="443"/>
                        <a:pt x="701" y="368"/>
                        <a:pt x="705" y="351"/>
                      </a:cubicBezTo>
                      <a:cubicBezTo>
                        <a:pt x="714" y="329"/>
                        <a:pt x="627" y="102"/>
                        <a:pt x="443" y="33"/>
                      </a:cubicBezTo>
                      <a:cubicBezTo>
                        <a:pt x="379" y="11"/>
                        <a:pt x="316" y="1"/>
                        <a:pt x="259"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9" name="Google Shape;231;p27">
                  <a:extLst>
                    <a:ext uri="{FF2B5EF4-FFF2-40B4-BE49-F238E27FC236}">
                      <a16:creationId xmlns:a16="http://schemas.microsoft.com/office/drawing/2014/main" xmlns="" id="{67A7E62B-BBBD-4536-B522-492CFCDF9768}"/>
                    </a:ext>
                  </a:extLst>
                </p:cNvPr>
                <p:cNvSpPr/>
                <p:nvPr/>
              </p:nvSpPr>
              <p:spPr>
                <a:xfrm>
                  <a:off x="5419225" y="1953075"/>
                  <a:ext cx="15275" cy="14125"/>
                </a:xfrm>
                <a:custGeom>
                  <a:avLst/>
                  <a:gdLst/>
                  <a:ahLst/>
                  <a:cxnLst/>
                  <a:rect l="l" t="t" r="r" b="b"/>
                  <a:pathLst>
                    <a:path w="611" h="565" extrusionOk="0">
                      <a:moveTo>
                        <a:pt x="185" y="0"/>
                      </a:moveTo>
                      <a:cubicBezTo>
                        <a:pt x="146" y="0"/>
                        <a:pt x="112" y="11"/>
                        <a:pt x="87" y="35"/>
                      </a:cubicBezTo>
                      <a:cubicBezTo>
                        <a:pt x="0" y="112"/>
                        <a:pt x="43" y="293"/>
                        <a:pt x="176" y="435"/>
                      </a:cubicBezTo>
                      <a:cubicBezTo>
                        <a:pt x="271" y="538"/>
                        <a:pt x="420" y="564"/>
                        <a:pt x="504" y="564"/>
                      </a:cubicBezTo>
                      <a:cubicBezTo>
                        <a:pt x="539" y="564"/>
                        <a:pt x="562" y="560"/>
                        <a:pt x="567" y="555"/>
                      </a:cubicBezTo>
                      <a:cubicBezTo>
                        <a:pt x="585" y="542"/>
                        <a:pt x="610" y="302"/>
                        <a:pt x="477" y="156"/>
                      </a:cubicBezTo>
                      <a:cubicBezTo>
                        <a:pt x="385" y="57"/>
                        <a:pt x="272" y="0"/>
                        <a:pt x="185"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60" name="Google Shape;232;p27">
                  <a:extLst>
                    <a:ext uri="{FF2B5EF4-FFF2-40B4-BE49-F238E27FC236}">
                      <a16:creationId xmlns:a16="http://schemas.microsoft.com/office/drawing/2014/main" xmlns="" id="{8E4F2FED-386D-4813-AADD-FB77D320B75F}"/>
                    </a:ext>
                  </a:extLst>
                </p:cNvPr>
                <p:cNvSpPr/>
                <p:nvPr/>
              </p:nvSpPr>
              <p:spPr>
                <a:xfrm>
                  <a:off x="5323750" y="2004325"/>
                  <a:ext cx="12600" cy="17300"/>
                </a:xfrm>
                <a:custGeom>
                  <a:avLst/>
                  <a:gdLst/>
                  <a:ahLst/>
                  <a:cxnLst/>
                  <a:rect l="l" t="t" r="r" b="b"/>
                  <a:pathLst>
                    <a:path w="504" h="692" extrusionOk="0">
                      <a:moveTo>
                        <a:pt x="189" y="0"/>
                      </a:moveTo>
                      <a:cubicBezTo>
                        <a:pt x="177" y="0"/>
                        <a:pt x="166" y="2"/>
                        <a:pt x="155" y="5"/>
                      </a:cubicBezTo>
                      <a:cubicBezTo>
                        <a:pt x="47" y="35"/>
                        <a:pt x="0" y="215"/>
                        <a:pt x="52" y="404"/>
                      </a:cubicBezTo>
                      <a:cubicBezTo>
                        <a:pt x="106" y="589"/>
                        <a:pt x="315" y="692"/>
                        <a:pt x="347" y="692"/>
                      </a:cubicBezTo>
                      <a:cubicBezTo>
                        <a:pt x="347" y="692"/>
                        <a:pt x="348" y="692"/>
                        <a:pt x="349" y="692"/>
                      </a:cubicBezTo>
                      <a:cubicBezTo>
                        <a:pt x="370" y="687"/>
                        <a:pt x="503" y="481"/>
                        <a:pt x="452" y="293"/>
                      </a:cubicBezTo>
                      <a:cubicBezTo>
                        <a:pt x="405" y="122"/>
                        <a:pt x="293" y="0"/>
                        <a:pt x="189"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grpSp>
            <p:nvGrpSpPr>
              <p:cNvPr id="248" name="Google Shape;233;p27">
                <a:extLst>
                  <a:ext uri="{FF2B5EF4-FFF2-40B4-BE49-F238E27FC236}">
                    <a16:creationId xmlns:a16="http://schemas.microsoft.com/office/drawing/2014/main" xmlns="" id="{A6B74811-1675-4011-91FF-F2D8FC22CCAB}"/>
                  </a:ext>
                </a:extLst>
              </p:cNvPr>
              <p:cNvGrpSpPr/>
              <p:nvPr/>
            </p:nvGrpSpPr>
            <p:grpSpPr>
              <a:xfrm rot="10067327">
                <a:off x="5027039" y="1581771"/>
                <a:ext cx="187861" cy="444566"/>
                <a:chOff x="5323750" y="1577025"/>
                <a:chExt cx="187875" cy="444600"/>
              </a:xfrm>
            </p:grpSpPr>
            <p:sp>
              <p:nvSpPr>
                <p:cNvPr id="249" name="Google Shape;234;p27">
                  <a:extLst>
                    <a:ext uri="{FF2B5EF4-FFF2-40B4-BE49-F238E27FC236}">
                      <a16:creationId xmlns:a16="http://schemas.microsoft.com/office/drawing/2014/main" xmlns="" id="{63AD2597-E037-4CA8-88DC-93EE1564B26D}"/>
                    </a:ext>
                  </a:extLst>
                </p:cNvPr>
                <p:cNvSpPr/>
                <p:nvPr/>
              </p:nvSpPr>
              <p:spPr>
                <a:xfrm>
                  <a:off x="5373250" y="1577025"/>
                  <a:ext cx="13675" cy="16200"/>
                </a:xfrm>
                <a:custGeom>
                  <a:avLst/>
                  <a:gdLst/>
                  <a:ahLst/>
                  <a:cxnLst/>
                  <a:rect l="l" t="t" r="r" b="b"/>
                  <a:pathLst>
                    <a:path w="547" h="648" extrusionOk="0">
                      <a:moveTo>
                        <a:pt x="428" y="1"/>
                      </a:moveTo>
                      <a:cubicBezTo>
                        <a:pt x="377" y="1"/>
                        <a:pt x="173" y="61"/>
                        <a:pt x="91" y="222"/>
                      </a:cubicBezTo>
                      <a:cubicBezTo>
                        <a:pt x="1" y="398"/>
                        <a:pt x="9" y="579"/>
                        <a:pt x="108" y="634"/>
                      </a:cubicBezTo>
                      <a:cubicBezTo>
                        <a:pt x="126" y="644"/>
                        <a:pt x="146" y="648"/>
                        <a:pt x="168" y="648"/>
                      </a:cubicBezTo>
                      <a:cubicBezTo>
                        <a:pt x="264" y="648"/>
                        <a:pt x="382" y="555"/>
                        <a:pt x="456" y="411"/>
                      </a:cubicBezTo>
                      <a:cubicBezTo>
                        <a:pt x="546" y="239"/>
                        <a:pt x="456" y="12"/>
                        <a:pt x="439" y="2"/>
                      </a:cubicBezTo>
                      <a:cubicBezTo>
                        <a:pt x="437" y="1"/>
                        <a:pt x="433" y="1"/>
                        <a:pt x="428"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0" name="Google Shape;235;p27">
                  <a:extLst>
                    <a:ext uri="{FF2B5EF4-FFF2-40B4-BE49-F238E27FC236}">
                      <a16:creationId xmlns:a16="http://schemas.microsoft.com/office/drawing/2014/main" xmlns="" id="{24DB9097-9788-435F-B547-83D55C382624}"/>
                    </a:ext>
                  </a:extLst>
                </p:cNvPr>
                <p:cNvSpPr/>
                <p:nvPr/>
              </p:nvSpPr>
              <p:spPr>
                <a:xfrm>
                  <a:off x="5453700" y="1651275"/>
                  <a:ext cx="16450" cy="12525"/>
                </a:xfrm>
                <a:custGeom>
                  <a:avLst/>
                  <a:gdLst/>
                  <a:ahLst/>
                  <a:cxnLst/>
                  <a:rect l="l" t="t" r="r" b="b"/>
                  <a:pathLst>
                    <a:path w="658" h="501" extrusionOk="0">
                      <a:moveTo>
                        <a:pt x="476" y="0"/>
                      </a:moveTo>
                      <a:cubicBezTo>
                        <a:pt x="400" y="0"/>
                        <a:pt x="310" y="16"/>
                        <a:pt x="237" y="70"/>
                      </a:cubicBezTo>
                      <a:cubicBezTo>
                        <a:pt x="78" y="182"/>
                        <a:pt x="1" y="349"/>
                        <a:pt x="64" y="440"/>
                      </a:cubicBezTo>
                      <a:cubicBezTo>
                        <a:pt x="93" y="481"/>
                        <a:pt x="144" y="501"/>
                        <a:pt x="206" y="501"/>
                      </a:cubicBezTo>
                      <a:cubicBezTo>
                        <a:pt x="286" y="501"/>
                        <a:pt x="383" y="468"/>
                        <a:pt x="473" y="405"/>
                      </a:cubicBezTo>
                      <a:cubicBezTo>
                        <a:pt x="637" y="293"/>
                        <a:pt x="657" y="48"/>
                        <a:pt x="645" y="32"/>
                      </a:cubicBezTo>
                      <a:cubicBezTo>
                        <a:pt x="638" y="22"/>
                        <a:pt x="566" y="0"/>
                        <a:pt x="476"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1" name="Google Shape;236;p27">
                  <a:extLst>
                    <a:ext uri="{FF2B5EF4-FFF2-40B4-BE49-F238E27FC236}">
                      <a16:creationId xmlns:a16="http://schemas.microsoft.com/office/drawing/2014/main" xmlns="" id="{4C8798F6-5A0D-4FEA-BD4F-A0C127EC6A22}"/>
                    </a:ext>
                  </a:extLst>
                </p:cNvPr>
                <p:cNvSpPr/>
                <p:nvPr/>
              </p:nvSpPr>
              <p:spPr>
                <a:xfrm>
                  <a:off x="5493550" y="1754200"/>
                  <a:ext cx="18075" cy="10450"/>
                </a:xfrm>
                <a:custGeom>
                  <a:avLst/>
                  <a:gdLst/>
                  <a:ahLst/>
                  <a:cxnLst/>
                  <a:rect l="l" t="t" r="r" b="b"/>
                  <a:pathLst>
                    <a:path w="723" h="418" extrusionOk="0">
                      <a:moveTo>
                        <a:pt x="382" y="1"/>
                      </a:moveTo>
                      <a:cubicBezTo>
                        <a:pt x="368" y="1"/>
                        <a:pt x="354" y="2"/>
                        <a:pt x="340" y="4"/>
                      </a:cubicBezTo>
                      <a:cubicBezTo>
                        <a:pt x="146" y="29"/>
                        <a:pt x="1" y="142"/>
                        <a:pt x="13" y="253"/>
                      </a:cubicBezTo>
                      <a:cubicBezTo>
                        <a:pt x="28" y="353"/>
                        <a:pt x="157" y="417"/>
                        <a:pt x="315" y="417"/>
                      </a:cubicBezTo>
                      <a:cubicBezTo>
                        <a:pt x="341" y="417"/>
                        <a:pt x="368" y="416"/>
                        <a:pt x="395" y="412"/>
                      </a:cubicBezTo>
                      <a:cubicBezTo>
                        <a:pt x="589" y="386"/>
                        <a:pt x="722" y="180"/>
                        <a:pt x="722" y="158"/>
                      </a:cubicBezTo>
                      <a:cubicBezTo>
                        <a:pt x="718" y="139"/>
                        <a:pt x="559" y="1"/>
                        <a:pt x="382"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2" name="Google Shape;237;p27">
                  <a:extLst>
                    <a:ext uri="{FF2B5EF4-FFF2-40B4-BE49-F238E27FC236}">
                      <a16:creationId xmlns:a16="http://schemas.microsoft.com/office/drawing/2014/main" xmlns="" id="{9ABEA356-F0D3-4C7D-8EDF-FE6231F8B117}"/>
                    </a:ext>
                  </a:extLst>
                </p:cNvPr>
                <p:cNvSpPr/>
                <p:nvPr/>
              </p:nvSpPr>
              <p:spPr>
                <a:xfrm>
                  <a:off x="5480125" y="1863775"/>
                  <a:ext cx="17850" cy="11100"/>
                </a:xfrm>
                <a:custGeom>
                  <a:avLst/>
                  <a:gdLst/>
                  <a:ahLst/>
                  <a:cxnLst/>
                  <a:rect l="l" t="t" r="r" b="b"/>
                  <a:pathLst>
                    <a:path w="714" h="444" extrusionOk="0">
                      <a:moveTo>
                        <a:pt x="259" y="1"/>
                      </a:moveTo>
                      <a:cubicBezTo>
                        <a:pt x="149" y="1"/>
                        <a:pt x="60" y="40"/>
                        <a:pt x="34" y="111"/>
                      </a:cubicBezTo>
                      <a:cubicBezTo>
                        <a:pt x="0" y="218"/>
                        <a:pt x="116" y="355"/>
                        <a:pt x="301" y="424"/>
                      </a:cubicBezTo>
                      <a:cubicBezTo>
                        <a:pt x="341" y="438"/>
                        <a:pt x="381" y="443"/>
                        <a:pt x="421" y="443"/>
                      </a:cubicBezTo>
                      <a:cubicBezTo>
                        <a:pt x="568" y="443"/>
                        <a:pt x="701" y="368"/>
                        <a:pt x="705" y="351"/>
                      </a:cubicBezTo>
                      <a:cubicBezTo>
                        <a:pt x="714" y="329"/>
                        <a:pt x="627" y="102"/>
                        <a:pt x="443" y="33"/>
                      </a:cubicBezTo>
                      <a:cubicBezTo>
                        <a:pt x="379" y="11"/>
                        <a:pt x="316" y="1"/>
                        <a:pt x="259"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3" name="Google Shape;238;p27">
                  <a:extLst>
                    <a:ext uri="{FF2B5EF4-FFF2-40B4-BE49-F238E27FC236}">
                      <a16:creationId xmlns:a16="http://schemas.microsoft.com/office/drawing/2014/main" xmlns="" id="{8C4B4913-FA97-49B9-9AA6-26180AE6B997}"/>
                    </a:ext>
                  </a:extLst>
                </p:cNvPr>
                <p:cNvSpPr/>
                <p:nvPr/>
              </p:nvSpPr>
              <p:spPr>
                <a:xfrm>
                  <a:off x="5419225" y="1953075"/>
                  <a:ext cx="15275" cy="14125"/>
                </a:xfrm>
                <a:custGeom>
                  <a:avLst/>
                  <a:gdLst/>
                  <a:ahLst/>
                  <a:cxnLst/>
                  <a:rect l="l" t="t" r="r" b="b"/>
                  <a:pathLst>
                    <a:path w="611" h="565" extrusionOk="0">
                      <a:moveTo>
                        <a:pt x="185" y="0"/>
                      </a:moveTo>
                      <a:cubicBezTo>
                        <a:pt x="146" y="0"/>
                        <a:pt x="112" y="11"/>
                        <a:pt x="87" y="35"/>
                      </a:cubicBezTo>
                      <a:cubicBezTo>
                        <a:pt x="0" y="112"/>
                        <a:pt x="43" y="293"/>
                        <a:pt x="176" y="435"/>
                      </a:cubicBezTo>
                      <a:cubicBezTo>
                        <a:pt x="271" y="538"/>
                        <a:pt x="420" y="564"/>
                        <a:pt x="504" y="564"/>
                      </a:cubicBezTo>
                      <a:cubicBezTo>
                        <a:pt x="539" y="564"/>
                        <a:pt x="562" y="560"/>
                        <a:pt x="567" y="555"/>
                      </a:cubicBezTo>
                      <a:cubicBezTo>
                        <a:pt x="585" y="542"/>
                        <a:pt x="610" y="302"/>
                        <a:pt x="477" y="156"/>
                      </a:cubicBezTo>
                      <a:cubicBezTo>
                        <a:pt x="385" y="57"/>
                        <a:pt x="272" y="0"/>
                        <a:pt x="185"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4" name="Google Shape;239;p27">
                  <a:extLst>
                    <a:ext uri="{FF2B5EF4-FFF2-40B4-BE49-F238E27FC236}">
                      <a16:creationId xmlns:a16="http://schemas.microsoft.com/office/drawing/2014/main" xmlns="" id="{45F23867-CFF6-4260-9ADB-57D5303246EB}"/>
                    </a:ext>
                  </a:extLst>
                </p:cNvPr>
                <p:cNvSpPr/>
                <p:nvPr/>
              </p:nvSpPr>
              <p:spPr>
                <a:xfrm>
                  <a:off x="5323750" y="2004325"/>
                  <a:ext cx="12600" cy="17300"/>
                </a:xfrm>
                <a:custGeom>
                  <a:avLst/>
                  <a:gdLst/>
                  <a:ahLst/>
                  <a:cxnLst/>
                  <a:rect l="l" t="t" r="r" b="b"/>
                  <a:pathLst>
                    <a:path w="504" h="692" extrusionOk="0">
                      <a:moveTo>
                        <a:pt x="189" y="0"/>
                      </a:moveTo>
                      <a:cubicBezTo>
                        <a:pt x="177" y="0"/>
                        <a:pt x="166" y="2"/>
                        <a:pt x="155" y="5"/>
                      </a:cubicBezTo>
                      <a:cubicBezTo>
                        <a:pt x="47" y="35"/>
                        <a:pt x="0" y="215"/>
                        <a:pt x="52" y="404"/>
                      </a:cubicBezTo>
                      <a:cubicBezTo>
                        <a:pt x="106" y="589"/>
                        <a:pt x="315" y="692"/>
                        <a:pt x="347" y="692"/>
                      </a:cubicBezTo>
                      <a:cubicBezTo>
                        <a:pt x="347" y="692"/>
                        <a:pt x="348" y="692"/>
                        <a:pt x="349" y="692"/>
                      </a:cubicBezTo>
                      <a:cubicBezTo>
                        <a:pt x="370" y="687"/>
                        <a:pt x="503" y="481"/>
                        <a:pt x="452" y="293"/>
                      </a:cubicBezTo>
                      <a:cubicBezTo>
                        <a:pt x="405" y="122"/>
                        <a:pt x="293" y="0"/>
                        <a:pt x="189"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grpSp>
        <p:grpSp>
          <p:nvGrpSpPr>
            <p:cNvPr id="116" name="Google Shape;240;p27">
              <a:extLst>
                <a:ext uri="{FF2B5EF4-FFF2-40B4-BE49-F238E27FC236}">
                  <a16:creationId xmlns:a16="http://schemas.microsoft.com/office/drawing/2014/main" xmlns="" id="{1B45E196-27AC-447B-9132-E892BC022E74}"/>
                </a:ext>
              </a:extLst>
            </p:cNvPr>
            <p:cNvGrpSpPr/>
            <p:nvPr/>
          </p:nvGrpSpPr>
          <p:grpSpPr>
            <a:xfrm>
              <a:off x="4099112" y="3598168"/>
              <a:ext cx="945783" cy="945610"/>
              <a:chOff x="4933350" y="1446150"/>
              <a:chExt cx="679100" cy="679025"/>
            </a:xfrm>
          </p:grpSpPr>
          <p:sp>
            <p:nvSpPr>
              <p:cNvPr id="120" name="Google Shape;241;p27">
                <a:extLst>
                  <a:ext uri="{FF2B5EF4-FFF2-40B4-BE49-F238E27FC236}">
                    <a16:creationId xmlns:a16="http://schemas.microsoft.com/office/drawing/2014/main" xmlns="" id="{143B0B2D-3BD8-4B3C-A41E-3347E5F4EA00}"/>
                  </a:ext>
                </a:extLst>
              </p:cNvPr>
              <p:cNvSpPr/>
              <p:nvPr/>
            </p:nvSpPr>
            <p:spPr>
              <a:xfrm>
                <a:off x="4933350" y="1446150"/>
                <a:ext cx="679100" cy="679025"/>
              </a:xfrm>
              <a:custGeom>
                <a:avLst/>
                <a:gdLst/>
                <a:ahLst/>
                <a:cxnLst/>
                <a:rect l="l" t="t" r="r" b="b"/>
                <a:pathLst>
                  <a:path w="27164" h="27161" extrusionOk="0">
                    <a:moveTo>
                      <a:pt x="13580" y="1"/>
                    </a:moveTo>
                    <a:cubicBezTo>
                      <a:pt x="6079" y="1"/>
                      <a:pt x="0" y="6080"/>
                      <a:pt x="0" y="13580"/>
                    </a:cubicBezTo>
                    <a:cubicBezTo>
                      <a:pt x="0" y="21081"/>
                      <a:pt x="6079" y="27160"/>
                      <a:pt x="13580" y="27160"/>
                    </a:cubicBezTo>
                    <a:cubicBezTo>
                      <a:pt x="21081" y="27160"/>
                      <a:pt x="27164" y="21081"/>
                      <a:pt x="27164" y="13580"/>
                    </a:cubicBezTo>
                    <a:cubicBezTo>
                      <a:pt x="27164" y="6080"/>
                      <a:pt x="21081" y="1"/>
                      <a:pt x="13580" y="1"/>
                    </a:cubicBezTo>
                    <a:close/>
                  </a:path>
                </a:pathLst>
              </a:custGeom>
              <a:solidFill>
                <a:srgbClr val="4343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21" name="Google Shape;242;p27">
                <a:extLst>
                  <a:ext uri="{FF2B5EF4-FFF2-40B4-BE49-F238E27FC236}">
                    <a16:creationId xmlns:a16="http://schemas.microsoft.com/office/drawing/2014/main" xmlns="" id="{CF75B981-D687-4DCF-AAC1-CD023C746081}"/>
                  </a:ext>
                </a:extLst>
              </p:cNvPr>
              <p:cNvSpPr/>
              <p:nvPr/>
            </p:nvSpPr>
            <p:spPr>
              <a:xfrm>
                <a:off x="4959450" y="1472275"/>
                <a:ext cx="626925" cy="626775"/>
              </a:xfrm>
              <a:custGeom>
                <a:avLst/>
                <a:gdLst/>
                <a:ahLst/>
                <a:cxnLst/>
                <a:rect l="l" t="t" r="r" b="b"/>
                <a:pathLst>
                  <a:path w="25077" h="25071" extrusionOk="0">
                    <a:moveTo>
                      <a:pt x="12536" y="0"/>
                    </a:moveTo>
                    <a:cubicBezTo>
                      <a:pt x="5624" y="0"/>
                      <a:pt x="0" y="5623"/>
                      <a:pt x="0" y="12535"/>
                    </a:cubicBezTo>
                    <a:cubicBezTo>
                      <a:pt x="0" y="19448"/>
                      <a:pt x="5624" y="25071"/>
                      <a:pt x="12536" y="25071"/>
                    </a:cubicBezTo>
                    <a:cubicBezTo>
                      <a:pt x="19448" y="25071"/>
                      <a:pt x="25076" y="19448"/>
                      <a:pt x="25076" y="12535"/>
                    </a:cubicBezTo>
                    <a:cubicBezTo>
                      <a:pt x="25076" y="5623"/>
                      <a:pt x="19448" y="0"/>
                      <a:pt x="12536" y="0"/>
                    </a:cubicBezTo>
                    <a:close/>
                  </a:path>
                </a:pathLst>
              </a:custGeom>
              <a:solidFill>
                <a:srgbClr val="ECE56A"/>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22" name="Google Shape;243;p27">
                <a:extLst>
                  <a:ext uri="{FF2B5EF4-FFF2-40B4-BE49-F238E27FC236}">
                    <a16:creationId xmlns:a16="http://schemas.microsoft.com/office/drawing/2014/main" xmlns="" id="{0B58F3AE-5627-4428-9F97-75C06FC76A78}"/>
                  </a:ext>
                </a:extLst>
              </p:cNvPr>
              <p:cNvSpPr/>
              <p:nvPr/>
            </p:nvSpPr>
            <p:spPr>
              <a:xfrm>
                <a:off x="5040750" y="1556350"/>
                <a:ext cx="464200" cy="458625"/>
              </a:xfrm>
              <a:custGeom>
                <a:avLst/>
                <a:gdLst/>
                <a:ahLst/>
                <a:cxnLst/>
                <a:rect l="l" t="t" r="r" b="b"/>
                <a:pathLst>
                  <a:path w="18568" h="18345" extrusionOk="0">
                    <a:moveTo>
                      <a:pt x="7200" y="0"/>
                    </a:moveTo>
                    <a:cubicBezTo>
                      <a:pt x="7136" y="0"/>
                      <a:pt x="7067" y="10"/>
                      <a:pt x="7003" y="35"/>
                    </a:cubicBezTo>
                    <a:cubicBezTo>
                      <a:pt x="6904" y="65"/>
                      <a:pt x="6813" y="129"/>
                      <a:pt x="6736" y="228"/>
                    </a:cubicBezTo>
                    <a:lnTo>
                      <a:pt x="5860" y="1298"/>
                    </a:lnTo>
                    <a:cubicBezTo>
                      <a:pt x="5611" y="1598"/>
                      <a:pt x="5246" y="1792"/>
                      <a:pt x="4854" y="1822"/>
                    </a:cubicBezTo>
                    <a:lnTo>
                      <a:pt x="3476" y="1938"/>
                    </a:lnTo>
                    <a:cubicBezTo>
                      <a:pt x="3210" y="1959"/>
                      <a:pt x="2982" y="2157"/>
                      <a:pt x="2931" y="2419"/>
                    </a:cubicBezTo>
                    <a:lnTo>
                      <a:pt x="2651" y="3777"/>
                    </a:lnTo>
                    <a:cubicBezTo>
                      <a:pt x="2570" y="4160"/>
                      <a:pt x="2338" y="4499"/>
                      <a:pt x="2007" y="4709"/>
                    </a:cubicBezTo>
                    <a:lnTo>
                      <a:pt x="839" y="5452"/>
                    </a:lnTo>
                    <a:cubicBezTo>
                      <a:pt x="611" y="5594"/>
                      <a:pt x="503" y="5877"/>
                      <a:pt x="581" y="6135"/>
                    </a:cubicBezTo>
                    <a:lnTo>
                      <a:pt x="962" y="7463"/>
                    </a:lnTo>
                    <a:cubicBezTo>
                      <a:pt x="1071" y="7840"/>
                      <a:pt x="1019" y="8249"/>
                      <a:pt x="825" y="8588"/>
                    </a:cubicBezTo>
                    <a:lnTo>
                      <a:pt x="133" y="9791"/>
                    </a:lnTo>
                    <a:cubicBezTo>
                      <a:pt x="0" y="10023"/>
                      <a:pt x="40" y="10320"/>
                      <a:pt x="224" y="10513"/>
                    </a:cubicBezTo>
                    <a:lnTo>
                      <a:pt x="1182" y="11514"/>
                    </a:lnTo>
                    <a:cubicBezTo>
                      <a:pt x="1448" y="11797"/>
                      <a:pt x="1598" y="12184"/>
                      <a:pt x="1581" y="12575"/>
                    </a:cubicBezTo>
                    <a:lnTo>
                      <a:pt x="1529" y="13959"/>
                    </a:lnTo>
                    <a:cubicBezTo>
                      <a:pt x="1517" y="14225"/>
                      <a:pt x="1689" y="14474"/>
                      <a:pt x="1942" y="14555"/>
                    </a:cubicBezTo>
                    <a:lnTo>
                      <a:pt x="3256" y="14998"/>
                    </a:lnTo>
                    <a:cubicBezTo>
                      <a:pt x="3626" y="15123"/>
                      <a:pt x="3936" y="15398"/>
                      <a:pt x="4103" y="15749"/>
                    </a:cubicBezTo>
                    <a:lnTo>
                      <a:pt x="4705" y="17008"/>
                    </a:lnTo>
                    <a:cubicBezTo>
                      <a:pt x="4803" y="17215"/>
                      <a:pt x="5014" y="17348"/>
                      <a:pt x="5237" y="17348"/>
                    </a:cubicBezTo>
                    <a:cubicBezTo>
                      <a:pt x="5272" y="17348"/>
                      <a:pt x="5302" y="17343"/>
                      <a:pt x="5332" y="17339"/>
                    </a:cubicBezTo>
                    <a:lnTo>
                      <a:pt x="6720" y="17116"/>
                    </a:lnTo>
                    <a:cubicBezTo>
                      <a:pt x="6793" y="17107"/>
                      <a:pt x="6870" y="17099"/>
                      <a:pt x="6947" y="17099"/>
                    </a:cubicBezTo>
                    <a:cubicBezTo>
                      <a:pt x="7257" y="17099"/>
                      <a:pt x="7561" y="17202"/>
                      <a:pt x="7806" y="17387"/>
                    </a:cubicBezTo>
                    <a:lnTo>
                      <a:pt x="8932" y="18228"/>
                    </a:lnTo>
                    <a:cubicBezTo>
                      <a:pt x="9035" y="18305"/>
                      <a:pt x="9155" y="18345"/>
                      <a:pt x="9284" y="18345"/>
                    </a:cubicBezTo>
                    <a:cubicBezTo>
                      <a:pt x="9413" y="18345"/>
                      <a:pt x="9537" y="18305"/>
                      <a:pt x="9641" y="18228"/>
                    </a:cubicBezTo>
                    <a:lnTo>
                      <a:pt x="10766" y="17387"/>
                    </a:lnTo>
                    <a:cubicBezTo>
                      <a:pt x="11011" y="17202"/>
                      <a:pt x="11316" y="17099"/>
                      <a:pt x="11625" y="17099"/>
                    </a:cubicBezTo>
                    <a:cubicBezTo>
                      <a:pt x="11698" y="17099"/>
                      <a:pt x="11776" y="17107"/>
                      <a:pt x="11853" y="17116"/>
                    </a:cubicBezTo>
                    <a:lnTo>
                      <a:pt x="13237" y="17339"/>
                    </a:lnTo>
                    <a:cubicBezTo>
                      <a:pt x="13267" y="17343"/>
                      <a:pt x="13301" y="17348"/>
                      <a:pt x="13331" y="17348"/>
                    </a:cubicBezTo>
                    <a:cubicBezTo>
                      <a:pt x="13558" y="17348"/>
                      <a:pt x="13778" y="17197"/>
                      <a:pt x="13885" y="16965"/>
                    </a:cubicBezTo>
                    <a:lnTo>
                      <a:pt x="14469" y="15749"/>
                    </a:lnTo>
                    <a:cubicBezTo>
                      <a:pt x="14637" y="15398"/>
                      <a:pt x="14946" y="15123"/>
                      <a:pt x="15315" y="14998"/>
                    </a:cubicBezTo>
                    <a:lnTo>
                      <a:pt x="16626" y="14555"/>
                    </a:lnTo>
                    <a:cubicBezTo>
                      <a:pt x="16884" y="14474"/>
                      <a:pt x="17052" y="14225"/>
                      <a:pt x="17042" y="13959"/>
                    </a:cubicBezTo>
                    <a:lnTo>
                      <a:pt x="16991" y="12575"/>
                    </a:lnTo>
                    <a:cubicBezTo>
                      <a:pt x="16974" y="12184"/>
                      <a:pt x="17120" y="11797"/>
                      <a:pt x="17391" y="11514"/>
                    </a:cubicBezTo>
                    <a:lnTo>
                      <a:pt x="18349" y="10513"/>
                    </a:lnTo>
                    <a:cubicBezTo>
                      <a:pt x="18533" y="10320"/>
                      <a:pt x="18567" y="10023"/>
                      <a:pt x="18434" y="9791"/>
                    </a:cubicBezTo>
                    <a:lnTo>
                      <a:pt x="17748" y="8588"/>
                    </a:lnTo>
                    <a:cubicBezTo>
                      <a:pt x="17550" y="8249"/>
                      <a:pt x="17502" y="7840"/>
                      <a:pt x="17609" y="7463"/>
                    </a:cubicBezTo>
                    <a:lnTo>
                      <a:pt x="17992" y="6135"/>
                    </a:lnTo>
                    <a:cubicBezTo>
                      <a:pt x="18065" y="5877"/>
                      <a:pt x="17962" y="5594"/>
                      <a:pt x="17734" y="5452"/>
                    </a:cubicBezTo>
                    <a:lnTo>
                      <a:pt x="16566" y="4709"/>
                    </a:lnTo>
                    <a:cubicBezTo>
                      <a:pt x="16235" y="4499"/>
                      <a:pt x="15999" y="4160"/>
                      <a:pt x="15922" y="3777"/>
                    </a:cubicBezTo>
                    <a:lnTo>
                      <a:pt x="15642" y="2419"/>
                    </a:lnTo>
                    <a:cubicBezTo>
                      <a:pt x="15586" y="2157"/>
                      <a:pt x="15363" y="1959"/>
                      <a:pt x="15097" y="1938"/>
                    </a:cubicBezTo>
                    <a:lnTo>
                      <a:pt x="13717" y="1822"/>
                    </a:lnTo>
                    <a:cubicBezTo>
                      <a:pt x="13326" y="1792"/>
                      <a:pt x="12961" y="1598"/>
                      <a:pt x="12712" y="1298"/>
                    </a:cubicBezTo>
                    <a:lnTo>
                      <a:pt x="11836" y="228"/>
                    </a:lnTo>
                    <a:cubicBezTo>
                      <a:pt x="11754" y="129"/>
                      <a:pt x="11669" y="65"/>
                      <a:pt x="11570" y="35"/>
                    </a:cubicBezTo>
                    <a:cubicBezTo>
                      <a:pt x="11500" y="10"/>
                      <a:pt x="11437" y="0"/>
                      <a:pt x="11367" y="0"/>
                    </a:cubicBezTo>
                    <a:cubicBezTo>
                      <a:pt x="11290" y="0"/>
                      <a:pt x="11213" y="18"/>
                      <a:pt x="11140" y="48"/>
                    </a:cubicBezTo>
                    <a:lnTo>
                      <a:pt x="9847" y="593"/>
                    </a:lnTo>
                    <a:cubicBezTo>
                      <a:pt x="9666" y="670"/>
                      <a:pt x="9478" y="710"/>
                      <a:pt x="9284" y="710"/>
                    </a:cubicBezTo>
                    <a:cubicBezTo>
                      <a:pt x="9091" y="710"/>
                      <a:pt x="8901" y="670"/>
                      <a:pt x="8726" y="593"/>
                    </a:cubicBezTo>
                    <a:lnTo>
                      <a:pt x="7432" y="48"/>
                    </a:lnTo>
                    <a:cubicBezTo>
                      <a:pt x="7360" y="18"/>
                      <a:pt x="7283" y="0"/>
                      <a:pt x="7200" y="0"/>
                    </a:cubicBezTo>
                    <a:close/>
                  </a:path>
                </a:pathLst>
              </a:custGeom>
              <a:solidFill>
                <a:srgbClr val="FFF59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23" name="Google Shape;244;p27">
                <a:extLst>
                  <a:ext uri="{FF2B5EF4-FFF2-40B4-BE49-F238E27FC236}">
                    <a16:creationId xmlns:a16="http://schemas.microsoft.com/office/drawing/2014/main" xmlns="" id="{E20CB64A-FD47-4C25-BBC4-684E210B0853}"/>
                  </a:ext>
                </a:extLst>
              </p:cNvPr>
              <p:cNvSpPr/>
              <p:nvPr/>
            </p:nvSpPr>
            <p:spPr>
              <a:xfrm>
                <a:off x="5040650" y="1556250"/>
                <a:ext cx="464525" cy="458825"/>
              </a:xfrm>
              <a:custGeom>
                <a:avLst/>
                <a:gdLst/>
                <a:ahLst/>
                <a:cxnLst/>
                <a:rect l="l" t="t" r="r" b="b"/>
                <a:pathLst>
                  <a:path w="18581" h="18353" extrusionOk="0">
                    <a:moveTo>
                      <a:pt x="11371" y="8"/>
                    </a:moveTo>
                    <a:cubicBezTo>
                      <a:pt x="11441" y="8"/>
                      <a:pt x="11504" y="18"/>
                      <a:pt x="11574" y="39"/>
                    </a:cubicBezTo>
                    <a:cubicBezTo>
                      <a:pt x="11668" y="73"/>
                      <a:pt x="11758" y="137"/>
                      <a:pt x="11835" y="232"/>
                    </a:cubicBezTo>
                    <a:lnTo>
                      <a:pt x="12712" y="1302"/>
                    </a:lnTo>
                    <a:cubicBezTo>
                      <a:pt x="12961" y="1607"/>
                      <a:pt x="13330" y="1800"/>
                      <a:pt x="13721" y="1830"/>
                    </a:cubicBezTo>
                    <a:lnTo>
                      <a:pt x="15101" y="1947"/>
                    </a:lnTo>
                    <a:cubicBezTo>
                      <a:pt x="15367" y="1967"/>
                      <a:pt x="15586" y="2165"/>
                      <a:pt x="15642" y="2427"/>
                    </a:cubicBezTo>
                    <a:lnTo>
                      <a:pt x="15921" y="3781"/>
                    </a:lnTo>
                    <a:cubicBezTo>
                      <a:pt x="15999" y="4168"/>
                      <a:pt x="16235" y="4507"/>
                      <a:pt x="16566" y="4717"/>
                    </a:cubicBezTo>
                    <a:lnTo>
                      <a:pt x="17734" y="5461"/>
                    </a:lnTo>
                    <a:cubicBezTo>
                      <a:pt x="17962" y="5602"/>
                      <a:pt x="18065" y="5881"/>
                      <a:pt x="17992" y="6135"/>
                    </a:cubicBezTo>
                    <a:lnTo>
                      <a:pt x="17609" y="7467"/>
                    </a:lnTo>
                    <a:cubicBezTo>
                      <a:pt x="17502" y="7844"/>
                      <a:pt x="17549" y="8257"/>
                      <a:pt x="17746" y="8597"/>
                    </a:cubicBezTo>
                    <a:lnTo>
                      <a:pt x="18438" y="9795"/>
                    </a:lnTo>
                    <a:cubicBezTo>
                      <a:pt x="18567" y="10027"/>
                      <a:pt x="18533" y="10324"/>
                      <a:pt x="18348" y="10513"/>
                    </a:cubicBezTo>
                    <a:lnTo>
                      <a:pt x="17391" y="11514"/>
                    </a:lnTo>
                    <a:cubicBezTo>
                      <a:pt x="17120" y="11797"/>
                      <a:pt x="16973" y="12184"/>
                      <a:pt x="16991" y="12579"/>
                    </a:cubicBezTo>
                    <a:lnTo>
                      <a:pt x="17042" y="13963"/>
                    </a:lnTo>
                    <a:cubicBezTo>
                      <a:pt x="17050" y="14229"/>
                      <a:pt x="16883" y="14474"/>
                      <a:pt x="16630" y="14555"/>
                    </a:cubicBezTo>
                    <a:lnTo>
                      <a:pt x="15319" y="14998"/>
                    </a:lnTo>
                    <a:cubicBezTo>
                      <a:pt x="14946" y="15122"/>
                      <a:pt x="14637" y="15397"/>
                      <a:pt x="14469" y="15753"/>
                    </a:cubicBezTo>
                    <a:lnTo>
                      <a:pt x="13889" y="16969"/>
                    </a:lnTo>
                    <a:cubicBezTo>
                      <a:pt x="13777" y="17197"/>
                      <a:pt x="13562" y="17347"/>
                      <a:pt x="13335" y="17347"/>
                    </a:cubicBezTo>
                    <a:cubicBezTo>
                      <a:pt x="13305" y="17347"/>
                      <a:pt x="13275" y="17343"/>
                      <a:pt x="13241" y="17339"/>
                    </a:cubicBezTo>
                    <a:lnTo>
                      <a:pt x="11857" y="17120"/>
                    </a:lnTo>
                    <a:cubicBezTo>
                      <a:pt x="11780" y="17107"/>
                      <a:pt x="11707" y="17098"/>
                      <a:pt x="11629" y="17098"/>
                    </a:cubicBezTo>
                    <a:cubicBezTo>
                      <a:pt x="11320" y="17098"/>
                      <a:pt x="11015" y="17201"/>
                      <a:pt x="10766" y="17387"/>
                    </a:cubicBezTo>
                    <a:lnTo>
                      <a:pt x="9640" y="18228"/>
                    </a:lnTo>
                    <a:cubicBezTo>
                      <a:pt x="9537" y="18305"/>
                      <a:pt x="9417" y="18344"/>
                      <a:pt x="9288" y="18344"/>
                    </a:cubicBezTo>
                    <a:cubicBezTo>
                      <a:pt x="9163" y="18344"/>
                      <a:pt x="9039" y="18305"/>
                      <a:pt x="8936" y="18228"/>
                    </a:cubicBezTo>
                    <a:lnTo>
                      <a:pt x="7814" y="17387"/>
                    </a:lnTo>
                    <a:cubicBezTo>
                      <a:pt x="7565" y="17201"/>
                      <a:pt x="7261" y="17098"/>
                      <a:pt x="6951" y="17098"/>
                    </a:cubicBezTo>
                    <a:cubicBezTo>
                      <a:pt x="6874" y="17098"/>
                      <a:pt x="6797" y="17107"/>
                      <a:pt x="6724" y="17120"/>
                    </a:cubicBezTo>
                    <a:lnTo>
                      <a:pt x="5336" y="17339"/>
                    </a:lnTo>
                    <a:cubicBezTo>
                      <a:pt x="5306" y="17343"/>
                      <a:pt x="5276" y="17347"/>
                      <a:pt x="5241" y="17347"/>
                    </a:cubicBezTo>
                    <a:cubicBezTo>
                      <a:pt x="5018" y="17347"/>
                      <a:pt x="4807" y="17214"/>
                      <a:pt x="4713" y="17012"/>
                    </a:cubicBezTo>
                    <a:lnTo>
                      <a:pt x="4111" y="15753"/>
                    </a:lnTo>
                    <a:cubicBezTo>
                      <a:pt x="3944" y="15397"/>
                      <a:pt x="3630" y="15122"/>
                      <a:pt x="3260" y="14998"/>
                    </a:cubicBezTo>
                    <a:lnTo>
                      <a:pt x="1946" y="14559"/>
                    </a:lnTo>
                    <a:cubicBezTo>
                      <a:pt x="1697" y="14474"/>
                      <a:pt x="1525" y="14229"/>
                      <a:pt x="1539" y="13963"/>
                    </a:cubicBezTo>
                    <a:lnTo>
                      <a:pt x="1590" y="12579"/>
                    </a:lnTo>
                    <a:cubicBezTo>
                      <a:pt x="1602" y="12188"/>
                      <a:pt x="1456" y="11797"/>
                      <a:pt x="1186" y="11514"/>
                    </a:cubicBezTo>
                    <a:lnTo>
                      <a:pt x="228" y="10513"/>
                    </a:lnTo>
                    <a:cubicBezTo>
                      <a:pt x="48" y="10324"/>
                      <a:pt x="8" y="10027"/>
                      <a:pt x="141" y="9795"/>
                    </a:cubicBezTo>
                    <a:lnTo>
                      <a:pt x="833" y="8597"/>
                    </a:lnTo>
                    <a:cubicBezTo>
                      <a:pt x="1027" y="8257"/>
                      <a:pt x="1079" y="7844"/>
                      <a:pt x="971" y="7467"/>
                    </a:cubicBezTo>
                    <a:lnTo>
                      <a:pt x="589" y="6135"/>
                    </a:lnTo>
                    <a:cubicBezTo>
                      <a:pt x="512" y="5881"/>
                      <a:pt x="619" y="5602"/>
                      <a:pt x="843" y="5461"/>
                    </a:cubicBezTo>
                    <a:lnTo>
                      <a:pt x="2011" y="4717"/>
                    </a:lnTo>
                    <a:cubicBezTo>
                      <a:pt x="2342" y="4507"/>
                      <a:pt x="2578" y="4168"/>
                      <a:pt x="2659" y="3781"/>
                    </a:cubicBezTo>
                    <a:lnTo>
                      <a:pt x="2939" y="2427"/>
                    </a:lnTo>
                    <a:cubicBezTo>
                      <a:pt x="2990" y="2165"/>
                      <a:pt x="3214" y="1967"/>
                      <a:pt x="3480" y="1947"/>
                    </a:cubicBezTo>
                    <a:lnTo>
                      <a:pt x="4858" y="1830"/>
                    </a:lnTo>
                    <a:cubicBezTo>
                      <a:pt x="5250" y="1800"/>
                      <a:pt x="5615" y="1607"/>
                      <a:pt x="5864" y="1302"/>
                    </a:cubicBezTo>
                    <a:lnTo>
                      <a:pt x="6740" y="232"/>
                    </a:lnTo>
                    <a:cubicBezTo>
                      <a:pt x="6823" y="137"/>
                      <a:pt x="6912" y="73"/>
                      <a:pt x="7007" y="39"/>
                    </a:cubicBezTo>
                    <a:cubicBezTo>
                      <a:pt x="7071" y="18"/>
                      <a:pt x="7140" y="8"/>
                      <a:pt x="7204" y="8"/>
                    </a:cubicBezTo>
                    <a:cubicBezTo>
                      <a:pt x="7287" y="8"/>
                      <a:pt x="7364" y="22"/>
                      <a:pt x="7436" y="56"/>
                    </a:cubicBezTo>
                    <a:lnTo>
                      <a:pt x="8730" y="601"/>
                    </a:lnTo>
                    <a:cubicBezTo>
                      <a:pt x="8905" y="679"/>
                      <a:pt x="9095" y="718"/>
                      <a:pt x="9288" y="718"/>
                    </a:cubicBezTo>
                    <a:cubicBezTo>
                      <a:pt x="9486" y="718"/>
                      <a:pt x="9674" y="679"/>
                      <a:pt x="9851" y="601"/>
                    </a:cubicBezTo>
                    <a:lnTo>
                      <a:pt x="11144" y="56"/>
                    </a:lnTo>
                    <a:cubicBezTo>
                      <a:pt x="11217" y="22"/>
                      <a:pt x="11294" y="8"/>
                      <a:pt x="11371" y="8"/>
                    </a:cubicBezTo>
                    <a:close/>
                    <a:moveTo>
                      <a:pt x="7204" y="0"/>
                    </a:moveTo>
                    <a:cubicBezTo>
                      <a:pt x="7140" y="0"/>
                      <a:pt x="7071" y="8"/>
                      <a:pt x="7003" y="34"/>
                    </a:cubicBezTo>
                    <a:cubicBezTo>
                      <a:pt x="6900" y="69"/>
                      <a:pt x="6809" y="142"/>
                      <a:pt x="6736" y="228"/>
                    </a:cubicBezTo>
                    <a:lnTo>
                      <a:pt x="5860" y="1297"/>
                    </a:lnTo>
                    <a:cubicBezTo>
                      <a:pt x="5611" y="1602"/>
                      <a:pt x="5250" y="1792"/>
                      <a:pt x="4858" y="1822"/>
                    </a:cubicBezTo>
                    <a:lnTo>
                      <a:pt x="3480" y="1938"/>
                    </a:lnTo>
                    <a:cubicBezTo>
                      <a:pt x="3209" y="1959"/>
                      <a:pt x="2986" y="2157"/>
                      <a:pt x="2930" y="2423"/>
                    </a:cubicBezTo>
                    <a:lnTo>
                      <a:pt x="2651" y="3781"/>
                    </a:lnTo>
                    <a:cubicBezTo>
                      <a:pt x="2570" y="4164"/>
                      <a:pt x="2338" y="4503"/>
                      <a:pt x="2007" y="4709"/>
                    </a:cubicBezTo>
                    <a:lnTo>
                      <a:pt x="837" y="5452"/>
                    </a:lnTo>
                    <a:cubicBezTo>
                      <a:pt x="611" y="5598"/>
                      <a:pt x="502" y="5877"/>
                      <a:pt x="580" y="6139"/>
                    </a:cubicBezTo>
                    <a:lnTo>
                      <a:pt x="962" y="7471"/>
                    </a:lnTo>
                    <a:cubicBezTo>
                      <a:pt x="1069" y="7844"/>
                      <a:pt x="1023" y="8253"/>
                      <a:pt x="825" y="8592"/>
                    </a:cubicBezTo>
                    <a:lnTo>
                      <a:pt x="133" y="9791"/>
                    </a:lnTo>
                    <a:cubicBezTo>
                      <a:pt x="0" y="10027"/>
                      <a:pt x="34" y="10324"/>
                      <a:pt x="224" y="10521"/>
                    </a:cubicBezTo>
                    <a:lnTo>
                      <a:pt x="1182" y="11522"/>
                    </a:lnTo>
                    <a:cubicBezTo>
                      <a:pt x="1452" y="11806"/>
                      <a:pt x="1598" y="12184"/>
                      <a:pt x="1581" y="12579"/>
                    </a:cubicBezTo>
                    <a:lnTo>
                      <a:pt x="1529" y="13963"/>
                    </a:lnTo>
                    <a:cubicBezTo>
                      <a:pt x="1517" y="14233"/>
                      <a:pt x="1688" y="14478"/>
                      <a:pt x="1946" y="14564"/>
                    </a:cubicBezTo>
                    <a:lnTo>
                      <a:pt x="3256" y="15006"/>
                    </a:lnTo>
                    <a:cubicBezTo>
                      <a:pt x="3630" y="15131"/>
                      <a:pt x="3936" y="15402"/>
                      <a:pt x="4103" y="15758"/>
                    </a:cubicBezTo>
                    <a:lnTo>
                      <a:pt x="4704" y="17016"/>
                    </a:lnTo>
                    <a:cubicBezTo>
                      <a:pt x="4803" y="17223"/>
                      <a:pt x="5013" y="17356"/>
                      <a:pt x="5241" y="17356"/>
                    </a:cubicBezTo>
                    <a:cubicBezTo>
                      <a:pt x="5276" y="17356"/>
                      <a:pt x="5306" y="17352"/>
                      <a:pt x="5336" y="17347"/>
                    </a:cubicBezTo>
                    <a:lnTo>
                      <a:pt x="6724" y="17124"/>
                    </a:lnTo>
                    <a:cubicBezTo>
                      <a:pt x="6797" y="17115"/>
                      <a:pt x="6874" y="17107"/>
                      <a:pt x="6951" y="17107"/>
                    </a:cubicBezTo>
                    <a:cubicBezTo>
                      <a:pt x="7256" y="17107"/>
                      <a:pt x="7561" y="17210"/>
                      <a:pt x="7810" y="17395"/>
                    </a:cubicBezTo>
                    <a:lnTo>
                      <a:pt x="8931" y="18232"/>
                    </a:lnTo>
                    <a:cubicBezTo>
                      <a:pt x="9034" y="18309"/>
                      <a:pt x="9159" y="18353"/>
                      <a:pt x="9288" y="18353"/>
                    </a:cubicBezTo>
                    <a:cubicBezTo>
                      <a:pt x="9421" y="18353"/>
                      <a:pt x="9541" y="18309"/>
                      <a:pt x="9645" y="18232"/>
                    </a:cubicBezTo>
                    <a:lnTo>
                      <a:pt x="10770" y="17395"/>
                    </a:lnTo>
                    <a:cubicBezTo>
                      <a:pt x="11015" y="17210"/>
                      <a:pt x="11320" y="17107"/>
                      <a:pt x="11629" y="17107"/>
                    </a:cubicBezTo>
                    <a:cubicBezTo>
                      <a:pt x="11702" y="17107"/>
                      <a:pt x="11780" y="17115"/>
                      <a:pt x="11857" y="17124"/>
                    </a:cubicBezTo>
                    <a:lnTo>
                      <a:pt x="13241" y="17347"/>
                    </a:lnTo>
                    <a:cubicBezTo>
                      <a:pt x="13271" y="17352"/>
                      <a:pt x="13305" y="17356"/>
                      <a:pt x="13335" y="17356"/>
                    </a:cubicBezTo>
                    <a:cubicBezTo>
                      <a:pt x="13580" y="17356"/>
                      <a:pt x="13790" y="17193"/>
                      <a:pt x="13893" y="16974"/>
                    </a:cubicBezTo>
                    <a:lnTo>
                      <a:pt x="14473" y="15753"/>
                    </a:lnTo>
                    <a:cubicBezTo>
                      <a:pt x="14645" y="15402"/>
                      <a:pt x="14950" y="15131"/>
                      <a:pt x="15319" y="15006"/>
                    </a:cubicBezTo>
                    <a:lnTo>
                      <a:pt x="16634" y="14564"/>
                    </a:lnTo>
                    <a:cubicBezTo>
                      <a:pt x="16892" y="14478"/>
                      <a:pt x="17060" y="14233"/>
                      <a:pt x="17050" y="13963"/>
                    </a:cubicBezTo>
                    <a:lnTo>
                      <a:pt x="16999" y="12579"/>
                    </a:lnTo>
                    <a:cubicBezTo>
                      <a:pt x="16982" y="12184"/>
                      <a:pt x="17128" y="11806"/>
                      <a:pt x="17399" y="11522"/>
                    </a:cubicBezTo>
                    <a:lnTo>
                      <a:pt x="18357" y="10521"/>
                    </a:lnTo>
                    <a:cubicBezTo>
                      <a:pt x="18541" y="10324"/>
                      <a:pt x="18580" y="10027"/>
                      <a:pt x="18442" y="9791"/>
                    </a:cubicBezTo>
                    <a:lnTo>
                      <a:pt x="17756" y="8592"/>
                    </a:lnTo>
                    <a:cubicBezTo>
                      <a:pt x="17558" y="8253"/>
                      <a:pt x="17510" y="7844"/>
                      <a:pt x="17617" y="7471"/>
                    </a:cubicBezTo>
                    <a:lnTo>
                      <a:pt x="18000" y="6139"/>
                    </a:lnTo>
                    <a:cubicBezTo>
                      <a:pt x="18073" y="5877"/>
                      <a:pt x="17970" y="5598"/>
                      <a:pt x="17738" y="5452"/>
                    </a:cubicBezTo>
                    <a:lnTo>
                      <a:pt x="16570" y="4709"/>
                    </a:lnTo>
                    <a:cubicBezTo>
                      <a:pt x="16239" y="4499"/>
                      <a:pt x="16007" y="4164"/>
                      <a:pt x="15930" y="3781"/>
                    </a:cubicBezTo>
                    <a:lnTo>
                      <a:pt x="15650" y="2423"/>
                    </a:lnTo>
                    <a:cubicBezTo>
                      <a:pt x="15595" y="2157"/>
                      <a:pt x="15371" y="1959"/>
                      <a:pt x="15101" y="1938"/>
                    </a:cubicBezTo>
                    <a:lnTo>
                      <a:pt x="13721" y="1822"/>
                    </a:lnTo>
                    <a:cubicBezTo>
                      <a:pt x="13330" y="1792"/>
                      <a:pt x="12970" y="1602"/>
                      <a:pt x="12720" y="1297"/>
                    </a:cubicBezTo>
                    <a:lnTo>
                      <a:pt x="11844" y="228"/>
                    </a:lnTo>
                    <a:cubicBezTo>
                      <a:pt x="11772" y="142"/>
                      <a:pt x="11681" y="69"/>
                      <a:pt x="11574" y="34"/>
                    </a:cubicBezTo>
                    <a:cubicBezTo>
                      <a:pt x="11509" y="8"/>
                      <a:pt x="11441" y="0"/>
                      <a:pt x="11371" y="0"/>
                    </a:cubicBezTo>
                    <a:cubicBezTo>
                      <a:pt x="11294" y="0"/>
                      <a:pt x="11213" y="18"/>
                      <a:pt x="11140" y="48"/>
                    </a:cubicBezTo>
                    <a:lnTo>
                      <a:pt x="9847" y="593"/>
                    </a:lnTo>
                    <a:cubicBezTo>
                      <a:pt x="9670" y="670"/>
                      <a:pt x="9482" y="710"/>
                      <a:pt x="9288" y="710"/>
                    </a:cubicBezTo>
                    <a:cubicBezTo>
                      <a:pt x="9095" y="710"/>
                      <a:pt x="8910" y="670"/>
                      <a:pt x="8730" y="593"/>
                    </a:cubicBezTo>
                    <a:lnTo>
                      <a:pt x="7436" y="48"/>
                    </a:lnTo>
                    <a:cubicBezTo>
                      <a:pt x="7364" y="18"/>
                      <a:pt x="7287" y="0"/>
                      <a:pt x="7204" y="0"/>
                    </a:cubicBezTo>
                    <a:close/>
                  </a:path>
                </a:pathLst>
              </a:custGeom>
              <a:solidFill>
                <a:srgbClr val="FDFF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24" name="Google Shape;245;p27">
                <a:extLst>
                  <a:ext uri="{FF2B5EF4-FFF2-40B4-BE49-F238E27FC236}">
                    <a16:creationId xmlns:a16="http://schemas.microsoft.com/office/drawing/2014/main" xmlns="" id="{D6922533-A128-4DD4-8BFD-6007CC930E21}"/>
                  </a:ext>
                </a:extLst>
              </p:cNvPr>
              <p:cNvSpPr/>
              <p:nvPr/>
            </p:nvSpPr>
            <p:spPr>
              <a:xfrm>
                <a:off x="5267675" y="1549250"/>
                <a:ext cx="10325" cy="17875"/>
              </a:xfrm>
              <a:custGeom>
                <a:avLst/>
                <a:gdLst/>
                <a:ahLst/>
                <a:cxnLst/>
                <a:rect l="l" t="t" r="r" b="b"/>
                <a:pathLst>
                  <a:path w="413" h="715" extrusionOk="0">
                    <a:moveTo>
                      <a:pt x="207" y="1"/>
                    </a:moveTo>
                    <a:cubicBezTo>
                      <a:pt x="181" y="1"/>
                      <a:pt x="1" y="160"/>
                      <a:pt x="1" y="358"/>
                    </a:cubicBezTo>
                    <a:cubicBezTo>
                      <a:pt x="1" y="555"/>
                      <a:pt x="91" y="714"/>
                      <a:pt x="207" y="714"/>
                    </a:cubicBezTo>
                    <a:cubicBezTo>
                      <a:pt x="319" y="714"/>
                      <a:pt x="413" y="555"/>
                      <a:pt x="413" y="358"/>
                    </a:cubicBezTo>
                    <a:cubicBezTo>
                      <a:pt x="413" y="160"/>
                      <a:pt x="228" y="1"/>
                      <a:pt x="207"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nvGrpSpPr>
              <p:cNvPr id="125" name="Google Shape;246;p27">
                <a:extLst>
                  <a:ext uri="{FF2B5EF4-FFF2-40B4-BE49-F238E27FC236}">
                    <a16:creationId xmlns:a16="http://schemas.microsoft.com/office/drawing/2014/main" xmlns="" id="{CE37AF18-8087-43B7-8D34-2EAF467645E7}"/>
                  </a:ext>
                </a:extLst>
              </p:cNvPr>
              <p:cNvGrpSpPr/>
              <p:nvPr/>
            </p:nvGrpSpPr>
            <p:grpSpPr>
              <a:xfrm>
                <a:off x="5323750" y="1577025"/>
                <a:ext cx="187875" cy="444600"/>
                <a:chOff x="5323750" y="1577025"/>
                <a:chExt cx="187875" cy="444600"/>
              </a:xfrm>
            </p:grpSpPr>
            <p:sp>
              <p:nvSpPr>
                <p:cNvPr id="133" name="Google Shape;247;p27">
                  <a:extLst>
                    <a:ext uri="{FF2B5EF4-FFF2-40B4-BE49-F238E27FC236}">
                      <a16:creationId xmlns:a16="http://schemas.microsoft.com/office/drawing/2014/main" xmlns="" id="{194433BF-C905-4A44-B7F4-5B7A49D06155}"/>
                    </a:ext>
                  </a:extLst>
                </p:cNvPr>
                <p:cNvSpPr/>
                <p:nvPr/>
              </p:nvSpPr>
              <p:spPr>
                <a:xfrm>
                  <a:off x="5373250" y="1577025"/>
                  <a:ext cx="13675" cy="16200"/>
                </a:xfrm>
                <a:custGeom>
                  <a:avLst/>
                  <a:gdLst/>
                  <a:ahLst/>
                  <a:cxnLst/>
                  <a:rect l="l" t="t" r="r" b="b"/>
                  <a:pathLst>
                    <a:path w="547" h="648" extrusionOk="0">
                      <a:moveTo>
                        <a:pt x="428" y="1"/>
                      </a:moveTo>
                      <a:cubicBezTo>
                        <a:pt x="377" y="1"/>
                        <a:pt x="173" y="61"/>
                        <a:pt x="91" y="222"/>
                      </a:cubicBezTo>
                      <a:cubicBezTo>
                        <a:pt x="1" y="398"/>
                        <a:pt x="9" y="579"/>
                        <a:pt x="108" y="634"/>
                      </a:cubicBezTo>
                      <a:cubicBezTo>
                        <a:pt x="126" y="644"/>
                        <a:pt x="146" y="648"/>
                        <a:pt x="168" y="648"/>
                      </a:cubicBezTo>
                      <a:cubicBezTo>
                        <a:pt x="264" y="648"/>
                        <a:pt x="382" y="555"/>
                        <a:pt x="456" y="411"/>
                      </a:cubicBezTo>
                      <a:cubicBezTo>
                        <a:pt x="546" y="239"/>
                        <a:pt x="456" y="12"/>
                        <a:pt x="439" y="2"/>
                      </a:cubicBezTo>
                      <a:cubicBezTo>
                        <a:pt x="437" y="1"/>
                        <a:pt x="433" y="1"/>
                        <a:pt x="428"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34" name="Google Shape;248;p27">
                  <a:extLst>
                    <a:ext uri="{FF2B5EF4-FFF2-40B4-BE49-F238E27FC236}">
                      <a16:creationId xmlns:a16="http://schemas.microsoft.com/office/drawing/2014/main" xmlns="" id="{45906E8F-3689-4D1A-8A52-D0D2389DEDA4}"/>
                    </a:ext>
                  </a:extLst>
                </p:cNvPr>
                <p:cNvSpPr/>
                <p:nvPr/>
              </p:nvSpPr>
              <p:spPr>
                <a:xfrm>
                  <a:off x="5453700" y="1651275"/>
                  <a:ext cx="16450" cy="12525"/>
                </a:xfrm>
                <a:custGeom>
                  <a:avLst/>
                  <a:gdLst/>
                  <a:ahLst/>
                  <a:cxnLst/>
                  <a:rect l="l" t="t" r="r" b="b"/>
                  <a:pathLst>
                    <a:path w="658" h="501" extrusionOk="0">
                      <a:moveTo>
                        <a:pt x="476" y="0"/>
                      </a:moveTo>
                      <a:cubicBezTo>
                        <a:pt x="400" y="0"/>
                        <a:pt x="310" y="16"/>
                        <a:pt x="237" y="70"/>
                      </a:cubicBezTo>
                      <a:cubicBezTo>
                        <a:pt x="78" y="182"/>
                        <a:pt x="1" y="349"/>
                        <a:pt x="64" y="440"/>
                      </a:cubicBezTo>
                      <a:cubicBezTo>
                        <a:pt x="93" y="481"/>
                        <a:pt x="144" y="501"/>
                        <a:pt x="206" y="501"/>
                      </a:cubicBezTo>
                      <a:cubicBezTo>
                        <a:pt x="286" y="501"/>
                        <a:pt x="383" y="468"/>
                        <a:pt x="473" y="405"/>
                      </a:cubicBezTo>
                      <a:cubicBezTo>
                        <a:pt x="637" y="293"/>
                        <a:pt x="657" y="48"/>
                        <a:pt x="645" y="32"/>
                      </a:cubicBezTo>
                      <a:cubicBezTo>
                        <a:pt x="638" y="22"/>
                        <a:pt x="566" y="0"/>
                        <a:pt x="476"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38" name="Google Shape;249;p27">
                  <a:extLst>
                    <a:ext uri="{FF2B5EF4-FFF2-40B4-BE49-F238E27FC236}">
                      <a16:creationId xmlns:a16="http://schemas.microsoft.com/office/drawing/2014/main" xmlns="" id="{C26C7043-0B13-4235-AC67-2144E896D14F}"/>
                    </a:ext>
                  </a:extLst>
                </p:cNvPr>
                <p:cNvSpPr/>
                <p:nvPr/>
              </p:nvSpPr>
              <p:spPr>
                <a:xfrm>
                  <a:off x="5493550" y="1754200"/>
                  <a:ext cx="18075" cy="10450"/>
                </a:xfrm>
                <a:custGeom>
                  <a:avLst/>
                  <a:gdLst/>
                  <a:ahLst/>
                  <a:cxnLst/>
                  <a:rect l="l" t="t" r="r" b="b"/>
                  <a:pathLst>
                    <a:path w="723" h="418" extrusionOk="0">
                      <a:moveTo>
                        <a:pt x="382" y="1"/>
                      </a:moveTo>
                      <a:cubicBezTo>
                        <a:pt x="368" y="1"/>
                        <a:pt x="354" y="2"/>
                        <a:pt x="340" y="4"/>
                      </a:cubicBezTo>
                      <a:cubicBezTo>
                        <a:pt x="146" y="29"/>
                        <a:pt x="1" y="142"/>
                        <a:pt x="13" y="253"/>
                      </a:cubicBezTo>
                      <a:cubicBezTo>
                        <a:pt x="28" y="353"/>
                        <a:pt x="157" y="417"/>
                        <a:pt x="315" y="417"/>
                      </a:cubicBezTo>
                      <a:cubicBezTo>
                        <a:pt x="341" y="417"/>
                        <a:pt x="368" y="416"/>
                        <a:pt x="395" y="412"/>
                      </a:cubicBezTo>
                      <a:cubicBezTo>
                        <a:pt x="589" y="386"/>
                        <a:pt x="722" y="180"/>
                        <a:pt x="722" y="158"/>
                      </a:cubicBezTo>
                      <a:cubicBezTo>
                        <a:pt x="718" y="139"/>
                        <a:pt x="559" y="1"/>
                        <a:pt x="382"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39" name="Google Shape;250;p27">
                  <a:extLst>
                    <a:ext uri="{FF2B5EF4-FFF2-40B4-BE49-F238E27FC236}">
                      <a16:creationId xmlns:a16="http://schemas.microsoft.com/office/drawing/2014/main" xmlns="" id="{54BC861C-7454-483D-A686-9FFB62E68819}"/>
                    </a:ext>
                  </a:extLst>
                </p:cNvPr>
                <p:cNvSpPr/>
                <p:nvPr/>
              </p:nvSpPr>
              <p:spPr>
                <a:xfrm>
                  <a:off x="5480125" y="1863775"/>
                  <a:ext cx="17850" cy="11100"/>
                </a:xfrm>
                <a:custGeom>
                  <a:avLst/>
                  <a:gdLst/>
                  <a:ahLst/>
                  <a:cxnLst/>
                  <a:rect l="l" t="t" r="r" b="b"/>
                  <a:pathLst>
                    <a:path w="714" h="444" extrusionOk="0">
                      <a:moveTo>
                        <a:pt x="259" y="1"/>
                      </a:moveTo>
                      <a:cubicBezTo>
                        <a:pt x="149" y="1"/>
                        <a:pt x="60" y="40"/>
                        <a:pt x="34" y="111"/>
                      </a:cubicBezTo>
                      <a:cubicBezTo>
                        <a:pt x="0" y="218"/>
                        <a:pt x="116" y="355"/>
                        <a:pt x="301" y="424"/>
                      </a:cubicBezTo>
                      <a:cubicBezTo>
                        <a:pt x="341" y="438"/>
                        <a:pt x="381" y="443"/>
                        <a:pt x="421" y="443"/>
                      </a:cubicBezTo>
                      <a:cubicBezTo>
                        <a:pt x="568" y="443"/>
                        <a:pt x="701" y="368"/>
                        <a:pt x="705" y="351"/>
                      </a:cubicBezTo>
                      <a:cubicBezTo>
                        <a:pt x="714" y="329"/>
                        <a:pt x="627" y="102"/>
                        <a:pt x="443" y="33"/>
                      </a:cubicBezTo>
                      <a:cubicBezTo>
                        <a:pt x="379" y="11"/>
                        <a:pt x="316" y="1"/>
                        <a:pt x="259"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40" name="Google Shape;251;p27">
                  <a:extLst>
                    <a:ext uri="{FF2B5EF4-FFF2-40B4-BE49-F238E27FC236}">
                      <a16:creationId xmlns:a16="http://schemas.microsoft.com/office/drawing/2014/main" xmlns="" id="{B3672554-5610-4B63-849B-DFDD6AF253D1}"/>
                    </a:ext>
                  </a:extLst>
                </p:cNvPr>
                <p:cNvSpPr/>
                <p:nvPr/>
              </p:nvSpPr>
              <p:spPr>
                <a:xfrm>
                  <a:off x="5419225" y="1953075"/>
                  <a:ext cx="15275" cy="14125"/>
                </a:xfrm>
                <a:custGeom>
                  <a:avLst/>
                  <a:gdLst/>
                  <a:ahLst/>
                  <a:cxnLst/>
                  <a:rect l="l" t="t" r="r" b="b"/>
                  <a:pathLst>
                    <a:path w="611" h="565" extrusionOk="0">
                      <a:moveTo>
                        <a:pt x="185" y="0"/>
                      </a:moveTo>
                      <a:cubicBezTo>
                        <a:pt x="146" y="0"/>
                        <a:pt x="112" y="11"/>
                        <a:pt x="87" y="35"/>
                      </a:cubicBezTo>
                      <a:cubicBezTo>
                        <a:pt x="0" y="112"/>
                        <a:pt x="43" y="293"/>
                        <a:pt x="176" y="435"/>
                      </a:cubicBezTo>
                      <a:cubicBezTo>
                        <a:pt x="271" y="538"/>
                        <a:pt x="420" y="564"/>
                        <a:pt x="504" y="564"/>
                      </a:cubicBezTo>
                      <a:cubicBezTo>
                        <a:pt x="539" y="564"/>
                        <a:pt x="562" y="560"/>
                        <a:pt x="567" y="555"/>
                      </a:cubicBezTo>
                      <a:cubicBezTo>
                        <a:pt x="585" y="542"/>
                        <a:pt x="610" y="302"/>
                        <a:pt x="477" y="156"/>
                      </a:cubicBezTo>
                      <a:cubicBezTo>
                        <a:pt x="385" y="57"/>
                        <a:pt x="272" y="0"/>
                        <a:pt x="185"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41" name="Google Shape;252;p27">
                  <a:extLst>
                    <a:ext uri="{FF2B5EF4-FFF2-40B4-BE49-F238E27FC236}">
                      <a16:creationId xmlns:a16="http://schemas.microsoft.com/office/drawing/2014/main" xmlns="" id="{28CDA3EE-4413-4E20-B626-AFA0EF494301}"/>
                    </a:ext>
                  </a:extLst>
                </p:cNvPr>
                <p:cNvSpPr/>
                <p:nvPr/>
              </p:nvSpPr>
              <p:spPr>
                <a:xfrm>
                  <a:off x="5323750" y="2004325"/>
                  <a:ext cx="12600" cy="17300"/>
                </a:xfrm>
                <a:custGeom>
                  <a:avLst/>
                  <a:gdLst/>
                  <a:ahLst/>
                  <a:cxnLst/>
                  <a:rect l="l" t="t" r="r" b="b"/>
                  <a:pathLst>
                    <a:path w="504" h="692" extrusionOk="0">
                      <a:moveTo>
                        <a:pt x="189" y="0"/>
                      </a:moveTo>
                      <a:cubicBezTo>
                        <a:pt x="177" y="0"/>
                        <a:pt x="166" y="2"/>
                        <a:pt x="155" y="5"/>
                      </a:cubicBezTo>
                      <a:cubicBezTo>
                        <a:pt x="47" y="35"/>
                        <a:pt x="0" y="215"/>
                        <a:pt x="52" y="404"/>
                      </a:cubicBezTo>
                      <a:cubicBezTo>
                        <a:pt x="106" y="589"/>
                        <a:pt x="315" y="692"/>
                        <a:pt x="347" y="692"/>
                      </a:cubicBezTo>
                      <a:cubicBezTo>
                        <a:pt x="347" y="692"/>
                        <a:pt x="348" y="692"/>
                        <a:pt x="349" y="692"/>
                      </a:cubicBezTo>
                      <a:cubicBezTo>
                        <a:pt x="370" y="687"/>
                        <a:pt x="503" y="481"/>
                        <a:pt x="452" y="293"/>
                      </a:cubicBezTo>
                      <a:cubicBezTo>
                        <a:pt x="405" y="122"/>
                        <a:pt x="293" y="0"/>
                        <a:pt x="189"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grpSp>
            <p:nvGrpSpPr>
              <p:cNvPr id="126" name="Google Shape;253;p27">
                <a:extLst>
                  <a:ext uri="{FF2B5EF4-FFF2-40B4-BE49-F238E27FC236}">
                    <a16:creationId xmlns:a16="http://schemas.microsoft.com/office/drawing/2014/main" xmlns="" id="{642086AF-1AFD-4B5E-BAE0-B4ABB2A4849A}"/>
                  </a:ext>
                </a:extLst>
              </p:cNvPr>
              <p:cNvGrpSpPr/>
              <p:nvPr/>
            </p:nvGrpSpPr>
            <p:grpSpPr>
              <a:xfrm rot="10067327">
                <a:off x="5027039" y="1581771"/>
                <a:ext cx="187861" cy="444566"/>
                <a:chOff x="5323750" y="1577025"/>
                <a:chExt cx="187875" cy="444600"/>
              </a:xfrm>
            </p:grpSpPr>
            <p:sp>
              <p:nvSpPr>
                <p:cNvPr id="127" name="Google Shape;254;p27">
                  <a:extLst>
                    <a:ext uri="{FF2B5EF4-FFF2-40B4-BE49-F238E27FC236}">
                      <a16:creationId xmlns:a16="http://schemas.microsoft.com/office/drawing/2014/main" xmlns="" id="{89E1F22B-8526-4A28-B0DA-1B7C869777E9}"/>
                    </a:ext>
                  </a:extLst>
                </p:cNvPr>
                <p:cNvSpPr/>
                <p:nvPr/>
              </p:nvSpPr>
              <p:spPr>
                <a:xfrm>
                  <a:off x="5373250" y="1577025"/>
                  <a:ext cx="13675" cy="16200"/>
                </a:xfrm>
                <a:custGeom>
                  <a:avLst/>
                  <a:gdLst/>
                  <a:ahLst/>
                  <a:cxnLst/>
                  <a:rect l="l" t="t" r="r" b="b"/>
                  <a:pathLst>
                    <a:path w="547" h="648" extrusionOk="0">
                      <a:moveTo>
                        <a:pt x="428" y="1"/>
                      </a:moveTo>
                      <a:cubicBezTo>
                        <a:pt x="377" y="1"/>
                        <a:pt x="173" y="61"/>
                        <a:pt x="91" y="222"/>
                      </a:cubicBezTo>
                      <a:cubicBezTo>
                        <a:pt x="1" y="398"/>
                        <a:pt x="9" y="579"/>
                        <a:pt x="108" y="634"/>
                      </a:cubicBezTo>
                      <a:cubicBezTo>
                        <a:pt x="126" y="644"/>
                        <a:pt x="146" y="648"/>
                        <a:pt x="168" y="648"/>
                      </a:cubicBezTo>
                      <a:cubicBezTo>
                        <a:pt x="264" y="648"/>
                        <a:pt x="382" y="555"/>
                        <a:pt x="456" y="411"/>
                      </a:cubicBezTo>
                      <a:cubicBezTo>
                        <a:pt x="546" y="239"/>
                        <a:pt x="456" y="12"/>
                        <a:pt x="439" y="2"/>
                      </a:cubicBezTo>
                      <a:cubicBezTo>
                        <a:pt x="437" y="1"/>
                        <a:pt x="433" y="1"/>
                        <a:pt x="428"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28" name="Google Shape;255;p27">
                  <a:extLst>
                    <a:ext uri="{FF2B5EF4-FFF2-40B4-BE49-F238E27FC236}">
                      <a16:creationId xmlns:a16="http://schemas.microsoft.com/office/drawing/2014/main" xmlns="" id="{2D390D83-8B62-4011-BB09-5E3C23324A14}"/>
                    </a:ext>
                  </a:extLst>
                </p:cNvPr>
                <p:cNvSpPr/>
                <p:nvPr/>
              </p:nvSpPr>
              <p:spPr>
                <a:xfrm>
                  <a:off x="5453700" y="1651275"/>
                  <a:ext cx="16450" cy="12525"/>
                </a:xfrm>
                <a:custGeom>
                  <a:avLst/>
                  <a:gdLst/>
                  <a:ahLst/>
                  <a:cxnLst/>
                  <a:rect l="l" t="t" r="r" b="b"/>
                  <a:pathLst>
                    <a:path w="658" h="501" extrusionOk="0">
                      <a:moveTo>
                        <a:pt x="476" y="0"/>
                      </a:moveTo>
                      <a:cubicBezTo>
                        <a:pt x="400" y="0"/>
                        <a:pt x="310" y="16"/>
                        <a:pt x="237" y="70"/>
                      </a:cubicBezTo>
                      <a:cubicBezTo>
                        <a:pt x="78" y="182"/>
                        <a:pt x="1" y="349"/>
                        <a:pt x="64" y="440"/>
                      </a:cubicBezTo>
                      <a:cubicBezTo>
                        <a:pt x="93" y="481"/>
                        <a:pt x="144" y="501"/>
                        <a:pt x="206" y="501"/>
                      </a:cubicBezTo>
                      <a:cubicBezTo>
                        <a:pt x="286" y="501"/>
                        <a:pt x="383" y="468"/>
                        <a:pt x="473" y="405"/>
                      </a:cubicBezTo>
                      <a:cubicBezTo>
                        <a:pt x="637" y="293"/>
                        <a:pt x="657" y="48"/>
                        <a:pt x="645" y="32"/>
                      </a:cubicBezTo>
                      <a:cubicBezTo>
                        <a:pt x="638" y="22"/>
                        <a:pt x="566" y="0"/>
                        <a:pt x="476"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29" name="Google Shape;256;p27">
                  <a:extLst>
                    <a:ext uri="{FF2B5EF4-FFF2-40B4-BE49-F238E27FC236}">
                      <a16:creationId xmlns:a16="http://schemas.microsoft.com/office/drawing/2014/main" xmlns="" id="{B92AAF73-4368-4BDF-AF5E-AF128B9E944B}"/>
                    </a:ext>
                  </a:extLst>
                </p:cNvPr>
                <p:cNvSpPr/>
                <p:nvPr/>
              </p:nvSpPr>
              <p:spPr>
                <a:xfrm>
                  <a:off x="5493550" y="1754200"/>
                  <a:ext cx="18075" cy="10450"/>
                </a:xfrm>
                <a:custGeom>
                  <a:avLst/>
                  <a:gdLst/>
                  <a:ahLst/>
                  <a:cxnLst/>
                  <a:rect l="l" t="t" r="r" b="b"/>
                  <a:pathLst>
                    <a:path w="723" h="418" extrusionOk="0">
                      <a:moveTo>
                        <a:pt x="382" y="1"/>
                      </a:moveTo>
                      <a:cubicBezTo>
                        <a:pt x="368" y="1"/>
                        <a:pt x="354" y="2"/>
                        <a:pt x="340" y="4"/>
                      </a:cubicBezTo>
                      <a:cubicBezTo>
                        <a:pt x="146" y="29"/>
                        <a:pt x="1" y="142"/>
                        <a:pt x="13" y="253"/>
                      </a:cubicBezTo>
                      <a:cubicBezTo>
                        <a:pt x="28" y="353"/>
                        <a:pt x="157" y="417"/>
                        <a:pt x="315" y="417"/>
                      </a:cubicBezTo>
                      <a:cubicBezTo>
                        <a:pt x="341" y="417"/>
                        <a:pt x="368" y="416"/>
                        <a:pt x="395" y="412"/>
                      </a:cubicBezTo>
                      <a:cubicBezTo>
                        <a:pt x="589" y="386"/>
                        <a:pt x="722" y="180"/>
                        <a:pt x="722" y="158"/>
                      </a:cubicBezTo>
                      <a:cubicBezTo>
                        <a:pt x="718" y="139"/>
                        <a:pt x="559" y="1"/>
                        <a:pt x="382"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30" name="Google Shape;257;p27">
                  <a:extLst>
                    <a:ext uri="{FF2B5EF4-FFF2-40B4-BE49-F238E27FC236}">
                      <a16:creationId xmlns:a16="http://schemas.microsoft.com/office/drawing/2014/main" xmlns="" id="{F291A891-D2BC-4E83-98C0-3857A9AB3CD5}"/>
                    </a:ext>
                  </a:extLst>
                </p:cNvPr>
                <p:cNvSpPr/>
                <p:nvPr/>
              </p:nvSpPr>
              <p:spPr>
                <a:xfrm>
                  <a:off x="5480125" y="1863775"/>
                  <a:ext cx="17850" cy="11100"/>
                </a:xfrm>
                <a:custGeom>
                  <a:avLst/>
                  <a:gdLst/>
                  <a:ahLst/>
                  <a:cxnLst/>
                  <a:rect l="l" t="t" r="r" b="b"/>
                  <a:pathLst>
                    <a:path w="714" h="444" extrusionOk="0">
                      <a:moveTo>
                        <a:pt x="259" y="1"/>
                      </a:moveTo>
                      <a:cubicBezTo>
                        <a:pt x="149" y="1"/>
                        <a:pt x="60" y="40"/>
                        <a:pt x="34" y="111"/>
                      </a:cubicBezTo>
                      <a:cubicBezTo>
                        <a:pt x="0" y="218"/>
                        <a:pt x="116" y="355"/>
                        <a:pt x="301" y="424"/>
                      </a:cubicBezTo>
                      <a:cubicBezTo>
                        <a:pt x="341" y="438"/>
                        <a:pt x="381" y="443"/>
                        <a:pt x="421" y="443"/>
                      </a:cubicBezTo>
                      <a:cubicBezTo>
                        <a:pt x="568" y="443"/>
                        <a:pt x="701" y="368"/>
                        <a:pt x="705" y="351"/>
                      </a:cubicBezTo>
                      <a:cubicBezTo>
                        <a:pt x="714" y="329"/>
                        <a:pt x="627" y="102"/>
                        <a:pt x="443" y="33"/>
                      </a:cubicBezTo>
                      <a:cubicBezTo>
                        <a:pt x="379" y="11"/>
                        <a:pt x="316" y="1"/>
                        <a:pt x="259"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31" name="Google Shape;258;p27">
                  <a:extLst>
                    <a:ext uri="{FF2B5EF4-FFF2-40B4-BE49-F238E27FC236}">
                      <a16:creationId xmlns:a16="http://schemas.microsoft.com/office/drawing/2014/main" xmlns="" id="{DCA10F31-B568-4E46-BC69-371E1DB4704C}"/>
                    </a:ext>
                  </a:extLst>
                </p:cNvPr>
                <p:cNvSpPr/>
                <p:nvPr/>
              </p:nvSpPr>
              <p:spPr>
                <a:xfrm>
                  <a:off x="5419225" y="1953075"/>
                  <a:ext cx="15275" cy="14125"/>
                </a:xfrm>
                <a:custGeom>
                  <a:avLst/>
                  <a:gdLst/>
                  <a:ahLst/>
                  <a:cxnLst/>
                  <a:rect l="l" t="t" r="r" b="b"/>
                  <a:pathLst>
                    <a:path w="611" h="565" extrusionOk="0">
                      <a:moveTo>
                        <a:pt x="185" y="0"/>
                      </a:moveTo>
                      <a:cubicBezTo>
                        <a:pt x="146" y="0"/>
                        <a:pt x="112" y="11"/>
                        <a:pt x="87" y="35"/>
                      </a:cubicBezTo>
                      <a:cubicBezTo>
                        <a:pt x="0" y="112"/>
                        <a:pt x="43" y="293"/>
                        <a:pt x="176" y="435"/>
                      </a:cubicBezTo>
                      <a:cubicBezTo>
                        <a:pt x="271" y="538"/>
                        <a:pt x="420" y="564"/>
                        <a:pt x="504" y="564"/>
                      </a:cubicBezTo>
                      <a:cubicBezTo>
                        <a:pt x="539" y="564"/>
                        <a:pt x="562" y="560"/>
                        <a:pt x="567" y="555"/>
                      </a:cubicBezTo>
                      <a:cubicBezTo>
                        <a:pt x="585" y="542"/>
                        <a:pt x="610" y="302"/>
                        <a:pt x="477" y="156"/>
                      </a:cubicBezTo>
                      <a:cubicBezTo>
                        <a:pt x="385" y="57"/>
                        <a:pt x="272" y="0"/>
                        <a:pt x="185"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32" name="Google Shape;259;p27">
                  <a:extLst>
                    <a:ext uri="{FF2B5EF4-FFF2-40B4-BE49-F238E27FC236}">
                      <a16:creationId xmlns:a16="http://schemas.microsoft.com/office/drawing/2014/main" xmlns="" id="{EB2369E1-6283-4CBE-B291-31BB06BE5949}"/>
                    </a:ext>
                  </a:extLst>
                </p:cNvPr>
                <p:cNvSpPr/>
                <p:nvPr/>
              </p:nvSpPr>
              <p:spPr>
                <a:xfrm>
                  <a:off x="5323750" y="2004325"/>
                  <a:ext cx="12600" cy="17300"/>
                </a:xfrm>
                <a:custGeom>
                  <a:avLst/>
                  <a:gdLst/>
                  <a:ahLst/>
                  <a:cxnLst/>
                  <a:rect l="l" t="t" r="r" b="b"/>
                  <a:pathLst>
                    <a:path w="504" h="692" extrusionOk="0">
                      <a:moveTo>
                        <a:pt x="189" y="0"/>
                      </a:moveTo>
                      <a:cubicBezTo>
                        <a:pt x="177" y="0"/>
                        <a:pt x="166" y="2"/>
                        <a:pt x="155" y="5"/>
                      </a:cubicBezTo>
                      <a:cubicBezTo>
                        <a:pt x="47" y="35"/>
                        <a:pt x="0" y="215"/>
                        <a:pt x="52" y="404"/>
                      </a:cubicBezTo>
                      <a:cubicBezTo>
                        <a:pt x="106" y="589"/>
                        <a:pt x="315" y="692"/>
                        <a:pt x="347" y="692"/>
                      </a:cubicBezTo>
                      <a:cubicBezTo>
                        <a:pt x="347" y="692"/>
                        <a:pt x="348" y="692"/>
                        <a:pt x="349" y="692"/>
                      </a:cubicBezTo>
                      <a:cubicBezTo>
                        <a:pt x="370" y="687"/>
                        <a:pt x="503" y="481"/>
                        <a:pt x="452" y="293"/>
                      </a:cubicBezTo>
                      <a:cubicBezTo>
                        <a:pt x="405" y="122"/>
                        <a:pt x="293" y="0"/>
                        <a:pt x="189"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grpSp>
        <p:sp>
          <p:nvSpPr>
            <p:cNvPr id="117" name="Google Shape;260;p27">
              <a:extLst>
                <a:ext uri="{FF2B5EF4-FFF2-40B4-BE49-F238E27FC236}">
                  <a16:creationId xmlns:a16="http://schemas.microsoft.com/office/drawing/2014/main" xmlns="" id="{0AD800B3-7BE5-43A1-9926-8651DC0CC816}"/>
                </a:ext>
              </a:extLst>
            </p:cNvPr>
            <p:cNvSpPr txBox="1"/>
            <p:nvPr/>
          </p:nvSpPr>
          <p:spPr>
            <a:xfrm>
              <a:off x="4341875" y="903925"/>
              <a:ext cx="460200" cy="3372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es" sz="2400" kern="0">
                  <a:solidFill>
                    <a:srgbClr val="434343"/>
                  </a:solidFill>
                  <a:latin typeface="Raleway Black"/>
                  <a:ea typeface="Raleway Black"/>
                  <a:cs typeface="Raleway Black"/>
                  <a:sym typeface="Raleway Black"/>
                </a:rPr>
                <a:t>1</a:t>
              </a:r>
              <a:endParaRPr sz="2400" kern="0">
                <a:solidFill>
                  <a:srgbClr val="434343"/>
                </a:solidFill>
                <a:latin typeface="Raleway Black"/>
                <a:ea typeface="Raleway Black"/>
                <a:cs typeface="Raleway Black"/>
                <a:sym typeface="Raleway Black"/>
              </a:endParaRPr>
            </a:p>
          </p:txBody>
        </p:sp>
        <p:sp>
          <p:nvSpPr>
            <p:cNvPr id="118" name="Google Shape;261;p27">
              <a:extLst>
                <a:ext uri="{FF2B5EF4-FFF2-40B4-BE49-F238E27FC236}">
                  <a16:creationId xmlns:a16="http://schemas.microsoft.com/office/drawing/2014/main" xmlns="" id="{D88F13CD-EAC8-4E79-AD39-C815D3F75EDA}"/>
                </a:ext>
              </a:extLst>
            </p:cNvPr>
            <p:cNvSpPr txBox="1"/>
            <p:nvPr/>
          </p:nvSpPr>
          <p:spPr>
            <a:xfrm>
              <a:off x="4341875" y="2403150"/>
              <a:ext cx="460200" cy="3372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es" sz="2400" kern="0">
                  <a:solidFill>
                    <a:srgbClr val="434343"/>
                  </a:solidFill>
                  <a:latin typeface="Raleway Black"/>
                  <a:ea typeface="Raleway Black"/>
                  <a:cs typeface="Raleway Black"/>
                  <a:sym typeface="Raleway Black"/>
                </a:rPr>
                <a:t>2</a:t>
              </a:r>
              <a:endParaRPr sz="2400" kern="0">
                <a:solidFill>
                  <a:srgbClr val="434343"/>
                </a:solidFill>
                <a:latin typeface="Raleway Black"/>
                <a:ea typeface="Raleway Black"/>
                <a:cs typeface="Raleway Black"/>
                <a:sym typeface="Raleway Black"/>
              </a:endParaRPr>
            </a:p>
          </p:txBody>
        </p:sp>
        <p:sp>
          <p:nvSpPr>
            <p:cNvPr id="119" name="Google Shape;262;p27">
              <a:extLst>
                <a:ext uri="{FF2B5EF4-FFF2-40B4-BE49-F238E27FC236}">
                  <a16:creationId xmlns:a16="http://schemas.microsoft.com/office/drawing/2014/main" xmlns="" id="{4F3D6210-53A0-4594-878F-674433EFA108}"/>
                </a:ext>
              </a:extLst>
            </p:cNvPr>
            <p:cNvSpPr txBox="1"/>
            <p:nvPr/>
          </p:nvSpPr>
          <p:spPr>
            <a:xfrm>
              <a:off x="4341875" y="3902375"/>
              <a:ext cx="460200" cy="3372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es" sz="2400" kern="0">
                  <a:solidFill>
                    <a:srgbClr val="434343"/>
                  </a:solidFill>
                  <a:latin typeface="Raleway Black"/>
                  <a:ea typeface="Raleway Black"/>
                  <a:cs typeface="Raleway Black"/>
                  <a:sym typeface="Raleway Black"/>
                </a:rPr>
                <a:t>3</a:t>
              </a:r>
              <a:endParaRPr sz="2400" kern="0">
                <a:solidFill>
                  <a:srgbClr val="434343"/>
                </a:solidFill>
                <a:latin typeface="Raleway Black"/>
                <a:ea typeface="Raleway Black"/>
                <a:cs typeface="Raleway Black"/>
                <a:sym typeface="Raleway Black"/>
              </a:endParaRPr>
            </a:p>
          </p:txBody>
        </p:sp>
      </p:grpSp>
      <p:sp>
        <p:nvSpPr>
          <p:cNvPr id="280" name="TextBox 279">
            <a:extLst>
              <a:ext uri="{FF2B5EF4-FFF2-40B4-BE49-F238E27FC236}">
                <a16:creationId xmlns:a16="http://schemas.microsoft.com/office/drawing/2014/main" xmlns="" id="{074A4364-08D6-4198-B517-67CE015D23FF}"/>
              </a:ext>
            </a:extLst>
          </p:cNvPr>
          <p:cNvSpPr txBox="1"/>
          <p:nvPr/>
        </p:nvSpPr>
        <p:spPr>
          <a:xfrm>
            <a:off x="3836003" y="1557848"/>
            <a:ext cx="6098344" cy="461665"/>
          </a:xfrm>
          <a:prstGeom prst="rect">
            <a:avLst/>
          </a:prstGeom>
          <a:noFill/>
        </p:spPr>
        <p:txBody>
          <a:bodyPr wrap="square">
            <a:spAutoFit/>
          </a:bodyPr>
          <a:lstStyle/>
          <a:p>
            <a:pPr marL="342900" indent="-342900">
              <a:buFont typeface="Wingdings" panose="05000000000000000000" pitchFamily="2" charset="2"/>
              <a:buChar char="§"/>
            </a:pPr>
            <a:r>
              <a:rPr lang="vi-VN" sz="2400" b="1" dirty="0">
                <a:solidFill>
                  <a:srgbClr val="C00000"/>
                </a:solidFill>
                <a:latin typeface="Arial" panose="020B0604020202020204" pitchFamily="34" charset="0"/>
                <a:ea typeface="Arial Unicode MS"/>
              </a:rPr>
              <a:t>N</a:t>
            </a:r>
            <a:r>
              <a:rPr kumimoji="0" lang="vi-VN" sz="2400" b="1" i="0" u="none" strike="noStrike" kern="1200" cap="none" spc="0" normalizeH="0" baseline="0" noProof="0" dirty="0">
                <a:ln>
                  <a:noFill/>
                </a:ln>
                <a:solidFill>
                  <a:srgbClr val="C00000"/>
                </a:solidFill>
                <a:effectLst/>
                <a:uLnTx/>
                <a:uFillTx/>
                <a:latin typeface="Arial" panose="020B0604020202020204" pitchFamily="34" charset="0"/>
                <a:ea typeface="Arial Unicode MS"/>
                <a:cs typeface="+mn-cs"/>
              </a:rPr>
              <a:t>guyên nhân hình thành độc quyền </a:t>
            </a:r>
            <a:endParaRPr lang="en-US" dirty="0">
              <a:solidFill>
                <a:srgbClr val="C00000"/>
              </a:solidFill>
            </a:endParaRPr>
          </a:p>
        </p:txBody>
      </p:sp>
      <p:sp>
        <p:nvSpPr>
          <p:cNvPr id="281" name="TextBox 280">
            <a:extLst>
              <a:ext uri="{FF2B5EF4-FFF2-40B4-BE49-F238E27FC236}">
                <a16:creationId xmlns:a16="http://schemas.microsoft.com/office/drawing/2014/main" xmlns="" id="{3C99621E-895E-499D-BAE8-DA471244185F}"/>
              </a:ext>
            </a:extLst>
          </p:cNvPr>
          <p:cNvSpPr txBox="1"/>
          <p:nvPr/>
        </p:nvSpPr>
        <p:spPr>
          <a:xfrm>
            <a:off x="7556902" y="2256143"/>
            <a:ext cx="4209225" cy="830997"/>
          </a:xfrm>
          <a:prstGeom prst="rect">
            <a:avLst/>
          </a:prstGeom>
          <a:noFill/>
        </p:spPr>
        <p:txBody>
          <a:bodyPr wrap="square">
            <a:spAutoFit/>
          </a:bodyPr>
          <a:lstStyle/>
          <a:p>
            <a:pPr algn="ctr"/>
            <a:r>
              <a:rPr lang="vi-VN" sz="2400" dirty="0">
                <a:solidFill>
                  <a:srgbClr val="00B0F0"/>
                </a:solidFill>
              </a:rPr>
              <a:t>S</a:t>
            </a:r>
            <a:r>
              <a:rPr lang="vi-VN" sz="2400" b="0" i="0" dirty="0">
                <a:solidFill>
                  <a:srgbClr val="00B0F0"/>
                </a:solidFill>
                <a:effectLst/>
              </a:rPr>
              <a:t>ự phát triển của lực lượng sản xuất </a:t>
            </a:r>
            <a:endParaRPr lang="en-US" sz="2400" dirty="0">
              <a:solidFill>
                <a:srgbClr val="00B0F0"/>
              </a:solidFill>
            </a:endParaRPr>
          </a:p>
        </p:txBody>
      </p:sp>
      <p:sp>
        <p:nvSpPr>
          <p:cNvPr id="282" name="TextBox 281">
            <a:extLst>
              <a:ext uri="{FF2B5EF4-FFF2-40B4-BE49-F238E27FC236}">
                <a16:creationId xmlns:a16="http://schemas.microsoft.com/office/drawing/2014/main" xmlns="" id="{2644AF18-A61B-44EE-B5E7-1BAB37E7D54F}"/>
              </a:ext>
            </a:extLst>
          </p:cNvPr>
          <p:cNvSpPr txBox="1"/>
          <p:nvPr/>
        </p:nvSpPr>
        <p:spPr>
          <a:xfrm>
            <a:off x="4005597" y="3804545"/>
            <a:ext cx="2482457" cy="461665"/>
          </a:xfrm>
          <a:prstGeom prst="rect">
            <a:avLst/>
          </a:prstGeom>
          <a:noFill/>
        </p:spPr>
        <p:txBody>
          <a:bodyPr wrap="square">
            <a:spAutoFit/>
          </a:bodyPr>
          <a:lstStyle/>
          <a:p>
            <a:r>
              <a:rPr lang="en-US" b="0" i="0" dirty="0">
                <a:solidFill>
                  <a:srgbClr val="010101"/>
                </a:solidFill>
                <a:effectLst/>
                <a:latin typeface="Muli"/>
              </a:rPr>
              <a:t> </a:t>
            </a:r>
            <a:r>
              <a:rPr lang="vi-VN" sz="2400" b="0" i="0" dirty="0">
                <a:solidFill>
                  <a:srgbClr val="010101"/>
                </a:solidFill>
                <a:effectLst/>
              </a:rPr>
              <a:t>D</a:t>
            </a:r>
            <a:r>
              <a:rPr lang="en-US" sz="2400" b="0" i="0" dirty="0">
                <a:solidFill>
                  <a:srgbClr val="010101"/>
                </a:solidFill>
                <a:effectLst/>
              </a:rPr>
              <a:t>o </a:t>
            </a:r>
            <a:r>
              <a:rPr lang="en-US" sz="2400" b="0" i="0" dirty="0" err="1">
                <a:solidFill>
                  <a:srgbClr val="010101"/>
                </a:solidFill>
                <a:effectLst/>
              </a:rPr>
              <a:t>cạnh</a:t>
            </a:r>
            <a:r>
              <a:rPr lang="en-US" sz="2400" b="0" i="0" dirty="0">
                <a:solidFill>
                  <a:srgbClr val="010101"/>
                </a:solidFill>
                <a:effectLst/>
              </a:rPr>
              <a:t> </a:t>
            </a:r>
            <a:r>
              <a:rPr lang="en-US" sz="2400" b="0" i="0" dirty="0" err="1">
                <a:solidFill>
                  <a:srgbClr val="010101"/>
                </a:solidFill>
                <a:effectLst/>
              </a:rPr>
              <a:t>tranh</a:t>
            </a:r>
            <a:r>
              <a:rPr lang="en-US" sz="2400" b="0" i="0" dirty="0">
                <a:solidFill>
                  <a:srgbClr val="010101"/>
                </a:solidFill>
                <a:effectLst/>
              </a:rPr>
              <a:t>.</a:t>
            </a:r>
            <a:endParaRPr lang="en-US" sz="2400" dirty="0"/>
          </a:p>
        </p:txBody>
      </p:sp>
      <p:sp>
        <p:nvSpPr>
          <p:cNvPr id="283" name="TextBox 282">
            <a:extLst>
              <a:ext uri="{FF2B5EF4-FFF2-40B4-BE49-F238E27FC236}">
                <a16:creationId xmlns:a16="http://schemas.microsoft.com/office/drawing/2014/main" xmlns="" id="{811FD0DD-1206-4C7D-BBE6-5ECE594C36A7}"/>
              </a:ext>
            </a:extLst>
          </p:cNvPr>
          <p:cNvSpPr txBox="1"/>
          <p:nvPr/>
        </p:nvSpPr>
        <p:spPr>
          <a:xfrm>
            <a:off x="7757634" y="5267562"/>
            <a:ext cx="3918942" cy="830997"/>
          </a:xfrm>
          <a:prstGeom prst="rect">
            <a:avLst/>
          </a:prstGeom>
          <a:noFill/>
        </p:spPr>
        <p:txBody>
          <a:bodyPr wrap="square">
            <a:spAutoFit/>
          </a:bodyPr>
          <a:lstStyle/>
          <a:p>
            <a:pPr algn="ctr"/>
            <a:r>
              <a:rPr lang="vi-VN" sz="2400" dirty="0">
                <a:solidFill>
                  <a:srgbClr val="660066"/>
                </a:solidFill>
              </a:rPr>
              <a:t>K</a:t>
            </a:r>
            <a:r>
              <a:rPr lang="en-US" sz="2400" b="0" i="0" dirty="0" err="1">
                <a:solidFill>
                  <a:srgbClr val="660066"/>
                </a:solidFill>
                <a:effectLst/>
              </a:rPr>
              <a:t>hủng</a:t>
            </a:r>
            <a:r>
              <a:rPr lang="en-US" sz="2400" b="0" i="0" dirty="0">
                <a:solidFill>
                  <a:srgbClr val="660066"/>
                </a:solidFill>
                <a:effectLst/>
              </a:rPr>
              <a:t> </a:t>
            </a:r>
            <a:r>
              <a:rPr lang="en-US" sz="2400" b="0" i="0" dirty="0" err="1">
                <a:solidFill>
                  <a:srgbClr val="660066"/>
                </a:solidFill>
                <a:effectLst/>
              </a:rPr>
              <a:t>hoảng</a:t>
            </a:r>
            <a:r>
              <a:rPr lang="en-US" sz="2400" b="0" i="0" dirty="0">
                <a:solidFill>
                  <a:srgbClr val="660066"/>
                </a:solidFill>
                <a:effectLst/>
              </a:rPr>
              <a:t> </a:t>
            </a:r>
            <a:r>
              <a:rPr lang="en-US" sz="2400" b="0" i="0" dirty="0" err="1">
                <a:solidFill>
                  <a:srgbClr val="660066"/>
                </a:solidFill>
                <a:effectLst/>
              </a:rPr>
              <a:t>sự</a:t>
            </a:r>
            <a:r>
              <a:rPr lang="en-US" sz="2400" b="0" i="0" dirty="0">
                <a:solidFill>
                  <a:srgbClr val="660066"/>
                </a:solidFill>
                <a:effectLst/>
              </a:rPr>
              <a:t> </a:t>
            </a:r>
            <a:r>
              <a:rPr lang="en-US" sz="2400" b="0" i="0" dirty="0" err="1">
                <a:solidFill>
                  <a:srgbClr val="660066"/>
                </a:solidFill>
                <a:effectLst/>
              </a:rPr>
              <a:t>phát</a:t>
            </a:r>
            <a:r>
              <a:rPr lang="en-US" sz="2400" b="0" i="0" dirty="0">
                <a:solidFill>
                  <a:srgbClr val="660066"/>
                </a:solidFill>
                <a:effectLst/>
              </a:rPr>
              <a:t> </a:t>
            </a:r>
            <a:r>
              <a:rPr lang="en-US" sz="2400" b="0" i="0" dirty="0" err="1">
                <a:solidFill>
                  <a:srgbClr val="660066"/>
                </a:solidFill>
                <a:effectLst/>
              </a:rPr>
              <a:t>triển</a:t>
            </a:r>
            <a:r>
              <a:rPr lang="en-US" sz="2400" b="0" i="0" dirty="0">
                <a:solidFill>
                  <a:srgbClr val="660066"/>
                </a:solidFill>
                <a:effectLst/>
              </a:rPr>
              <a:t> </a:t>
            </a:r>
            <a:r>
              <a:rPr lang="en-US" sz="2400" b="0" i="0" dirty="0" err="1">
                <a:solidFill>
                  <a:srgbClr val="660066"/>
                </a:solidFill>
                <a:effectLst/>
              </a:rPr>
              <a:t>của</a:t>
            </a:r>
            <a:r>
              <a:rPr lang="en-US" sz="2400" b="0" i="0" dirty="0">
                <a:solidFill>
                  <a:srgbClr val="660066"/>
                </a:solidFill>
                <a:effectLst/>
              </a:rPr>
              <a:t> </a:t>
            </a:r>
            <a:r>
              <a:rPr lang="en-US" sz="2400" b="0" i="0" dirty="0" err="1">
                <a:solidFill>
                  <a:srgbClr val="660066"/>
                </a:solidFill>
                <a:effectLst/>
              </a:rPr>
              <a:t>hệ</a:t>
            </a:r>
            <a:r>
              <a:rPr lang="en-US" sz="2400" b="0" i="0" dirty="0">
                <a:solidFill>
                  <a:srgbClr val="660066"/>
                </a:solidFill>
                <a:effectLst/>
              </a:rPr>
              <a:t> </a:t>
            </a:r>
            <a:r>
              <a:rPr lang="en-US" sz="2400" b="0" i="0" dirty="0" err="1">
                <a:solidFill>
                  <a:srgbClr val="660066"/>
                </a:solidFill>
                <a:effectLst/>
              </a:rPr>
              <a:t>thống</a:t>
            </a:r>
            <a:r>
              <a:rPr lang="en-US" sz="2400" b="0" i="0" dirty="0">
                <a:solidFill>
                  <a:srgbClr val="660066"/>
                </a:solidFill>
                <a:effectLst/>
              </a:rPr>
              <a:t> </a:t>
            </a:r>
            <a:r>
              <a:rPr lang="en-US" sz="2400" b="0" i="0" dirty="0" err="1">
                <a:solidFill>
                  <a:srgbClr val="660066"/>
                </a:solidFill>
                <a:effectLst/>
              </a:rPr>
              <a:t>tín</a:t>
            </a:r>
            <a:r>
              <a:rPr lang="en-US" sz="2400" b="0" i="0" dirty="0">
                <a:solidFill>
                  <a:srgbClr val="660066"/>
                </a:solidFill>
                <a:effectLst/>
              </a:rPr>
              <a:t> </a:t>
            </a:r>
            <a:r>
              <a:rPr lang="en-US" sz="2400" b="0" i="0" dirty="0" err="1">
                <a:solidFill>
                  <a:srgbClr val="660066"/>
                </a:solidFill>
                <a:effectLst/>
              </a:rPr>
              <a:t>dụng</a:t>
            </a:r>
            <a:r>
              <a:rPr lang="en-US" sz="2400" b="0" i="0" dirty="0">
                <a:solidFill>
                  <a:srgbClr val="660066"/>
                </a:solidFill>
                <a:effectLst/>
              </a:rPr>
              <a:t>.</a:t>
            </a:r>
            <a:endParaRPr lang="en-US" sz="2400" dirty="0">
              <a:solidFill>
                <a:srgbClr val="660066"/>
              </a:solidFill>
            </a:endParaRPr>
          </a:p>
        </p:txBody>
      </p:sp>
      <p:cxnSp>
        <p:nvCxnSpPr>
          <p:cNvPr id="12" name="Straight Connector 11">
            <a:extLst>
              <a:ext uri="{FF2B5EF4-FFF2-40B4-BE49-F238E27FC236}">
                <a16:creationId xmlns:a16="http://schemas.microsoft.com/office/drawing/2014/main" xmlns="" id="{1C2496EA-77FD-4039-AACB-FB9A8DEB5F47}"/>
              </a:ext>
            </a:extLst>
          </p:cNvPr>
          <p:cNvCxnSpPr>
            <a:cxnSpLocks/>
          </p:cNvCxnSpPr>
          <p:nvPr/>
        </p:nvCxnSpPr>
        <p:spPr>
          <a:xfrm flipV="1">
            <a:off x="3836003" y="6598817"/>
            <a:ext cx="8163739" cy="1"/>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1000" fill="hold"/>
                                        <p:tgtEl>
                                          <p:spTgt spid="110"/>
                                        </p:tgtEl>
                                        <p:attrNameLst>
                                          <p:attrName>ppt_w</p:attrName>
                                        </p:attrNameLst>
                                      </p:cBhvr>
                                      <p:tavLst>
                                        <p:tav tm="0">
                                          <p:val>
                                            <p:fltVal val="0"/>
                                          </p:val>
                                        </p:tav>
                                        <p:tav tm="100000">
                                          <p:val>
                                            <p:strVal val="#ppt_w"/>
                                          </p:val>
                                        </p:tav>
                                      </p:tavLst>
                                    </p:anim>
                                    <p:anim calcmode="lin" valueType="num">
                                      <p:cBhvr>
                                        <p:cTn id="8" dur="1000" fill="hold"/>
                                        <p:tgtEl>
                                          <p:spTgt spid="110"/>
                                        </p:tgtEl>
                                        <p:attrNameLst>
                                          <p:attrName>ppt_h</p:attrName>
                                        </p:attrNameLst>
                                      </p:cBhvr>
                                      <p:tavLst>
                                        <p:tav tm="0">
                                          <p:val>
                                            <p:fltVal val="0"/>
                                          </p:val>
                                        </p:tav>
                                        <p:tav tm="100000">
                                          <p:val>
                                            <p:strVal val="#ppt_h"/>
                                          </p:val>
                                        </p:tav>
                                      </p:tavLst>
                                    </p:anim>
                                    <p:anim calcmode="lin" valueType="num">
                                      <p:cBhvr>
                                        <p:cTn id="9" dur="1000" fill="hold"/>
                                        <p:tgtEl>
                                          <p:spTgt spid="110"/>
                                        </p:tgtEl>
                                        <p:attrNameLst>
                                          <p:attrName>style.rotation</p:attrName>
                                        </p:attrNameLst>
                                      </p:cBhvr>
                                      <p:tavLst>
                                        <p:tav tm="0">
                                          <p:val>
                                            <p:fltVal val="90"/>
                                          </p:val>
                                        </p:tav>
                                        <p:tav tm="100000">
                                          <p:val>
                                            <p:fltVal val="0"/>
                                          </p:val>
                                        </p:tav>
                                      </p:tavLst>
                                    </p:anim>
                                    <p:animEffect transition="in" filter="fade">
                                      <p:cBhvr>
                                        <p:cTn id="10" dur="1000"/>
                                        <p:tgtEl>
                                          <p:spTgt spid="11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11"/>
                                        </p:tgtEl>
                                        <p:attrNameLst>
                                          <p:attrName>style.visibility</p:attrName>
                                        </p:attrNameLst>
                                      </p:cBhvr>
                                      <p:to>
                                        <p:strVal val="visible"/>
                                      </p:to>
                                    </p:set>
                                    <p:anim calcmode="lin" valueType="num">
                                      <p:cBhvr>
                                        <p:cTn id="13" dur="1000" fill="hold"/>
                                        <p:tgtEl>
                                          <p:spTgt spid="111"/>
                                        </p:tgtEl>
                                        <p:attrNameLst>
                                          <p:attrName>ppt_w</p:attrName>
                                        </p:attrNameLst>
                                      </p:cBhvr>
                                      <p:tavLst>
                                        <p:tav tm="0">
                                          <p:val>
                                            <p:fltVal val="0"/>
                                          </p:val>
                                        </p:tav>
                                        <p:tav tm="100000">
                                          <p:val>
                                            <p:strVal val="#ppt_w"/>
                                          </p:val>
                                        </p:tav>
                                      </p:tavLst>
                                    </p:anim>
                                    <p:anim calcmode="lin" valueType="num">
                                      <p:cBhvr>
                                        <p:cTn id="14" dur="1000" fill="hold"/>
                                        <p:tgtEl>
                                          <p:spTgt spid="111"/>
                                        </p:tgtEl>
                                        <p:attrNameLst>
                                          <p:attrName>ppt_h</p:attrName>
                                        </p:attrNameLst>
                                      </p:cBhvr>
                                      <p:tavLst>
                                        <p:tav tm="0">
                                          <p:val>
                                            <p:fltVal val="0"/>
                                          </p:val>
                                        </p:tav>
                                        <p:tav tm="100000">
                                          <p:val>
                                            <p:strVal val="#ppt_h"/>
                                          </p:val>
                                        </p:tav>
                                      </p:tavLst>
                                    </p:anim>
                                    <p:anim calcmode="lin" valueType="num">
                                      <p:cBhvr>
                                        <p:cTn id="15" dur="1000" fill="hold"/>
                                        <p:tgtEl>
                                          <p:spTgt spid="111"/>
                                        </p:tgtEl>
                                        <p:attrNameLst>
                                          <p:attrName>style.rotation</p:attrName>
                                        </p:attrNameLst>
                                      </p:cBhvr>
                                      <p:tavLst>
                                        <p:tav tm="0">
                                          <p:val>
                                            <p:fltVal val="90"/>
                                          </p:val>
                                        </p:tav>
                                        <p:tav tm="100000">
                                          <p:val>
                                            <p:fltVal val="0"/>
                                          </p:val>
                                        </p:tav>
                                      </p:tavLst>
                                    </p:anim>
                                    <p:animEffect transition="in" filter="fade">
                                      <p:cBhvr>
                                        <p:cTn id="16" dur="1000"/>
                                        <p:tgtEl>
                                          <p:spTgt spid="111"/>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280"/>
                                        </p:tgtEl>
                                        <p:attrNameLst>
                                          <p:attrName>style.visibility</p:attrName>
                                        </p:attrNameLst>
                                      </p:cBhvr>
                                      <p:to>
                                        <p:strVal val="visible"/>
                                      </p:to>
                                    </p:set>
                                    <p:anim calcmode="lin" valueType="num">
                                      <p:cBhvr>
                                        <p:cTn id="19" dur="1000" fill="hold"/>
                                        <p:tgtEl>
                                          <p:spTgt spid="280"/>
                                        </p:tgtEl>
                                        <p:attrNameLst>
                                          <p:attrName>ppt_w</p:attrName>
                                        </p:attrNameLst>
                                      </p:cBhvr>
                                      <p:tavLst>
                                        <p:tav tm="0">
                                          <p:val>
                                            <p:fltVal val="0"/>
                                          </p:val>
                                        </p:tav>
                                        <p:tav tm="100000">
                                          <p:val>
                                            <p:strVal val="#ppt_w"/>
                                          </p:val>
                                        </p:tav>
                                      </p:tavLst>
                                    </p:anim>
                                    <p:anim calcmode="lin" valueType="num">
                                      <p:cBhvr>
                                        <p:cTn id="20" dur="1000" fill="hold"/>
                                        <p:tgtEl>
                                          <p:spTgt spid="280"/>
                                        </p:tgtEl>
                                        <p:attrNameLst>
                                          <p:attrName>ppt_h</p:attrName>
                                        </p:attrNameLst>
                                      </p:cBhvr>
                                      <p:tavLst>
                                        <p:tav tm="0">
                                          <p:val>
                                            <p:fltVal val="0"/>
                                          </p:val>
                                        </p:tav>
                                        <p:tav tm="100000">
                                          <p:val>
                                            <p:strVal val="#ppt_h"/>
                                          </p:val>
                                        </p:tav>
                                      </p:tavLst>
                                    </p:anim>
                                    <p:anim calcmode="lin" valueType="num">
                                      <p:cBhvr>
                                        <p:cTn id="21" dur="1000" fill="hold"/>
                                        <p:tgtEl>
                                          <p:spTgt spid="280"/>
                                        </p:tgtEl>
                                        <p:attrNameLst>
                                          <p:attrName>style.rotation</p:attrName>
                                        </p:attrNameLst>
                                      </p:cBhvr>
                                      <p:tavLst>
                                        <p:tav tm="0">
                                          <p:val>
                                            <p:fltVal val="90"/>
                                          </p:val>
                                        </p:tav>
                                        <p:tav tm="100000">
                                          <p:val>
                                            <p:fltVal val="0"/>
                                          </p:val>
                                        </p:tav>
                                      </p:tavLst>
                                    </p:anim>
                                    <p:animEffect transition="in" filter="fade">
                                      <p:cBhvr>
                                        <p:cTn id="22" dur="1000"/>
                                        <p:tgtEl>
                                          <p:spTgt spid="28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12"/>
                                        </p:tgtEl>
                                        <p:attrNameLst>
                                          <p:attrName>style.visibility</p:attrName>
                                        </p:attrNameLst>
                                      </p:cBhvr>
                                      <p:to>
                                        <p:strVal val="visible"/>
                                      </p:to>
                                    </p:set>
                                    <p:animEffect transition="in" filter="circle(in)">
                                      <p:cBhvr>
                                        <p:cTn id="27" dur="2000"/>
                                        <p:tgtEl>
                                          <p:spTgt spid="112"/>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281"/>
                                        </p:tgtEl>
                                        <p:attrNameLst>
                                          <p:attrName>style.visibility</p:attrName>
                                        </p:attrNameLst>
                                      </p:cBhvr>
                                      <p:to>
                                        <p:strVal val="visible"/>
                                      </p:to>
                                    </p:set>
                                    <p:animEffect transition="in" filter="circle(in)">
                                      <p:cBhvr>
                                        <p:cTn id="30" dur="2000"/>
                                        <p:tgtEl>
                                          <p:spTgt spid="281"/>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282"/>
                                        </p:tgtEl>
                                        <p:attrNameLst>
                                          <p:attrName>style.visibility</p:attrName>
                                        </p:attrNameLst>
                                      </p:cBhvr>
                                      <p:to>
                                        <p:strVal val="visible"/>
                                      </p:to>
                                    </p:set>
                                    <p:animEffect transition="in" filter="circle(in)">
                                      <p:cBhvr>
                                        <p:cTn id="33" dur="2000"/>
                                        <p:tgtEl>
                                          <p:spTgt spid="282"/>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283"/>
                                        </p:tgtEl>
                                        <p:attrNameLst>
                                          <p:attrName>style.visibility</p:attrName>
                                        </p:attrNameLst>
                                      </p:cBhvr>
                                      <p:to>
                                        <p:strVal val="visible"/>
                                      </p:to>
                                    </p:set>
                                    <p:animEffect transition="in" filter="circle(in)">
                                      <p:cBhvr>
                                        <p:cTn id="36" dur="2000"/>
                                        <p:tgtEl>
                                          <p:spTgt spid="283"/>
                                        </p:tgtEl>
                                      </p:cBhvr>
                                    </p:animEffect>
                                  </p:childTnLst>
                                </p:cTn>
                              </p:par>
                              <p:par>
                                <p:cTn id="37" presetID="6" presetClass="entr" presetSubtype="1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circle(in)">
                                      <p:cBhvr>
                                        <p:cTn id="39"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280" grpId="0"/>
      <p:bldP spid="281" grpId="0"/>
      <p:bldP spid="282" grpId="0"/>
      <p:bldP spid="28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CC"/>
            </a:gs>
            <a:gs pos="50000">
              <a:schemeClr val="bg1">
                <a:gamma/>
                <a:tint val="0"/>
                <a:invGamma/>
              </a:schemeClr>
            </a:gs>
            <a:gs pos="100000">
              <a:schemeClr val="bg2"/>
            </a:gs>
          </a:gsLst>
          <a:lin ang="2700000" scaled="1"/>
        </a:gradFill>
        <a:effectLst/>
      </p:bgPr>
    </p:bg>
    <p:spTree>
      <p:nvGrpSpPr>
        <p:cNvPr id="1" name=""/>
        <p:cNvGrpSpPr/>
        <p:nvPr/>
      </p:nvGrpSpPr>
      <p:grpSpPr>
        <a:xfrm>
          <a:off x="0" y="0"/>
          <a:ext cx="0" cy="0"/>
          <a:chOff x="0" y="0"/>
          <a:chExt cx="0" cy="0"/>
        </a:xfrm>
      </p:grpSpPr>
      <p:sp>
        <p:nvSpPr>
          <p:cNvPr id="12" name="Rectangle 4"/>
          <p:cNvSpPr>
            <a:spLocks noChangeArrowheads="1"/>
          </p:cNvSpPr>
          <p:nvPr/>
        </p:nvSpPr>
        <p:spPr bwMode="auto">
          <a:xfrm>
            <a:off x="3561106" y="1827203"/>
            <a:ext cx="419333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just">
              <a:lnSpc>
                <a:spcPct val="120000"/>
              </a:lnSpc>
              <a:spcBef>
                <a:spcPct val="20000"/>
              </a:spcBef>
              <a:buChar char="•"/>
              <a:tabLst>
                <a:tab pos="236538" algn="l"/>
              </a:tabLst>
              <a:defRPr sz="2800">
                <a:solidFill>
                  <a:schemeClr val="tx1"/>
                </a:solidFill>
                <a:latin typeface="Times New Roman" panose="02020603050405020304" pitchFamily="18" charset="0"/>
              </a:defRPr>
            </a:lvl1pPr>
            <a:lvl2pPr marL="742950" indent="-285750">
              <a:spcBef>
                <a:spcPct val="20000"/>
              </a:spcBef>
              <a:buChar char="–"/>
              <a:tabLst>
                <a:tab pos="236538" algn="l"/>
              </a:tabLst>
              <a:defRPr sz="2800">
                <a:solidFill>
                  <a:schemeClr val="tx1"/>
                </a:solidFill>
                <a:latin typeface="Times New Roman" panose="02020603050405020304" pitchFamily="18" charset="0"/>
              </a:defRPr>
            </a:lvl2pPr>
            <a:lvl3pPr marL="1143000" indent="-228600">
              <a:spcBef>
                <a:spcPct val="20000"/>
              </a:spcBef>
              <a:buChar char="•"/>
              <a:tabLst>
                <a:tab pos="236538" algn="l"/>
              </a:tabLst>
              <a:defRPr sz="2400">
                <a:solidFill>
                  <a:schemeClr val="tx1"/>
                </a:solidFill>
                <a:latin typeface="Times New Roman" panose="02020603050405020304" pitchFamily="18" charset="0"/>
              </a:defRPr>
            </a:lvl3pPr>
            <a:lvl4pPr marL="1600200" indent="-228600">
              <a:spcBef>
                <a:spcPct val="20000"/>
              </a:spcBef>
              <a:buChar char="–"/>
              <a:tabLst>
                <a:tab pos="236538" algn="l"/>
              </a:tabLst>
              <a:defRPr sz="2000">
                <a:solidFill>
                  <a:schemeClr val="tx1"/>
                </a:solidFill>
                <a:latin typeface="Times New Roman" panose="02020603050405020304" pitchFamily="18" charset="0"/>
              </a:defRPr>
            </a:lvl4pPr>
            <a:lvl5pPr marL="2057400" indent="-228600">
              <a:spcBef>
                <a:spcPct val="20000"/>
              </a:spcBef>
              <a:buChar char="»"/>
              <a:tabLst>
                <a:tab pos="236538" algn="l"/>
              </a:tabLst>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36538" algn="l"/>
              </a:tabLst>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36538" algn="l"/>
              </a:tabLst>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36538" algn="l"/>
              </a:tabLst>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36538" algn="l"/>
              </a:tabLst>
              <a:defRPr sz="2000">
                <a:solidFill>
                  <a:schemeClr val="tx1"/>
                </a:solidFill>
                <a:latin typeface="Times New Roman" panose="02020603050405020304" pitchFamily="18" charset="0"/>
              </a:defRPr>
            </a:lvl9pPr>
          </a:lstStyle>
          <a:p>
            <a:pPr marL="342900" marR="0" lvl="0" indent="-342900" algn="l" defTabSz="914400" rtl="0" eaLnBrk="0" fontAlgn="base" latinLnBrk="0" hangingPunct="0">
              <a:lnSpc>
                <a:spcPct val="100000"/>
              </a:lnSpc>
              <a:spcBef>
                <a:spcPts val="200"/>
              </a:spcBef>
              <a:spcAft>
                <a:spcPts val="200"/>
              </a:spcAft>
              <a:buClrTx/>
              <a:buSzTx/>
              <a:buFont typeface="Wingdings" panose="05000000000000000000" pitchFamily="2" charset="2"/>
              <a:buChar char="§"/>
              <a:tabLst>
                <a:tab pos="236538" algn="l"/>
              </a:tabLst>
              <a:defRPr/>
            </a:pPr>
            <a:r>
              <a:rPr lang="vi-VN" sz="2200" b="1" dirty="0">
                <a:solidFill>
                  <a:srgbClr val="660066"/>
                </a:solidFill>
                <a:latin typeface="Arial" panose="020B0604020202020204" pitchFamily="34" charset="0"/>
                <a:ea typeface="Times New Roman" panose="02020603050405020304" pitchFamily="18" charset="0"/>
                <a:cs typeface="Arial"/>
              </a:rPr>
              <a:t>Độc quyền nhà nước</a:t>
            </a:r>
            <a:endParaRPr kumimoji="0" lang="en-US" sz="2200" b="1" i="0" u="none" strike="noStrike" kern="1200" cap="none" spc="0" normalizeH="0" baseline="0" noProof="0" dirty="0">
              <a:ln>
                <a:noFill/>
              </a:ln>
              <a:solidFill>
                <a:srgbClr val="660066"/>
              </a:solidFill>
              <a:effectLst/>
              <a:uLnTx/>
              <a:uFillTx/>
              <a:latin typeface="Arial" panose="020B0604020202020204" pitchFamily="34" charset="0"/>
              <a:ea typeface="Times New Roman" panose="02020603050405020304" pitchFamily="18" charset="0"/>
              <a:cs typeface="Arial"/>
            </a:endParaRPr>
          </a:p>
        </p:txBody>
      </p:sp>
      <p:sp>
        <p:nvSpPr>
          <p:cNvPr id="13" name="Cloud Callout 12"/>
          <p:cNvSpPr/>
          <p:nvPr/>
        </p:nvSpPr>
        <p:spPr>
          <a:xfrm>
            <a:off x="4169194" y="2455097"/>
            <a:ext cx="4694587" cy="1246748"/>
          </a:xfrm>
          <a:prstGeom prst="cloudCallout">
            <a:avLst/>
          </a:prstGeom>
          <a:solidFill>
            <a:schemeClr val="bg2"/>
          </a:solidFill>
          <a:ln>
            <a:solidFill>
              <a:srgbClr val="0066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a:endParaRPr>
          </a:p>
        </p:txBody>
      </p:sp>
      <p:sp>
        <p:nvSpPr>
          <p:cNvPr id="14" name="Rectangle 2"/>
          <p:cNvSpPr>
            <a:spLocks noChangeArrowheads="1"/>
          </p:cNvSpPr>
          <p:nvPr/>
        </p:nvSpPr>
        <p:spPr bwMode="auto">
          <a:xfrm>
            <a:off x="4670451" y="2662972"/>
            <a:ext cx="419333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just">
              <a:lnSpc>
                <a:spcPct val="120000"/>
              </a:lnSpc>
              <a:spcBef>
                <a:spcPct val="20000"/>
              </a:spcBef>
              <a:buChar char="•"/>
              <a:defRPr sz="28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vi-VN" sz="2400" b="0" i="0" u="none" strike="noStrike" kern="1200" cap="none" spc="0" normalizeH="0" baseline="0" noProof="0" dirty="0">
                <a:ln>
                  <a:noFill/>
                </a:ln>
                <a:solidFill>
                  <a:srgbClr val="006600"/>
                </a:solidFill>
                <a:effectLst/>
                <a:uLnTx/>
                <a:uFillTx/>
                <a:latin typeface="Arial" panose="020B0604020202020204" pitchFamily="34" charset="0"/>
                <a:ea typeface="+mn-ea"/>
                <a:cs typeface="Arial" panose="020B0604020202020204" pitchFamily="34" charset="0"/>
              </a:rPr>
              <a:t>Độc quyền nhà nước</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vi-VN" sz="2400" b="0" i="0" u="none" strike="noStrike" kern="1200" cap="none" spc="0" normalizeH="0" baseline="0" noProof="0" dirty="0">
                <a:ln>
                  <a:noFill/>
                </a:ln>
                <a:solidFill>
                  <a:srgbClr val="006600"/>
                </a:solidFill>
                <a:effectLst/>
                <a:uLnTx/>
                <a:uFillTx/>
                <a:latin typeface="Arial" panose="020B0604020202020204" pitchFamily="34" charset="0"/>
                <a:ea typeface="+mn-ea"/>
                <a:cs typeface="Arial" panose="020B0604020202020204" pitchFamily="34" charset="0"/>
              </a:rPr>
              <a:t>là gì?</a:t>
            </a:r>
            <a:endParaRPr kumimoji="0" lang="en-US" sz="2400" b="0" i="0" u="none" strike="noStrike" kern="1200" cap="none" spc="0" normalizeH="0" baseline="0" noProof="0" dirty="0">
              <a:ln>
                <a:noFill/>
              </a:ln>
              <a:solidFill>
                <a:srgbClr val="006600"/>
              </a:solidFill>
              <a:effectLst/>
              <a:uLnTx/>
              <a:uFillTx/>
              <a:latin typeface="Arial" panose="020B0604020202020204" pitchFamily="34" charset="0"/>
              <a:ea typeface="+mn-ea"/>
              <a:cs typeface="Arial" panose="020B0604020202020204" pitchFamily="34" charset="0"/>
            </a:endParaRPr>
          </a:p>
        </p:txBody>
      </p:sp>
      <p:pic>
        <p:nvPicPr>
          <p:cNvPr id="2050" name="Picture 2" descr="Dấu chấm hỏi khóa miễn phí trẻ em vẽ tay câu hỏi | Công cụ đồ họa PSD Tải  xuống miễn phí - Pikbest">
            <a:extLst>
              <a:ext uri="{FF2B5EF4-FFF2-40B4-BE49-F238E27FC236}">
                <a16:creationId xmlns:a16="http://schemas.microsoft.com/office/drawing/2014/main" xmlns="" id="{CE07094F-5005-4A8E-8FB6-7841123F45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55097"/>
            <a:ext cx="2795914" cy="4402902"/>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xmlns="" id="{F3FD88BB-01CD-446A-B7E0-018E0D4A2F8A}"/>
              </a:ext>
            </a:extLst>
          </p:cNvPr>
          <p:cNvSpPr txBox="1"/>
          <p:nvPr/>
        </p:nvSpPr>
        <p:spPr>
          <a:xfrm>
            <a:off x="2142978" y="829976"/>
            <a:ext cx="7906043" cy="830997"/>
          </a:xfrm>
          <a:prstGeom prst="rect">
            <a:avLst/>
          </a:prstGeom>
          <a:noFill/>
          <a:ln>
            <a:solidFill>
              <a:schemeClr val="bg2"/>
            </a:solidFill>
          </a:ln>
        </p:spPr>
        <p:txBody>
          <a:bodyPr wrap="square">
            <a:spAutoFit/>
          </a:bodyPr>
          <a:lstStyle/>
          <a:p>
            <a:pPr marL="285750" marR="0" lvl="0" indent="-285750" algn="ctr"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vi-VN" sz="2400" b="1" i="0" u="none" strike="noStrike" kern="0" cap="none" spc="0" normalizeH="0" baseline="0" noProof="0" dirty="0">
                <a:ln>
                  <a:noFill/>
                </a:ln>
                <a:solidFill>
                  <a:srgbClr val="0033CC"/>
                </a:solidFill>
                <a:effectLst/>
                <a:uLnTx/>
                <a:uFillTx/>
                <a:ea typeface="Arial Unicode MS"/>
              </a:rPr>
              <a:t> Độc quyền nhà nước và nguyên nhân hình thành độc quyền nhà nước </a:t>
            </a:r>
            <a:endParaRPr kumimoji="0" lang="en-US" sz="2400" b="0" i="0" u="none" strike="noStrike" kern="0" cap="none" spc="0" normalizeH="0" baseline="0" noProof="0" dirty="0">
              <a:ln>
                <a:noFill/>
              </a:ln>
              <a:solidFill>
                <a:srgbClr val="0033CC"/>
              </a:solidFill>
              <a:effectLst/>
              <a:uLnTx/>
              <a:uFillTx/>
              <a:ea typeface="Arial Unicode MS"/>
            </a:endParaRPr>
          </a:p>
        </p:txBody>
      </p:sp>
      <p:sp>
        <p:nvSpPr>
          <p:cNvPr id="16" name="TextBox 15">
            <a:extLst>
              <a:ext uri="{FF2B5EF4-FFF2-40B4-BE49-F238E27FC236}">
                <a16:creationId xmlns:a16="http://schemas.microsoft.com/office/drawing/2014/main" xmlns="" id="{CEA9E5F9-DDCA-49FF-8A20-104EE673AA0C}"/>
              </a:ext>
            </a:extLst>
          </p:cNvPr>
          <p:cNvSpPr txBox="1"/>
          <p:nvPr/>
        </p:nvSpPr>
        <p:spPr>
          <a:xfrm>
            <a:off x="1163564" y="248337"/>
            <a:ext cx="10277524" cy="461665"/>
          </a:xfrm>
          <a:prstGeom prst="rect">
            <a:avLst/>
          </a:prstGeom>
          <a:noFill/>
          <a:ln>
            <a:solidFill>
              <a:schemeClr val="tx1"/>
            </a:solidFill>
          </a:ln>
        </p:spPr>
        <p:txBody>
          <a:bodyPr wrap="square">
            <a:spAutoFit/>
          </a:bodyPr>
          <a:lstStyle/>
          <a:p>
            <a:pPr algn="ctr"/>
            <a:r>
              <a:rPr lang="vi-VN" sz="2400" b="1" dirty="0">
                <a:solidFill>
                  <a:srgbClr val="44546A">
                    <a:lumMod val="50000"/>
                  </a:srgbClr>
                </a:solidFill>
                <a:ea typeface="Arial Unicode MS"/>
              </a:rPr>
              <a:t>4.1.1.</a:t>
            </a:r>
            <a:r>
              <a:rPr lang="en-US" sz="2400" b="1" dirty="0">
                <a:solidFill>
                  <a:srgbClr val="44546A">
                    <a:lumMod val="50000"/>
                  </a:srgbClr>
                </a:solidFill>
                <a:ea typeface="Arial Unicode MS"/>
              </a:rPr>
              <a:t>1. </a:t>
            </a:r>
            <a:r>
              <a:rPr lang="vi-VN" sz="2400" b="1" dirty="0">
                <a:solidFill>
                  <a:srgbClr val="44546A">
                    <a:lumMod val="50000"/>
                  </a:srgbClr>
                </a:solidFill>
                <a:ea typeface="Arial Unicode MS"/>
              </a:rPr>
              <a:t>Nguyên nhân hình thành độc quyền và  độc quyền nhà nước </a:t>
            </a:r>
          </a:p>
        </p:txBody>
      </p:sp>
      <p:sp>
        <p:nvSpPr>
          <p:cNvPr id="18" name="TextBox 17">
            <a:extLst>
              <a:ext uri="{FF2B5EF4-FFF2-40B4-BE49-F238E27FC236}">
                <a16:creationId xmlns:a16="http://schemas.microsoft.com/office/drawing/2014/main" xmlns="" id="{3B45F2C7-168C-4E15-A3FE-799AB0CD1988}"/>
              </a:ext>
            </a:extLst>
          </p:cNvPr>
          <p:cNvSpPr txBox="1"/>
          <p:nvPr/>
        </p:nvSpPr>
        <p:spPr>
          <a:xfrm>
            <a:off x="2795914" y="4003185"/>
            <a:ext cx="6938021" cy="2677656"/>
          </a:xfrm>
          <a:prstGeom prst="rect">
            <a:avLst/>
          </a:prstGeom>
          <a:noFill/>
          <a:ln>
            <a:solidFill>
              <a:srgbClr val="9900CC"/>
            </a:solidFill>
          </a:ln>
        </p:spPr>
        <p:txBody>
          <a:bodyPr wrap="square">
            <a:spAutoFit/>
          </a:bodyPr>
          <a:lstStyle/>
          <a:p>
            <a:pPr algn="ctr"/>
            <a:r>
              <a:rPr lang="vi-VN" sz="2400" b="0" i="1" dirty="0">
                <a:solidFill>
                  <a:srgbClr val="010101"/>
                </a:solidFill>
                <a:effectLst/>
                <a:latin typeface="Times New Roman" panose="02020603050405020304" pitchFamily="18" charset="0"/>
                <a:cs typeface="Times New Roman" panose="02020603050405020304" pitchFamily="18" charset="0"/>
              </a:rPr>
              <a:t>Độc quyền nhà nước là kiểu độc quyền trong đó </a:t>
            </a:r>
            <a:r>
              <a:rPr lang="vi-VN" sz="2400" b="1" i="1" dirty="0">
                <a:solidFill>
                  <a:srgbClr val="D60093"/>
                </a:solidFill>
                <a:effectLst/>
                <a:latin typeface="Times New Roman" panose="02020603050405020304" pitchFamily="18" charset="0"/>
                <a:cs typeface="Times New Roman" panose="02020603050405020304" pitchFamily="18" charset="0"/>
              </a:rPr>
              <a:t>nhà nước thực hiện nắm giữ vị thế độc quyền </a:t>
            </a:r>
            <a:r>
              <a:rPr lang="vi-VN" sz="2400" b="0" i="1" dirty="0">
                <a:solidFill>
                  <a:srgbClr val="010101"/>
                </a:solidFill>
                <a:effectLst/>
                <a:latin typeface="Times New Roman" panose="02020603050405020304" pitchFamily="18" charset="0"/>
                <a:cs typeface="Times New Roman" panose="02020603050405020304" pitchFamily="18" charset="0"/>
              </a:rPr>
              <a:t>trên cơ sở duy trì sức mạnh của các tổ chức độc quyền ở những lĩnh vực then chốt của nền kinh tế nhằm tạo ra sức mạnh vật chất cho sự ổn định của chế độ chính trị xã hội ứng với điều kiện phát triển nhất định trong các thời kỳ lịch sử.</a:t>
            </a:r>
            <a:endParaRPr lang="en-US" sz="24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3735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2">
                                            <p:txEl>
                                              <p:pRg st="0" end="0"/>
                                            </p:txEl>
                                          </p:spTgt>
                                        </p:tgtEl>
                                        <p:attrNameLst>
                                          <p:attrName>style.visibility</p:attrName>
                                        </p:attrNameLst>
                                      </p:cBhvr>
                                      <p:to>
                                        <p:strVal val="visible"/>
                                      </p:to>
                                    </p:set>
                                    <p:anim calcmode="lin" valueType="num">
                                      <p:cBhvr>
                                        <p:cTn id="21"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12">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par>
                                <p:cTn id="36" presetID="6" presetClass="entr" presetSubtype="16" fill="hold" nodeType="withEffect">
                                  <p:stCondLst>
                                    <p:cond delay="0"/>
                                  </p:stCondLst>
                                  <p:childTnLst>
                                    <p:set>
                                      <p:cBhvr>
                                        <p:cTn id="37" dur="1" fill="hold">
                                          <p:stCondLst>
                                            <p:cond delay="0"/>
                                          </p:stCondLst>
                                        </p:cTn>
                                        <p:tgtEl>
                                          <p:spTgt spid="2050"/>
                                        </p:tgtEl>
                                        <p:attrNameLst>
                                          <p:attrName>style.visibility</p:attrName>
                                        </p:attrNameLst>
                                      </p:cBhvr>
                                      <p:to>
                                        <p:strVal val="visible"/>
                                      </p:to>
                                    </p:set>
                                    <p:animEffect transition="in" filter="circle(in)">
                                      <p:cBhvr>
                                        <p:cTn id="38" dur="2000"/>
                                        <p:tgtEl>
                                          <p:spTgt spid="2050"/>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circle(in)">
                                      <p:cBhvr>
                                        <p:cTn id="43"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animBg="1"/>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 name="Rectangle 1"/>
          <p:cNvSpPr/>
          <p:nvPr/>
        </p:nvSpPr>
        <p:spPr>
          <a:xfrm>
            <a:off x="6722" y="14390"/>
            <a:ext cx="12185278" cy="896092"/>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23A64"/>
              </a:solidFill>
              <a:effectLst/>
              <a:uLnTx/>
              <a:uFillTx/>
              <a:latin typeface="Times New Roman"/>
              <a:ea typeface="+mn-ea"/>
              <a:cs typeface="+mn-cs"/>
            </a:endParaRPr>
          </a:p>
        </p:txBody>
      </p:sp>
      <p:sp>
        <p:nvSpPr>
          <p:cNvPr id="23" name="Google Shape;231;p26"/>
          <p:cNvSpPr/>
          <p:nvPr/>
        </p:nvSpPr>
        <p:spPr>
          <a:xfrm>
            <a:off x="3876326" y="6251343"/>
            <a:ext cx="4795200" cy="495200"/>
          </a:xfrm>
          <a:prstGeom prst="roundRect">
            <a:avLst>
              <a:gd name="adj" fmla="val 50000"/>
            </a:avLst>
          </a:prstGeom>
          <a:gradFill>
            <a:gsLst>
              <a:gs pos="0">
                <a:srgbClr val="EEC9C3"/>
              </a:gs>
              <a:gs pos="100000">
                <a:srgbClr val="FF8C8C"/>
              </a:gs>
            </a:gsLst>
            <a:lin ang="5400700" scaled="0"/>
          </a:gradFill>
          <a:ln>
            <a:noFill/>
          </a:ln>
          <a:effectLst>
            <a:outerShdw blurRad="42863" dist="9525" dir="540000" algn="bl" rotWithShape="0">
              <a:srgbClr val="1F1A33">
                <a:alpha val="30000"/>
              </a:srgbClr>
            </a:outerShdw>
          </a:effectLst>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1F1A33"/>
              </a:solidFill>
              <a:effectLst/>
              <a:uLnTx/>
              <a:uFillTx/>
              <a:latin typeface="Arial"/>
              <a:ea typeface="+mn-ea"/>
              <a:cs typeface="Arial"/>
              <a:sym typeface="Arial"/>
            </a:endParaRPr>
          </a:p>
        </p:txBody>
      </p:sp>
      <p:sp>
        <p:nvSpPr>
          <p:cNvPr id="24" name="Rectangle 23"/>
          <p:cNvSpPr/>
          <p:nvPr/>
        </p:nvSpPr>
        <p:spPr>
          <a:xfrm>
            <a:off x="1083247" y="1571961"/>
            <a:ext cx="10916495" cy="749208"/>
          </a:xfrm>
          <a:prstGeom prst="rect">
            <a:avLst/>
          </a:prstGeom>
        </p:spPr>
        <p:style>
          <a:lnRef idx="0">
            <a:schemeClr val="dk2">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026" name="Picture 2" descr="Đặt Câu Hỏi Hình ảnh PNG | Vector và các tập tin PSD | Tải về miễn phí trên  Pngtree">
            <a:extLst>
              <a:ext uri="{FF2B5EF4-FFF2-40B4-BE49-F238E27FC236}">
                <a16:creationId xmlns:a16="http://schemas.microsoft.com/office/drawing/2014/main" xmlns="" id="{15EF198D-0852-4781-91C1-991765DAEC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2258" y="2658598"/>
            <a:ext cx="3817034" cy="3441501"/>
          </a:xfrm>
          <a:prstGeom prst="rect">
            <a:avLst/>
          </a:prstGeom>
          <a:noFill/>
          <a:extLst>
            <a:ext uri="{909E8E84-426E-40DD-AFC4-6F175D3DCCD1}">
              <a14:hiddenFill xmlns:a14="http://schemas.microsoft.com/office/drawing/2010/main">
                <a:solidFill>
                  <a:srgbClr val="FFFFFF"/>
                </a:solidFill>
              </a14:hiddenFill>
            </a:ext>
          </a:extLst>
        </p:spPr>
      </p:pic>
      <p:sp>
        <p:nvSpPr>
          <p:cNvPr id="3" name="Thought Bubble: Cloud 2">
            <a:extLst>
              <a:ext uri="{FF2B5EF4-FFF2-40B4-BE49-F238E27FC236}">
                <a16:creationId xmlns:a16="http://schemas.microsoft.com/office/drawing/2014/main" xmlns="" id="{FC512423-7D3C-490D-B686-15F9EE6BA7AA}"/>
              </a:ext>
            </a:extLst>
          </p:cNvPr>
          <p:cNvSpPr/>
          <p:nvPr/>
        </p:nvSpPr>
        <p:spPr>
          <a:xfrm>
            <a:off x="4368800" y="2171700"/>
            <a:ext cx="5187083" cy="3063501"/>
          </a:xfrm>
          <a:prstGeom prst="cloudCallout">
            <a:avLst/>
          </a:prstGeom>
          <a:solidFill>
            <a:srgbClr val="CCFFCC"/>
          </a:solidFill>
          <a:ln>
            <a:solidFill>
              <a:srgbClr val="00B050"/>
            </a:solidFill>
          </a:ln>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vi-VN" altLang="en-US" sz="2400" dirty="0">
                <a:solidFill>
                  <a:srgbClr val="663300"/>
                </a:solidFill>
                <a:latin typeface="Arial" panose="020B0604020202020204" pitchFamily="34" charset="0"/>
                <a:cs typeface="Arial" panose="020B0604020202020204" pitchFamily="34" charset="0"/>
              </a:rPr>
              <a:t>Nguyên nhân nào hình thành độc quyền nhà nước</a:t>
            </a:r>
            <a:r>
              <a:rPr kumimoji="0" lang="vi-VN" altLang="en-US" sz="2400" i="0" u="none" strike="noStrike" kern="1200" cap="none" spc="0" normalizeH="0" baseline="0" noProof="0" dirty="0">
                <a:ln>
                  <a:noFill/>
                </a:ln>
                <a:solidFill>
                  <a:srgbClr val="663300"/>
                </a:solidFill>
                <a:effectLst/>
                <a:uLnTx/>
                <a:uFillTx/>
                <a:latin typeface="Arial" panose="020B0604020202020204" pitchFamily="34" charset="0"/>
                <a:ea typeface="+mn-ea"/>
                <a:cs typeface="Arial" panose="020B0604020202020204" pitchFamily="34" charset="0"/>
              </a:rPr>
              <a:t>?</a:t>
            </a:r>
            <a:endParaRPr kumimoji="0" lang="en-US" sz="2400" i="0" u="none" strike="noStrike" kern="1200" cap="none" spc="0" normalizeH="0" baseline="0" noProof="0" dirty="0">
              <a:ln>
                <a:noFill/>
              </a:ln>
              <a:solidFill>
                <a:srgbClr val="663300"/>
              </a:solidFill>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xmlns="" id="{10D39E48-F353-4700-AA0A-A9CEC497F645}"/>
              </a:ext>
            </a:extLst>
          </p:cNvPr>
          <p:cNvSpPr txBox="1"/>
          <p:nvPr/>
        </p:nvSpPr>
        <p:spPr>
          <a:xfrm>
            <a:off x="2475914" y="978142"/>
            <a:ext cx="7906043" cy="830997"/>
          </a:xfrm>
          <a:prstGeom prst="rect">
            <a:avLst/>
          </a:prstGeom>
          <a:noFill/>
          <a:ln>
            <a:solidFill>
              <a:schemeClr val="bg1"/>
            </a:solidFill>
          </a:ln>
        </p:spPr>
        <p:txBody>
          <a:bodyPr wrap="square">
            <a:spAutoFit/>
          </a:bodyPr>
          <a:lstStyle/>
          <a:p>
            <a:pPr marL="285750" marR="0" lvl="0" indent="-285750" algn="ctr"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vi-VN" sz="2400" b="1" i="0" u="none" strike="noStrike" kern="0" cap="none" spc="0" normalizeH="0" baseline="0" noProof="0" dirty="0">
                <a:ln>
                  <a:noFill/>
                </a:ln>
                <a:solidFill>
                  <a:srgbClr val="0033CC"/>
                </a:solidFill>
                <a:effectLst/>
                <a:uLnTx/>
                <a:uFillTx/>
                <a:latin typeface="Arial"/>
                <a:ea typeface="Arial Unicode MS"/>
              </a:rPr>
              <a:t> Độc quyền nhà nước và nguyên nhân hình thành độc quyền nhà nước </a:t>
            </a:r>
            <a:endParaRPr kumimoji="0" lang="en-US" sz="2400" b="0" i="0" u="none" strike="noStrike" kern="0" cap="none" spc="0" normalizeH="0" baseline="0" noProof="0" dirty="0">
              <a:ln>
                <a:noFill/>
              </a:ln>
              <a:solidFill>
                <a:srgbClr val="0033CC"/>
              </a:solidFill>
              <a:effectLst/>
              <a:uLnTx/>
              <a:uFillTx/>
              <a:latin typeface="Arial"/>
              <a:ea typeface="Arial Unicode MS"/>
            </a:endParaRPr>
          </a:p>
        </p:txBody>
      </p:sp>
      <p:sp>
        <p:nvSpPr>
          <p:cNvPr id="9" name="TextBox 8">
            <a:extLst>
              <a:ext uri="{FF2B5EF4-FFF2-40B4-BE49-F238E27FC236}">
                <a16:creationId xmlns:a16="http://schemas.microsoft.com/office/drawing/2014/main" xmlns="" id="{93BEE49C-B146-482F-B343-9BC7AEEAE0B1}"/>
              </a:ext>
            </a:extLst>
          </p:cNvPr>
          <p:cNvSpPr txBox="1"/>
          <p:nvPr/>
        </p:nvSpPr>
        <p:spPr>
          <a:xfrm>
            <a:off x="957238" y="277427"/>
            <a:ext cx="10277524" cy="461665"/>
          </a:xfrm>
          <a:prstGeom prst="rect">
            <a:avLst/>
          </a:prstGeom>
          <a:noFill/>
          <a:ln>
            <a:solidFill>
              <a:schemeClr val="tx2"/>
            </a:solidFill>
          </a:ln>
        </p:spPr>
        <p:txBody>
          <a:bodyPr wrap="square">
            <a:spAutoFit/>
          </a:bodyPr>
          <a:lstStyle/>
          <a:p>
            <a:pPr algn="ctr"/>
            <a:r>
              <a:rPr lang="vi-VN" sz="2400" b="1" dirty="0">
                <a:solidFill>
                  <a:srgbClr val="44546A">
                    <a:lumMod val="50000"/>
                  </a:srgbClr>
                </a:solidFill>
                <a:latin typeface="Arial"/>
                <a:ea typeface="Arial Unicode MS"/>
              </a:rPr>
              <a:t>4.1.1.</a:t>
            </a:r>
            <a:r>
              <a:rPr lang="en-US" sz="2400" b="1" dirty="0">
                <a:solidFill>
                  <a:srgbClr val="44546A">
                    <a:lumMod val="50000"/>
                  </a:srgbClr>
                </a:solidFill>
                <a:latin typeface="Arial"/>
                <a:ea typeface="Arial Unicode MS"/>
              </a:rPr>
              <a:t>1. </a:t>
            </a:r>
            <a:r>
              <a:rPr lang="vi-VN" sz="2400" b="1" dirty="0">
                <a:solidFill>
                  <a:srgbClr val="44546A">
                    <a:lumMod val="50000"/>
                  </a:srgbClr>
                </a:solidFill>
                <a:latin typeface="Arial"/>
                <a:ea typeface="Arial Unicode MS"/>
              </a:rPr>
              <a:t>Nguyên nhân hình thành độc quyền và  độc quyền nhà nước </a:t>
            </a:r>
          </a:p>
        </p:txBody>
      </p:sp>
    </p:spTree>
    <p:extLst>
      <p:ext uri="{BB962C8B-B14F-4D97-AF65-F5344CB8AC3E}">
        <p14:creationId xmlns:p14="http://schemas.microsoft.com/office/powerpoint/2010/main" val="3184599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 calcmode="lin" valueType="num">
                                      <p:cBhvr>
                                        <p:cTn id="21" dur="1000" fill="hold"/>
                                        <p:tgtEl>
                                          <p:spTgt spid="9"/>
                                        </p:tgtEl>
                                        <p:attrNameLst>
                                          <p:attrName>style.rotation</p:attrName>
                                        </p:attrNameLst>
                                      </p:cBhvr>
                                      <p:tavLst>
                                        <p:tav tm="0">
                                          <p:val>
                                            <p:fltVal val="90"/>
                                          </p:val>
                                        </p:tav>
                                        <p:tav tm="100000">
                                          <p:val>
                                            <p:fltVal val="0"/>
                                          </p:val>
                                        </p:tav>
                                      </p:tavLst>
                                    </p:anim>
                                    <p:animEffect transition="in" filter="fad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circle(in)">
                                      <p:cBhvr>
                                        <p:cTn id="27" dur="2000"/>
                                        <p:tgtEl>
                                          <p:spTgt spid="1026"/>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circle(in)">
                                      <p:cBhvr>
                                        <p:cTn id="3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BEBA8EAE-BF5A-486C-A8C5-ECC9F3942E4B}">
                <a14:imgProps xmlns:a14="http://schemas.microsoft.com/office/drawing/2010/main">
                  <a14:imgLayer r:embed="rId4">
                    <a14:imgEffect>
                      <a14:sharpenSoften amount="1000"/>
                    </a14:imgEffect>
                  </a14:imgLayer>
                </a14:imgProps>
              </a:ext>
            </a:extLst>
          </a:blip>
          <a:srcRect/>
          <a:stretch>
            <a:fillRect/>
          </a:stretch>
        </a:blipFill>
        <a:effectLst/>
      </p:bgPr>
    </p:bg>
    <p:spTree>
      <p:nvGrpSpPr>
        <p:cNvPr id="1" name="Shape 465"/>
        <p:cNvGrpSpPr/>
        <p:nvPr/>
      </p:nvGrpSpPr>
      <p:grpSpPr>
        <a:xfrm>
          <a:off x="0" y="0"/>
          <a:ext cx="0" cy="0"/>
          <a:chOff x="0" y="0"/>
          <a:chExt cx="0" cy="0"/>
        </a:xfrm>
      </p:grpSpPr>
      <p:sp>
        <p:nvSpPr>
          <p:cNvPr id="466" name="Google Shape;466;p34"/>
          <p:cNvSpPr/>
          <p:nvPr/>
        </p:nvSpPr>
        <p:spPr>
          <a:xfrm>
            <a:off x="4638267" y="878733"/>
            <a:ext cx="1275200" cy="1275200"/>
          </a:xfrm>
          <a:prstGeom prst="ellipse">
            <a:avLst/>
          </a:prstGeom>
          <a:no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67" name="Google Shape;467;p34"/>
          <p:cNvSpPr/>
          <p:nvPr/>
        </p:nvSpPr>
        <p:spPr>
          <a:xfrm>
            <a:off x="5491167" y="2153917"/>
            <a:ext cx="1275200" cy="1275200"/>
          </a:xfrm>
          <a:prstGeom prst="ellipse">
            <a:avLst/>
          </a:prstGeom>
          <a:no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68" name="Google Shape;468;p34"/>
          <p:cNvSpPr/>
          <p:nvPr/>
        </p:nvSpPr>
        <p:spPr>
          <a:xfrm>
            <a:off x="4638217" y="3429133"/>
            <a:ext cx="1275200" cy="1275200"/>
          </a:xfrm>
          <a:prstGeom prst="ellipse">
            <a:avLst/>
          </a:prstGeom>
          <a:no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69" name="Google Shape;469;p34"/>
          <p:cNvSpPr/>
          <p:nvPr/>
        </p:nvSpPr>
        <p:spPr>
          <a:xfrm>
            <a:off x="5491167" y="4704317"/>
            <a:ext cx="1275200" cy="1275200"/>
          </a:xfrm>
          <a:prstGeom prst="ellipse">
            <a:avLst/>
          </a:prstGeom>
          <a:no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74" name="Google Shape;474;p34"/>
          <p:cNvSpPr/>
          <p:nvPr/>
        </p:nvSpPr>
        <p:spPr>
          <a:xfrm>
            <a:off x="4742933" y="1450217"/>
            <a:ext cx="1065800" cy="601800"/>
          </a:xfrm>
          <a:custGeom>
            <a:avLst/>
            <a:gdLst/>
            <a:ahLst/>
            <a:cxnLst/>
            <a:rect l="l" t="t" r="r" b="b"/>
            <a:pathLst>
              <a:path w="31974" h="18054" extrusionOk="0">
                <a:moveTo>
                  <a:pt x="6183" y="0"/>
                </a:moveTo>
                <a:cubicBezTo>
                  <a:pt x="5653" y="0"/>
                  <a:pt x="5123" y="35"/>
                  <a:pt x="4599" y="119"/>
                </a:cubicBezTo>
                <a:cubicBezTo>
                  <a:pt x="2886" y="396"/>
                  <a:pt x="1265" y="1207"/>
                  <a:pt x="1" y="2396"/>
                </a:cubicBezTo>
                <a:cubicBezTo>
                  <a:pt x="177" y="11060"/>
                  <a:pt x="7278" y="18054"/>
                  <a:pt x="15981" y="18054"/>
                </a:cubicBezTo>
                <a:cubicBezTo>
                  <a:pt x="24799" y="18054"/>
                  <a:pt x="31973" y="10879"/>
                  <a:pt x="31973" y="2065"/>
                </a:cubicBezTo>
                <a:cubicBezTo>
                  <a:pt x="31973" y="1612"/>
                  <a:pt x="31947" y="1167"/>
                  <a:pt x="31912" y="727"/>
                </a:cubicBezTo>
                <a:cubicBezTo>
                  <a:pt x="29827" y="2700"/>
                  <a:pt x="26857" y="3466"/>
                  <a:pt x="23873" y="3466"/>
                </a:cubicBezTo>
                <a:cubicBezTo>
                  <a:pt x="22773" y="3466"/>
                  <a:pt x="21670" y="3362"/>
                  <a:pt x="20610" y="3175"/>
                </a:cubicBezTo>
                <a:cubicBezTo>
                  <a:pt x="16377" y="2435"/>
                  <a:pt x="12360" y="656"/>
                  <a:pt x="8092" y="128"/>
                </a:cubicBezTo>
                <a:cubicBezTo>
                  <a:pt x="7460" y="51"/>
                  <a:pt x="6821" y="0"/>
                  <a:pt x="6183" y="0"/>
                </a:cubicBezTo>
                <a:close/>
              </a:path>
            </a:pathLst>
          </a:custGeom>
          <a:solidFill>
            <a:srgbClr val="FFDA8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75" name="Google Shape;475;p34"/>
          <p:cNvSpPr/>
          <p:nvPr/>
        </p:nvSpPr>
        <p:spPr>
          <a:xfrm>
            <a:off x="4742784" y="3729401"/>
            <a:ext cx="1066067" cy="866100"/>
          </a:xfrm>
          <a:custGeom>
            <a:avLst/>
            <a:gdLst/>
            <a:ahLst/>
            <a:cxnLst/>
            <a:rect l="l" t="t" r="r" b="b"/>
            <a:pathLst>
              <a:path w="31982" h="25983" extrusionOk="0">
                <a:moveTo>
                  <a:pt x="6721" y="1"/>
                </a:moveTo>
                <a:cubicBezTo>
                  <a:pt x="6231" y="1"/>
                  <a:pt x="5743" y="33"/>
                  <a:pt x="5260" y="111"/>
                </a:cubicBezTo>
                <a:cubicBezTo>
                  <a:pt x="4414" y="247"/>
                  <a:pt x="3595" y="525"/>
                  <a:pt x="2837" y="917"/>
                </a:cubicBezTo>
                <a:cubicBezTo>
                  <a:pt x="1054" y="3498"/>
                  <a:pt x="1" y="6626"/>
                  <a:pt x="1" y="9994"/>
                </a:cubicBezTo>
                <a:cubicBezTo>
                  <a:pt x="1" y="18808"/>
                  <a:pt x="7176" y="25983"/>
                  <a:pt x="15993" y="25983"/>
                </a:cubicBezTo>
                <a:cubicBezTo>
                  <a:pt x="24807" y="25983"/>
                  <a:pt x="31982" y="18808"/>
                  <a:pt x="31982" y="9994"/>
                </a:cubicBezTo>
                <a:cubicBezTo>
                  <a:pt x="31982" y="6872"/>
                  <a:pt x="31079" y="3965"/>
                  <a:pt x="29534" y="1503"/>
                </a:cubicBezTo>
                <a:cubicBezTo>
                  <a:pt x="27714" y="2720"/>
                  <a:pt x="25421" y="3211"/>
                  <a:pt x="23119" y="3211"/>
                </a:cubicBezTo>
                <a:cubicBezTo>
                  <a:pt x="22099" y="3211"/>
                  <a:pt x="21077" y="3115"/>
                  <a:pt x="20094" y="2943"/>
                </a:cubicBezTo>
                <a:cubicBezTo>
                  <a:pt x="16170" y="2261"/>
                  <a:pt x="12448" y="609"/>
                  <a:pt x="8492" y="120"/>
                </a:cubicBezTo>
                <a:cubicBezTo>
                  <a:pt x="7905" y="48"/>
                  <a:pt x="7312" y="1"/>
                  <a:pt x="6721" y="1"/>
                </a:cubicBezTo>
                <a:close/>
              </a:path>
            </a:pathLst>
          </a:custGeom>
          <a:solidFill>
            <a:srgbClr val="EE496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76" name="Google Shape;476;p34"/>
          <p:cNvSpPr/>
          <p:nvPr/>
        </p:nvSpPr>
        <p:spPr>
          <a:xfrm>
            <a:off x="5595800" y="2306533"/>
            <a:ext cx="1065933" cy="1020667"/>
          </a:xfrm>
          <a:custGeom>
            <a:avLst/>
            <a:gdLst/>
            <a:ahLst/>
            <a:cxnLst/>
            <a:rect l="l" t="t" r="r" b="b"/>
            <a:pathLst>
              <a:path w="31978" h="30620" extrusionOk="0">
                <a:moveTo>
                  <a:pt x="9541" y="0"/>
                </a:moveTo>
                <a:cubicBezTo>
                  <a:pt x="7960" y="700"/>
                  <a:pt x="6511" y="1647"/>
                  <a:pt x="5247" y="2796"/>
                </a:cubicBezTo>
                <a:cubicBezTo>
                  <a:pt x="2023" y="5726"/>
                  <a:pt x="0" y="9945"/>
                  <a:pt x="0" y="14631"/>
                </a:cubicBezTo>
                <a:cubicBezTo>
                  <a:pt x="0" y="23445"/>
                  <a:pt x="7172" y="30620"/>
                  <a:pt x="15989" y="30620"/>
                </a:cubicBezTo>
                <a:cubicBezTo>
                  <a:pt x="24807" y="30620"/>
                  <a:pt x="31977" y="23445"/>
                  <a:pt x="31977" y="14631"/>
                </a:cubicBezTo>
                <a:cubicBezTo>
                  <a:pt x="31977" y="8778"/>
                  <a:pt x="28820" y="3656"/>
                  <a:pt x="24116" y="867"/>
                </a:cubicBezTo>
                <a:cubicBezTo>
                  <a:pt x="22913" y="1727"/>
                  <a:pt x="21367" y="2072"/>
                  <a:pt x="19813" y="2072"/>
                </a:cubicBezTo>
                <a:cubicBezTo>
                  <a:pt x="19152" y="2072"/>
                  <a:pt x="18490" y="2010"/>
                  <a:pt x="17852" y="1898"/>
                </a:cubicBezTo>
                <a:cubicBezTo>
                  <a:pt x="15297" y="1454"/>
                  <a:pt x="12880" y="383"/>
                  <a:pt x="10307" y="62"/>
                </a:cubicBezTo>
                <a:cubicBezTo>
                  <a:pt x="10052" y="31"/>
                  <a:pt x="9796" y="13"/>
                  <a:pt x="9541" y="0"/>
                </a:cubicBezTo>
                <a:close/>
              </a:path>
            </a:pathLst>
          </a:custGeom>
          <a:solidFill>
            <a:srgbClr val="9DE6D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477" name="Google Shape;477;p34"/>
          <p:cNvGrpSpPr/>
          <p:nvPr/>
        </p:nvGrpSpPr>
        <p:grpSpPr>
          <a:xfrm>
            <a:off x="5862450" y="2591226"/>
            <a:ext cx="532641" cy="400591"/>
            <a:chOff x="1165325" y="825700"/>
            <a:chExt cx="5376600" cy="4043650"/>
          </a:xfrm>
        </p:grpSpPr>
        <p:sp>
          <p:nvSpPr>
            <p:cNvPr id="478" name="Google Shape;478;p34"/>
            <p:cNvSpPr/>
            <p:nvPr/>
          </p:nvSpPr>
          <p:spPr>
            <a:xfrm>
              <a:off x="2277675" y="2669925"/>
              <a:ext cx="173725" cy="158225"/>
            </a:xfrm>
            <a:custGeom>
              <a:avLst/>
              <a:gdLst/>
              <a:ahLst/>
              <a:cxnLst/>
              <a:rect l="l" t="t" r="r" b="b"/>
              <a:pathLst>
                <a:path w="6949" h="6329" extrusionOk="0">
                  <a:moveTo>
                    <a:pt x="3572" y="0"/>
                  </a:moveTo>
                  <a:cubicBezTo>
                    <a:pt x="2789" y="0"/>
                    <a:pt x="2006" y="294"/>
                    <a:pt x="1403" y="881"/>
                  </a:cubicBezTo>
                  <a:lnTo>
                    <a:pt x="1207" y="1110"/>
                  </a:lnTo>
                  <a:cubicBezTo>
                    <a:pt x="0" y="2284"/>
                    <a:pt x="0" y="4241"/>
                    <a:pt x="1207" y="5415"/>
                  </a:cubicBezTo>
                  <a:cubicBezTo>
                    <a:pt x="1794" y="6035"/>
                    <a:pt x="2577" y="6329"/>
                    <a:pt x="3360" y="6329"/>
                  </a:cubicBezTo>
                  <a:cubicBezTo>
                    <a:pt x="4143" y="6329"/>
                    <a:pt x="4926" y="6035"/>
                    <a:pt x="5513" y="5415"/>
                  </a:cubicBezTo>
                  <a:lnTo>
                    <a:pt x="5741" y="5220"/>
                  </a:lnTo>
                  <a:cubicBezTo>
                    <a:pt x="6948" y="4013"/>
                    <a:pt x="6948" y="2088"/>
                    <a:pt x="5741" y="881"/>
                  </a:cubicBezTo>
                  <a:cubicBezTo>
                    <a:pt x="5138" y="294"/>
                    <a:pt x="4355" y="0"/>
                    <a:pt x="3572"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79" name="Google Shape;479;p34"/>
            <p:cNvSpPr/>
            <p:nvPr/>
          </p:nvSpPr>
          <p:spPr>
            <a:xfrm>
              <a:off x="2639750" y="2308050"/>
              <a:ext cx="172900" cy="158850"/>
            </a:xfrm>
            <a:custGeom>
              <a:avLst/>
              <a:gdLst/>
              <a:ahLst/>
              <a:cxnLst/>
              <a:rect l="l" t="t" r="r" b="b"/>
              <a:pathLst>
                <a:path w="6916" h="6354" extrusionOk="0">
                  <a:moveTo>
                    <a:pt x="3556" y="0"/>
                  </a:moveTo>
                  <a:cubicBezTo>
                    <a:pt x="2773" y="0"/>
                    <a:pt x="1990" y="302"/>
                    <a:pt x="1403" y="906"/>
                  </a:cubicBezTo>
                  <a:lnTo>
                    <a:pt x="1175" y="1101"/>
                  </a:lnTo>
                  <a:cubicBezTo>
                    <a:pt x="1" y="2308"/>
                    <a:pt x="1" y="4233"/>
                    <a:pt x="1175" y="5440"/>
                  </a:cubicBezTo>
                  <a:cubicBezTo>
                    <a:pt x="1762" y="6027"/>
                    <a:pt x="2545" y="6353"/>
                    <a:pt x="3328" y="6353"/>
                  </a:cubicBezTo>
                  <a:cubicBezTo>
                    <a:pt x="4111" y="6353"/>
                    <a:pt x="4893" y="6027"/>
                    <a:pt x="5513" y="5440"/>
                  </a:cubicBezTo>
                  <a:lnTo>
                    <a:pt x="5709" y="5211"/>
                  </a:lnTo>
                  <a:cubicBezTo>
                    <a:pt x="6916" y="4037"/>
                    <a:pt x="6916" y="2113"/>
                    <a:pt x="5709" y="906"/>
                  </a:cubicBezTo>
                  <a:cubicBezTo>
                    <a:pt x="5122" y="302"/>
                    <a:pt x="4339" y="0"/>
                    <a:pt x="3556"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0" name="Google Shape;480;p34"/>
            <p:cNvSpPr/>
            <p:nvPr/>
          </p:nvSpPr>
          <p:spPr>
            <a:xfrm>
              <a:off x="3001025" y="1946775"/>
              <a:ext cx="172900" cy="158025"/>
            </a:xfrm>
            <a:custGeom>
              <a:avLst/>
              <a:gdLst/>
              <a:ahLst/>
              <a:cxnLst/>
              <a:rect l="l" t="t" r="r" b="b"/>
              <a:pathLst>
                <a:path w="6916" h="6321" extrusionOk="0">
                  <a:moveTo>
                    <a:pt x="3572" y="1"/>
                  </a:moveTo>
                  <a:cubicBezTo>
                    <a:pt x="2789" y="1"/>
                    <a:pt x="2006" y="303"/>
                    <a:pt x="1403" y="906"/>
                  </a:cubicBezTo>
                  <a:lnTo>
                    <a:pt x="1207" y="1102"/>
                  </a:lnTo>
                  <a:cubicBezTo>
                    <a:pt x="0" y="2309"/>
                    <a:pt x="0" y="4233"/>
                    <a:pt x="1207" y="5440"/>
                  </a:cubicBezTo>
                  <a:cubicBezTo>
                    <a:pt x="1794" y="6027"/>
                    <a:pt x="2577" y="6321"/>
                    <a:pt x="3360" y="6321"/>
                  </a:cubicBezTo>
                  <a:cubicBezTo>
                    <a:pt x="4143" y="6321"/>
                    <a:pt x="4926" y="6027"/>
                    <a:pt x="5513" y="5440"/>
                  </a:cubicBezTo>
                  <a:lnTo>
                    <a:pt x="5741" y="5212"/>
                  </a:lnTo>
                  <a:cubicBezTo>
                    <a:pt x="6916" y="4037"/>
                    <a:pt x="6916" y="2080"/>
                    <a:pt x="5741" y="906"/>
                  </a:cubicBezTo>
                  <a:cubicBezTo>
                    <a:pt x="5138" y="303"/>
                    <a:pt x="4355" y="1"/>
                    <a:pt x="3572"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1" name="Google Shape;481;p34"/>
            <p:cNvSpPr/>
            <p:nvPr/>
          </p:nvSpPr>
          <p:spPr>
            <a:xfrm>
              <a:off x="1449950" y="1841575"/>
              <a:ext cx="172900" cy="158025"/>
            </a:xfrm>
            <a:custGeom>
              <a:avLst/>
              <a:gdLst/>
              <a:ahLst/>
              <a:cxnLst/>
              <a:rect l="l" t="t" r="r" b="b"/>
              <a:pathLst>
                <a:path w="6916" h="6321" extrusionOk="0">
                  <a:moveTo>
                    <a:pt x="3572" y="1"/>
                  </a:moveTo>
                  <a:cubicBezTo>
                    <a:pt x="2789" y="1"/>
                    <a:pt x="2006" y="303"/>
                    <a:pt x="1403" y="906"/>
                  </a:cubicBezTo>
                  <a:lnTo>
                    <a:pt x="1207" y="1102"/>
                  </a:lnTo>
                  <a:cubicBezTo>
                    <a:pt x="0" y="2309"/>
                    <a:pt x="0" y="4233"/>
                    <a:pt x="1174" y="5440"/>
                  </a:cubicBezTo>
                  <a:cubicBezTo>
                    <a:pt x="1794" y="6027"/>
                    <a:pt x="2577" y="6321"/>
                    <a:pt x="3360" y="6321"/>
                  </a:cubicBezTo>
                  <a:cubicBezTo>
                    <a:pt x="4143" y="6321"/>
                    <a:pt x="4926" y="6027"/>
                    <a:pt x="5513" y="5440"/>
                  </a:cubicBezTo>
                  <a:lnTo>
                    <a:pt x="5741" y="5212"/>
                  </a:lnTo>
                  <a:cubicBezTo>
                    <a:pt x="6916" y="4038"/>
                    <a:pt x="6916" y="2113"/>
                    <a:pt x="5741" y="906"/>
                  </a:cubicBezTo>
                  <a:cubicBezTo>
                    <a:pt x="5138" y="303"/>
                    <a:pt x="4355" y="1"/>
                    <a:pt x="3572"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2" name="Google Shape;482;p34"/>
            <p:cNvSpPr/>
            <p:nvPr/>
          </p:nvSpPr>
          <p:spPr>
            <a:xfrm>
              <a:off x="1811200" y="1480325"/>
              <a:ext cx="173725" cy="158025"/>
            </a:xfrm>
            <a:custGeom>
              <a:avLst/>
              <a:gdLst/>
              <a:ahLst/>
              <a:cxnLst/>
              <a:rect l="l" t="t" r="r" b="b"/>
              <a:pathLst>
                <a:path w="6949" h="6321" extrusionOk="0">
                  <a:moveTo>
                    <a:pt x="3573" y="0"/>
                  </a:moveTo>
                  <a:cubicBezTo>
                    <a:pt x="2790" y="0"/>
                    <a:pt x="2007" y="302"/>
                    <a:pt x="1403" y="905"/>
                  </a:cubicBezTo>
                  <a:lnTo>
                    <a:pt x="1208" y="1101"/>
                  </a:lnTo>
                  <a:cubicBezTo>
                    <a:pt x="1" y="2308"/>
                    <a:pt x="1" y="4233"/>
                    <a:pt x="1208" y="5440"/>
                  </a:cubicBezTo>
                  <a:cubicBezTo>
                    <a:pt x="1795" y="6027"/>
                    <a:pt x="2578" y="6320"/>
                    <a:pt x="3361" y="6320"/>
                  </a:cubicBezTo>
                  <a:cubicBezTo>
                    <a:pt x="4143" y="6320"/>
                    <a:pt x="4926" y="6027"/>
                    <a:pt x="5513" y="5440"/>
                  </a:cubicBezTo>
                  <a:lnTo>
                    <a:pt x="5742" y="5211"/>
                  </a:lnTo>
                  <a:cubicBezTo>
                    <a:pt x="6949" y="4037"/>
                    <a:pt x="6949" y="2080"/>
                    <a:pt x="5742" y="905"/>
                  </a:cubicBezTo>
                  <a:cubicBezTo>
                    <a:pt x="5138" y="302"/>
                    <a:pt x="4355" y="0"/>
                    <a:pt x="3573"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3" name="Google Shape;483;p34"/>
            <p:cNvSpPr/>
            <p:nvPr/>
          </p:nvSpPr>
          <p:spPr>
            <a:xfrm>
              <a:off x="2173275" y="1118850"/>
              <a:ext cx="172925" cy="158225"/>
            </a:xfrm>
            <a:custGeom>
              <a:avLst/>
              <a:gdLst/>
              <a:ahLst/>
              <a:cxnLst/>
              <a:rect l="l" t="t" r="r" b="b"/>
              <a:pathLst>
                <a:path w="6917" h="6329" extrusionOk="0">
                  <a:moveTo>
                    <a:pt x="3557" y="0"/>
                  </a:moveTo>
                  <a:cubicBezTo>
                    <a:pt x="2774" y="0"/>
                    <a:pt x="1991" y="294"/>
                    <a:pt x="1404" y="881"/>
                  </a:cubicBezTo>
                  <a:lnTo>
                    <a:pt x="1175" y="1110"/>
                  </a:lnTo>
                  <a:cubicBezTo>
                    <a:pt x="1" y="2284"/>
                    <a:pt x="1" y="4241"/>
                    <a:pt x="1175" y="5415"/>
                  </a:cubicBezTo>
                  <a:cubicBezTo>
                    <a:pt x="1762" y="6035"/>
                    <a:pt x="2545" y="6329"/>
                    <a:pt x="3328" y="6329"/>
                  </a:cubicBezTo>
                  <a:cubicBezTo>
                    <a:pt x="4111" y="6329"/>
                    <a:pt x="4894" y="6035"/>
                    <a:pt x="5514" y="5415"/>
                  </a:cubicBezTo>
                  <a:lnTo>
                    <a:pt x="5709" y="5220"/>
                  </a:lnTo>
                  <a:cubicBezTo>
                    <a:pt x="6916" y="4013"/>
                    <a:pt x="6916" y="2088"/>
                    <a:pt x="5709" y="881"/>
                  </a:cubicBezTo>
                  <a:cubicBezTo>
                    <a:pt x="5122" y="294"/>
                    <a:pt x="4339" y="0"/>
                    <a:pt x="3557"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4" name="Google Shape;484;p34"/>
            <p:cNvSpPr/>
            <p:nvPr/>
          </p:nvSpPr>
          <p:spPr>
            <a:xfrm>
              <a:off x="1700300" y="2324975"/>
              <a:ext cx="267500" cy="252825"/>
            </a:xfrm>
            <a:custGeom>
              <a:avLst/>
              <a:gdLst/>
              <a:ahLst/>
              <a:cxnLst/>
              <a:rect l="l" t="t" r="r" b="b"/>
              <a:pathLst>
                <a:path w="10700" h="10113" extrusionOk="0">
                  <a:moveTo>
                    <a:pt x="7356" y="0"/>
                  </a:moveTo>
                  <a:cubicBezTo>
                    <a:pt x="6573" y="0"/>
                    <a:pt x="5790" y="294"/>
                    <a:pt x="5187" y="881"/>
                  </a:cubicBezTo>
                  <a:lnTo>
                    <a:pt x="1207" y="4893"/>
                  </a:lnTo>
                  <a:cubicBezTo>
                    <a:pt x="0" y="6068"/>
                    <a:pt x="0" y="7992"/>
                    <a:pt x="1207" y="9199"/>
                  </a:cubicBezTo>
                  <a:cubicBezTo>
                    <a:pt x="1795" y="9786"/>
                    <a:pt x="2577" y="10112"/>
                    <a:pt x="3360" y="10112"/>
                  </a:cubicBezTo>
                  <a:cubicBezTo>
                    <a:pt x="4143" y="10112"/>
                    <a:pt x="4926" y="9786"/>
                    <a:pt x="5513" y="9199"/>
                  </a:cubicBezTo>
                  <a:lnTo>
                    <a:pt x="9525" y="5219"/>
                  </a:lnTo>
                  <a:cubicBezTo>
                    <a:pt x="10700" y="4012"/>
                    <a:pt x="10700" y="2088"/>
                    <a:pt x="9525" y="881"/>
                  </a:cubicBezTo>
                  <a:cubicBezTo>
                    <a:pt x="8922" y="294"/>
                    <a:pt x="8139" y="0"/>
                    <a:pt x="7356"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5" name="Google Shape;485;p34"/>
            <p:cNvSpPr/>
            <p:nvPr/>
          </p:nvSpPr>
          <p:spPr>
            <a:xfrm>
              <a:off x="2019150" y="2006325"/>
              <a:ext cx="267525" cy="252625"/>
            </a:xfrm>
            <a:custGeom>
              <a:avLst/>
              <a:gdLst/>
              <a:ahLst/>
              <a:cxnLst/>
              <a:rect l="l" t="t" r="r" b="b"/>
              <a:pathLst>
                <a:path w="10701" h="10105" extrusionOk="0">
                  <a:moveTo>
                    <a:pt x="7340" y="0"/>
                  </a:moveTo>
                  <a:cubicBezTo>
                    <a:pt x="6557" y="0"/>
                    <a:pt x="5775" y="302"/>
                    <a:pt x="5187" y="905"/>
                  </a:cubicBezTo>
                  <a:lnTo>
                    <a:pt x="1175" y="4885"/>
                  </a:lnTo>
                  <a:cubicBezTo>
                    <a:pt x="1" y="6092"/>
                    <a:pt x="1" y="8016"/>
                    <a:pt x="1175" y="9223"/>
                  </a:cubicBezTo>
                  <a:cubicBezTo>
                    <a:pt x="1795" y="9810"/>
                    <a:pt x="2578" y="10104"/>
                    <a:pt x="3361" y="10104"/>
                  </a:cubicBezTo>
                  <a:cubicBezTo>
                    <a:pt x="4144" y="10104"/>
                    <a:pt x="4926" y="9810"/>
                    <a:pt x="5514" y="9223"/>
                  </a:cubicBezTo>
                  <a:lnTo>
                    <a:pt x="9493" y="5211"/>
                  </a:lnTo>
                  <a:cubicBezTo>
                    <a:pt x="10700" y="4037"/>
                    <a:pt x="10700" y="2080"/>
                    <a:pt x="9493" y="905"/>
                  </a:cubicBezTo>
                  <a:cubicBezTo>
                    <a:pt x="8906" y="302"/>
                    <a:pt x="8123" y="0"/>
                    <a:pt x="7340"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6" name="Google Shape;486;p34"/>
            <p:cNvSpPr/>
            <p:nvPr/>
          </p:nvSpPr>
          <p:spPr>
            <a:xfrm>
              <a:off x="2337200" y="1687450"/>
              <a:ext cx="267500" cy="252625"/>
            </a:xfrm>
            <a:custGeom>
              <a:avLst/>
              <a:gdLst/>
              <a:ahLst/>
              <a:cxnLst/>
              <a:rect l="l" t="t" r="r" b="b"/>
              <a:pathLst>
                <a:path w="10700" h="10105" extrusionOk="0">
                  <a:moveTo>
                    <a:pt x="7356" y="1"/>
                  </a:moveTo>
                  <a:cubicBezTo>
                    <a:pt x="6573" y="1"/>
                    <a:pt x="5791" y="302"/>
                    <a:pt x="5187" y="906"/>
                  </a:cubicBezTo>
                  <a:lnTo>
                    <a:pt x="1207" y="4885"/>
                  </a:lnTo>
                  <a:cubicBezTo>
                    <a:pt x="1" y="6092"/>
                    <a:pt x="1" y="8017"/>
                    <a:pt x="1207" y="9224"/>
                  </a:cubicBezTo>
                  <a:cubicBezTo>
                    <a:pt x="1795" y="9811"/>
                    <a:pt x="2578" y="10105"/>
                    <a:pt x="3360" y="10105"/>
                  </a:cubicBezTo>
                  <a:cubicBezTo>
                    <a:pt x="4143" y="10105"/>
                    <a:pt x="4926" y="9811"/>
                    <a:pt x="5513" y="9224"/>
                  </a:cubicBezTo>
                  <a:lnTo>
                    <a:pt x="9526" y="5244"/>
                  </a:lnTo>
                  <a:cubicBezTo>
                    <a:pt x="10700" y="4037"/>
                    <a:pt x="10700" y="2113"/>
                    <a:pt x="9526" y="906"/>
                  </a:cubicBezTo>
                  <a:cubicBezTo>
                    <a:pt x="8922" y="302"/>
                    <a:pt x="8139" y="1"/>
                    <a:pt x="7356"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7" name="Google Shape;487;p34"/>
            <p:cNvSpPr/>
            <p:nvPr/>
          </p:nvSpPr>
          <p:spPr>
            <a:xfrm>
              <a:off x="2656050" y="1369400"/>
              <a:ext cx="267525" cy="252625"/>
            </a:xfrm>
            <a:custGeom>
              <a:avLst/>
              <a:gdLst/>
              <a:ahLst/>
              <a:cxnLst/>
              <a:rect l="l" t="t" r="r" b="b"/>
              <a:pathLst>
                <a:path w="10701" h="10105" extrusionOk="0">
                  <a:moveTo>
                    <a:pt x="7340" y="1"/>
                  </a:moveTo>
                  <a:cubicBezTo>
                    <a:pt x="6557" y="1"/>
                    <a:pt x="5775" y="303"/>
                    <a:pt x="5187" y="906"/>
                  </a:cubicBezTo>
                  <a:lnTo>
                    <a:pt x="1175" y="4886"/>
                  </a:lnTo>
                  <a:cubicBezTo>
                    <a:pt x="1" y="6093"/>
                    <a:pt x="1" y="8017"/>
                    <a:pt x="1175" y="9192"/>
                  </a:cubicBezTo>
                  <a:cubicBezTo>
                    <a:pt x="1795" y="9811"/>
                    <a:pt x="2578" y="10105"/>
                    <a:pt x="3361" y="10105"/>
                  </a:cubicBezTo>
                  <a:cubicBezTo>
                    <a:pt x="4144" y="10105"/>
                    <a:pt x="4926" y="9811"/>
                    <a:pt x="5514" y="9192"/>
                  </a:cubicBezTo>
                  <a:lnTo>
                    <a:pt x="9493" y="5212"/>
                  </a:lnTo>
                  <a:cubicBezTo>
                    <a:pt x="10700" y="4005"/>
                    <a:pt x="10700" y="2080"/>
                    <a:pt x="9493" y="906"/>
                  </a:cubicBezTo>
                  <a:cubicBezTo>
                    <a:pt x="8906" y="303"/>
                    <a:pt x="8123" y="1"/>
                    <a:pt x="7340"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8" name="Google Shape;488;p34"/>
            <p:cNvSpPr/>
            <p:nvPr/>
          </p:nvSpPr>
          <p:spPr>
            <a:xfrm>
              <a:off x="1165325" y="825700"/>
              <a:ext cx="5376600" cy="4043650"/>
            </a:xfrm>
            <a:custGeom>
              <a:avLst/>
              <a:gdLst/>
              <a:ahLst/>
              <a:cxnLst/>
              <a:rect l="l" t="t" r="r" b="b"/>
              <a:pathLst>
                <a:path w="215064" h="161746" extrusionOk="0">
                  <a:moveTo>
                    <a:pt x="42393" y="7177"/>
                  </a:moveTo>
                  <a:cubicBezTo>
                    <a:pt x="47984" y="7177"/>
                    <a:pt x="53770" y="8281"/>
                    <a:pt x="59402" y="10454"/>
                  </a:cubicBezTo>
                  <a:lnTo>
                    <a:pt x="10407" y="59449"/>
                  </a:lnTo>
                  <a:cubicBezTo>
                    <a:pt x="8776" y="55209"/>
                    <a:pt x="7699" y="50805"/>
                    <a:pt x="7308" y="46336"/>
                  </a:cubicBezTo>
                  <a:cubicBezTo>
                    <a:pt x="6264" y="34854"/>
                    <a:pt x="9754" y="24448"/>
                    <a:pt x="17094" y="17109"/>
                  </a:cubicBezTo>
                  <a:cubicBezTo>
                    <a:pt x="23772" y="10430"/>
                    <a:pt x="32795" y="7177"/>
                    <a:pt x="42393" y="7177"/>
                  </a:cubicBezTo>
                  <a:close/>
                  <a:moveTo>
                    <a:pt x="143463" y="13325"/>
                  </a:moveTo>
                  <a:lnTo>
                    <a:pt x="143463" y="21871"/>
                  </a:lnTo>
                  <a:cubicBezTo>
                    <a:pt x="143463" y="23567"/>
                    <a:pt x="144833" y="24905"/>
                    <a:pt x="146529" y="24905"/>
                  </a:cubicBezTo>
                  <a:lnTo>
                    <a:pt x="158142" y="24905"/>
                  </a:lnTo>
                  <a:cubicBezTo>
                    <a:pt x="159773" y="24905"/>
                    <a:pt x="161273" y="25557"/>
                    <a:pt x="162415" y="26699"/>
                  </a:cubicBezTo>
                  <a:cubicBezTo>
                    <a:pt x="163557" y="27808"/>
                    <a:pt x="164177" y="29341"/>
                    <a:pt x="164177" y="30940"/>
                  </a:cubicBezTo>
                  <a:lnTo>
                    <a:pt x="164177" y="42552"/>
                  </a:lnTo>
                  <a:cubicBezTo>
                    <a:pt x="164177" y="44248"/>
                    <a:pt x="165547" y="45618"/>
                    <a:pt x="167243" y="45618"/>
                  </a:cubicBezTo>
                  <a:lnTo>
                    <a:pt x="178856" y="45618"/>
                  </a:lnTo>
                  <a:cubicBezTo>
                    <a:pt x="182183" y="45618"/>
                    <a:pt x="184890" y="48326"/>
                    <a:pt x="184890" y="51653"/>
                  </a:cubicBezTo>
                  <a:lnTo>
                    <a:pt x="184890" y="63266"/>
                  </a:lnTo>
                  <a:cubicBezTo>
                    <a:pt x="184890" y="64962"/>
                    <a:pt x="186260" y="66332"/>
                    <a:pt x="187924" y="66332"/>
                  </a:cubicBezTo>
                  <a:lnTo>
                    <a:pt x="196503" y="66332"/>
                  </a:lnTo>
                  <a:cubicBezTo>
                    <a:pt x="194154" y="70312"/>
                    <a:pt x="191251" y="74063"/>
                    <a:pt x="187793" y="77521"/>
                  </a:cubicBezTo>
                  <a:cubicBezTo>
                    <a:pt x="187500" y="77814"/>
                    <a:pt x="187206" y="78075"/>
                    <a:pt x="186913" y="78369"/>
                  </a:cubicBezTo>
                  <a:lnTo>
                    <a:pt x="178856" y="78369"/>
                  </a:lnTo>
                  <a:cubicBezTo>
                    <a:pt x="177257" y="78369"/>
                    <a:pt x="175757" y="77749"/>
                    <a:pt x="174615" y="76607"/>
                  </a:cubicBezTo>
                  <a:cubicBezTo>
                    <a:pt x="173473" y="75466"/>
                    <a:pt x="172853" y="73965"/>
                    <a:pt x="172853" y="72334"/>
                  </a:cubicBezTo>
                  <a:lnTo>
                    <a:pt x="172853" y="60721"/>
                  </a:lnTo>
                  <a:cubicBezTo>
                    <a:pt x="172853" y="59025"/>
                    <a:pt x="171483" y="57655"/>
                    <a:pt x="169787" y="57655"/>
                  </a:cubicBezTo>
                  <a:lnTo>
                    <a:pt x="158142" y="57655"/>
                  </a:lnTo>
                  <a:cubicBezTo>
                    <a:pt x="156544" y="57655"/>
                    <a:pt x="155043" y="57035"/>
                    <a:pt x="153901" y="55894"/>
                  </a:cubicBezTo>
                  <a:cubicBezTo>
                    <a:pt x="152760" y="54752"/>
                    <a:pt x="152140" y="53252"/>
                    <a:pt x="152140" y="51653"/>
                  </a:cubicBezTo>
                  <a:lnTo>
                    <a:pt x="152140" y="40008"/>
                  </a:lnTo>
                  <a:cubicBezTo>
                    <a:pt x="152140" y="38312"/>
                    <a:pt x="150770" y="36942"/>
                    <a:pt x="149074" y="36942"/>
                  </a:cubicBezTo>
                  <a:lnTo>
                    <a:pt x="137461" y="36942"/>
                  </a:lnTo>
                  <a:cubicBezTo>
                    <a:pt x="135863" y="36942"/>
                    <a:pt x="134329" y="36322"/>
                    <a:pt x="133188" y="35180"/>
                  </a:cubicBezTo>
                  <a:cubicBezTo>
                    <a:pt x="132046" y="34071"/>
                    <a:pt x="131426" y="32538"/>
                    <a:pt x="131426" y="30940"/>
                  </a:cubicBezTo>
                  <a:lnTo>
                    <a:pt x="131426" y="22850"/>
                  </a:lnTo>
                  <a:cubicBezTo>
                    <a:pt x="131720" y="22589"/>
                    <a:pt x="131981" y="22295"/>
                    <a:pt x="132274" y="22002"/>
                  </a:cubicBezTo>
                  <a:cubicBezTo>
                    <a:pt x="135732" y="18577"/>
                    <a:pt x="139516" y="15673"/>
                    <a:pt x="143463" y="13325"/>
                  </a:cubicBezTo>
                  <a:close/>
                  <a:moveTo>
                    <a:pt x="65306" y="13194"/>
                  </a:moveTo>
                  <a:cubicBezTo>
                    <a:pt x="70003" y="15706"/>
                    <a:pt x="74472" y="19001"/>
                    <a:pt x="78549" y="23046"/>
                  </a:cubicBezTo>
                  <a:cubicBezTo>
                    <a:pt x="79104" y="23633"/>
                    <a:pt x="79658" y="24220"/>
                    <a:pt x="80213" y="24807"/>
                  </a:cubicBezTo>
                  <a:lnTo>
                    <a:pt x="24759" y="80261"/>
                  </a:lnTo>
                  <a:cubicBezTo>
                    <a:pt x="24172" y="79706"/>
                    <a:pt x="23585" y="79152"/>
                    <a:pt x="23030" y="78565"/>
                  </a:cubicBezTo>
                  <a:cubicBezTo>
                    <a:pt x="19018" y="74585"/>
                    <a:pt x="15691" y="70116"/>
                    <a:pt x="13147" y="65386"/>
                  </a:cubicBezTo>
                  <a:lnTo>
                    <a:pt x="65306" y="13194"/>
                  </a:lnTo>
                  <a:close/>
                  <a:moveTo>
                    <a:pt x="90586" y="86915"/>
                  </a:moveTo>
                  <a:lnTo>
                    <a:pt x="100568" y="96864"/>
                  </a:lnTo>
                  <a:lnTo>
                    <a:pt x="96849" y="100583"/>
                  </a:lnTo>
                  <a:lnTo>
                    <a:pt x="86867" y="90634"/>
                  </a:lnTo>
                  <a:cubicBezTo>
                    <a:pt x="87520" y="90047"/>
                    <a:pt x="88172" y="89460"/>
                    <a:pt x="88792" y="88840"/>
                  </a:cubicBezTo>
                  <a:cubicBezTo>
                    <a:pt x="89412" y="88220"/>
                    <a:pt x="89999" y="87568"/>
                    <a:pt x="90586" y="86915"/>
                  </a:cubicBezTo>
                  <a:close/>
                  <a:moveTo>
                    <a:pt x="120238" y="85871"/>
                  </a:moveTo>
                  <a:cubicBezTo>
                    <a:pt x="120792" y="86524"/>
                    <a:pt x="121379" y="87144"/>
                    <a:pt x="122032" y="87796"/>
                  </a:cubicBezTo>
                  <a:cubicBezTo>
                    <a:pt x="122651" y="88416"/>
                    <a:pt x="123271" y="89003"/>
                    <a:pt x="123956" y="89557"/>
                  </a:cubicBezTo>
                  <a:lnTo>
                    <a:pt x="102721" y="110793"/>
                  </a:lnTo>
                  <a:lnTo>
                    <a:pt x="84976" y="128538"/>
                  </a:lnTo>
                  <a:cubicBezTo>
                    <a:pt x="80507" y="133007"/>
                    <a:pt x="77571" y="138911"/>
                    <a:pt x="76527" y="145566"/>
                  </a:cubicBezTo>
                  <a:cubicBezTo>
                    <a:pt x="76168" y="147817"/>
                    <a:pt x="75124" y="149872"/>
                    <a:pt x="73526" y="151470"/>
                  </a:cubicBezTo>
                  <a:cubicBezTo>
                    <a:pt x="71465" y="153531"/>
                    <a:pt x="68725" y="154637"/>
                    <a:pt x="65847" y="154637"/>
                  </a:cubicBezTo>
                  <a:cubicBezTo>
                    <a:pt x="65764" y="154637"/>
                    <a:pt x="65682" y="154636"/>
                    <a:pt x="65599" y="154634"/>
                  </a:cubicBezTo>
                  <a:cubicBezTo>
                    <a:pt x="62598" y="154536"/>
                    <a:pt x="59858" y="153231"/>
                    <a:pt x="57836" y="150981"/>
                  </a:cubicBezTo>
                  <a:cubicBezTo>
                    <a:pt x="54215" y="146871"/>
                    <a:pt x="54313" y="140510"/>
                    <a:pt x="58097" y="136530"/>
                  </a:cubicBezTo>
                  <a:cubicBezTo>
                    <a:pt x="59826" y="134671"/>
                    <a:pt x="62044" y="133529"/>
                    <a:pt x="64523" y="133235"/>
                  </a:cubicBezTo>
                  <a:cubicBezTo>
                    <a:pt x="70688" y="132420"/>
                    <a:pt x="76657" y="129419"/>
                    <a:pt x="81322" y="124754"/>
                  </a:cubicBezTo>
                  <a:lnTo>
                    <a:pt x="120238" y="85871"/>
                  </a:lnTo>
                  <a:close/>
                  <a:moveTo>
                    <a:pt x="112931" y="109260"/>
                  </a:moveTo>
                  <a:lnTo>
                    <a:pt x="129534" y="125863"/>
                  </a:lnTo>
                  <a:cubicBezTo>
                    <a:pt x="134036" y="130332"/>
                    <a:pt x="139907" y="133268"/>
                    <a:pt x="146562" y="134312"/>
                  </a:cubicBezTo>
                  <a:cubicBezTo>
                    <a:pt x="148813" y="134671"/>
                    <a:pt x="150868" y="135715"/>
                    <a:pt x="152499" y="137313"/>
                  </a:cubicBezTo>
                  <a:cubicBezTo>
                    <a:pt x="154619" y="139433"/>
                    <a:pt x="155728" y="142271"/>
                    <a:pt x="155630" y="145272"/>
                  </a:cubicBezTo>
                  <a:cubicBezTo>
                    <a:pt x="155532" y="148241"/>
                    <a:pt x="154228" y="151013"/>
                    <a:pt x="151977" y="153003"/>
                  </a:cubicBezTo>
                  <a:cubicBezTo>
                    <a:pt x="149967" y="154773"/>
                    <a:pt x="147427" y="155655"/>
                    <a:pt x="144887" y="155655"/>
                  </a:cubicBezTo>
                  <a:cubicBezTo>
                    <a:pt x="142232" y="155655"/>
                    <a:pt x="139577" y="154692"/>
                    <a:pt x="137526" y="152775"/>
                  </a:cubicBezTo>
                  <a:cubicBezTo>
                    <a:pt x="135699" y="151046"/>
                    <a:pt x="134558" y="148795"/>
                    <a:pt x="134232" y="146316"/>
                  </a:cubicBezTo>
                  <a:cubicBezTo>
                    <a:pt x="133416" y="140151"/>
                    <a:pt x="130415" y="134181"/>
                    <a:pt x="125750" y="129517"/>
                  </a:cubicBezTo>
                  <a:lnTo>
                    <a:pt x="109212" y="112946"/>
                  </a:lnTo>
                  <a:lnTo>
                    <a:pt x="112931" y="109260"/>
                  </a:lnTo>
                  <a:close/>
                  <a:moveTo>
                    <a:pt x="168402" y="1"/>
                  </a:moveTo>
                  <a:cubicBezTo>
                    <a:pt x="165867" y="1"/>
                    <a:pt x="163288" y="200"/>
                    <a:pt x="160686" y="603"/>
                  </a:cubicBezTo>
                  <a:cubicBezTo>
                    <a:pt x="148715" y="2462"/>
                    <a:pt x="137102" y="8530"/>
                    <a:pt x="127936" y="17696"/>
                  </a:cubicBezTo>
                  <a:cubicBezTo>
                    <a:pt x="109506" y="36126"/>
                    <a:pt x="105232" y="62711"/>
                    <a:pt x="116552" y="80881"/>
                  </a:cubicBezTo>
                  <a:lnTo>
                    <a:pt x="104874" y="92558"/>
                  </a:lnTo>
                  <a:lnTo>
                    <a:pt x="94272" y="81924"/>
                  </a:lnTo>
                  <a:cubicBezTo>
                    <a:pt x="105591" y="63755"/>
                    <a:pt x="101318" y="37170"/>
                    <a:pt x="82855" y="18740"/>
                  </a:cubicBezTo>
                  <a:cubicBezTo>
                    <a:pt x="71222" y="7089"/>
                    <a:pt x="56348" y="1084"/>
                    <a:pt x="42388" y="1084"/>
                  </a:cubicBezTo>
                  <a:cubicBezTo>
                    <a:pt x="31216" y="1084"/>
                    <a:pt x="20629" y="4929"/>
                    <a:pt x="12755" y="12803"/>
                  </a:cubicBezTo>
                  <a:cubicBezTo>
                    <a:pt x="4111" y="21447"/>
                    <a:pt x="1" y="33549"/>
                    <a:pt x="1208" y="46891"/>
                  </a:cubicBezTo>
                  <a:cubicBezTo>
                    <a:pt x="2415" y="60036"/>
                    <a:pt x="8612" y="72823"/>
                    <a:pt x="18692" y="82903"/>
                  </a:cubicBezTo>
                  <a:cubicBezTo>
                    <a:pt x="26977" y="91188"/>
                    <a:pt x="37090" y="96864"/>
                    <a:pt x="47887" y="99278"/>
                  </a:cubicBezTo>
                  <a:cubicBezTo>
                    <a:pt x="48119" y="99334"/>
                    <a:pt x="48351" y="99361"/>
                    <a:pt x="48580" y="99361"/>
                  </a:cubicBezTo>
                  <a:cubicBezTo>
                    <a:pt x="49957" y="99361"/>
                    <a:pt x="51204" y="98394"/>
                    <a:pt x="51540" y="96995"/>
                  </a:cubicBezTo>
                  <a:cubicBezTo>
                    <a:pt x="51899" y="95331"/>
                    <a:pt x="50855" y="93700"/>
                    <a:pt x="49224" y="93341"/>
                  </a:cubicBezTo>
                  <a:cubicBezTo>
                    <a:pt x="42211" y="91743"/>
                    <a:pt x="35524" y="88611"/>
                    <a:pt x="29522" y="84175"/>
                  </a:cubicBezTo>
                  <a:lnTo>
                    <a:pt x="84127" y="29537"/>
                  </a:lnTo>
                  <a:cubicBezTo>
                    <a:pt x="97469" y="47608"/>
                    <a:pt x="98089" y="70899"/>
                    <a:pt x="84454" y="84501"/>
                  </a:cubicBezTo>
                  <a:cubicBezTo>
                    <a:pt x="78680" y="90275"/>
                    <a:pt x="71014" y="93668"/>
                    <a:pt x="62239" y="94353"/>
                  </a:cubicBezTo>
                  <a:cubicBezTo>
                    <a:pt x="60576" y="94483"/>
                    <a:pt x="59304" y="95951"/>
                    <a:pt x="59434" y="97615"/>
                  </a:cubicBezTo>
                  <a:cubicBezTo>
                    <a:pt x="59565" y="99213"/>
                    <a:pt x="60902" y="100452"/>
                    <a:pt x="62468" y="100452"/>
                  </a:cubicBezTo>
                  <a:lnTo>
                    <a:pt x="62696" y="100452"/>
                  </a:lnTo>
                  <a:cubicBezTo>
                    <a:pt x="69807" y="99898"/>
                    <a:pt x="76299" y="97810"/>
                    <a:pt x="81909" y="94320"/>
                  </a:cubicBezTo>
                  <a:lnTo>
                    <a:pt x="92511" y="104921"/>
                  </a:lnTo>
                  <a:lnTo>
                    <a:pt x="77016" y="120416"/>
                  </a:lnTo>
                  <a:cubicBezTo>
                    <a:pt x="73298" y="124135"/>
                    <a:pt x="68568" y="126516"/>
                    <a:pt x="63740" y="127168"/>
                  </a:cubicBezTo>
                  <a:cubicBezTo>
                    <a:pt x="59891" y="127657"/>
                    <a:pt x="56303" y="129484"/>
                    <a:pt x="53628" y="132322"/>
                  </a:cubicBezTo>
                  <a:cubicBezTo>
                    <a:pt x="47724" y="138618"/>
                    <a:pt x="47561" y="148567"/>
                    <a:pt x="53269" y="155026"/>
                  </a:cubicBezTo>
                  <a:cubicBezTo>
                    <a:pt x="56401" y="158548"/>
                    <a:pt x="60706" y="160604"/>
                    <a:pt x="65404" y="160734"/>
                  </a:cubicBezTo>
                  <a:lnTo>
                    <a:pt x="65926" y="160734"/>
                  </a:lnTo>
                  <a:cubicBezTo>
                    <a:pt x="70362" y="160734"/>
                    <a:pt x="74700" y="158973"/>
                    <a:pt x="77832" y="155808"/>
                  </a:cubicBezTo>
                  <a:cubicBezTo>
                    <a:pt x="80376" y="153264"/>
                    <a:pt x="82007" y="150067"/>
                    <a:pt x="82562" y="146512"/>
                  </a:cubicBezTo>
                  <a:cubicBezTo>
                    <a:pt x="83410" y="141129"/>
                    <a:pt x="85758" y="136432"/>
                    <a:pt x="89314" y="132877"/>
                  </a:cubicBezTo>
                  <a:lnTo>
                    <a:pt x="104874" y="117284"/>
                  </a:lnTo>
                  <a:lnTo>
                    <a:pt x="121445" y="133855"/>
                  </a:lnTo>
                  <a:cubicBezTo>
                    <a:pt x="125163" y="137541"/>
                    <a:pt x="127544" y="142271"/>
                    <a:pt x="128164" y="147099"/>
                  </a:cubicBezTo>
                  <a:cubicBezTo>
                    <a:pt x="128654" y="150948"/>
                    <a:pt x="130513" y="154536"/>
                    <a:pt x="133351" y="157211"/>
                  </a:cubicBezTo>
                  <a:cubicBezTo>
                    <a:pt x="136548" y="160245"/>
                    <a:pt x="140723" y="161745"/>
                    <a:pt x="144898" y="161745"/>
                  </a:cubicBezTo>
                  <a:cubicBezTo>
                    <a:pt x="148878" y="161745"/>
                    <a:pt x="152890" y="160375"/>
                    <a:pt x="156022" y="157570"/>
                  </a:cubicBezTo>
                  <a:cubicBezTo>
                    <a:pt x="159577" y="154471"/>
                    <a:pt x="161600" y="150165"/>
                    <a:pt x="161730" y="145435"/>
                  </a:cubicBezTo>
                  <a:cubicBezTo>
                    <a:pt x="161893" y="140803"/>
                    <a:pt x="160099" y="136269"/>
                    <a:pt x="156804" y="133007"/>
                  </a:cubicBezTo>
                  <a:cubicBezTo>
                    <a:pt x="154260" y="130463"/>
                    <a:pt x="151063" y="128832"/>
                    <a:pt x="147540" y="128277"/>
                  </a:cubicBezTo>
                  <a:cubicBezTo>
                    <a:pt x="142158" y="127429"/>
                    <a:pt x="137428" y="125113"/>
                    <a:pt x="133873" y="121558"/>
                  </a:cubicBezTo>
                  <a:lnTo>
                    <a:pt x="117237" y="104921"/>
                  </a:lnTo>
                  <a:lnTo>
                    <a:pt x="128914" y="93276"/>
                  </a:lnTo>
                  <a:cubicBezTo>
                    <a:pt x="134134" y="96538"/>
                    <a:pt x="140168" y="98593"/>
                    <a:pt x="146692" y="99278"/>
                  </a:cubicBezTo>
                  <a:lnTo>
                    <a:pt x="147019" y="99278"/>
                  </a:lnTo>
                  <a:cubicBezTo>
                    <a:pt x="148552" y="99278"/>
                    <a:pt x="149889" y="98104"/>
                    <a:pt x="150052" y="96538"/>
                  </a:cubicBezTo>
                  <a:cubicBezTo>
                    <a:pt x="150248" y="94874"/>
                    <a:pt x="149008" y="93374"/>
                    <a:pt x="147345" y="93178"/>
                  </a:cubicBezTo>
                  <a:cubicBezTo>
                    <a:pt x="139092" y="92330"/>
                    <a:pt x="131818" y="88938"/>
                    <a:pt x="126338" y="83458"/>
                  </a:cubicBezTo>
                  <a:cubicBezTo>
                    <a:pt x="113224" y="70312"/>
                    <a:pt x="113290" y="48163"/>
                    <a:pt x="125326" y="30418"/>
                  </a:cubicBezTo>
                  <a:lnTo>
                    <a:pt x="125326" y="30418"/>
                  </a:lnTo>
                  <a:lnTo>
                    <a:pt x="125326" y="30940"/>
                  </a:lnTo>
                  <a:cubicBezTo>
                    <a:pt x="125326" y="34169"/>
                    <a:pt x="126566" y="37235"/>
                    <a:pt x="128882" y="39519"/>
                  </a:cubicBezTo>
                  <a:cubicBezTo>
                    <a:pt x="131165" y="41802"/>
                    <a:pt x="134199" y="43074"/>
                    <a:pt x="137461" y="43074"/>
                  </a:cubicBezTo>
                  <a:lnTo>
                    <a:pt x="146007" y="43074"/>
                  </a:lnTo>
                  <a:lnTo>
                    <a:pt x="146007" y="51653"/>
                  </a:lnTo>
                  <a:cubicBezTo>
                    <a:pt x="146007" y="54883"/>
                    <a:pt x="147279" y="57916"/>
                    <a:pt x="149563" y="60232"/>
                  </a:cubicBezTo>
                  <a:cubicBezTo>
                    <a:pt x="151879" y="62516"/>
                    <a:pt x="154913" y="63788"/>
                    <a:pt x="158142" y="63788"/>
                  </a:cubicBezTo>
                  <a:lnTo>
                    <a:pt x="166721" y="63788"/>
                  </a:lnTo>
                  <a:lnTo>
                    <a:pt x="166721" y="72334"/>
                  </a:lnTo>
                  <a:cubicBezTo>
                    <a:pt x="166721" y="75596"/>
                    <a:pt x="167993" y="78630"/>
                    <a:pt x="170276" y="80913"/>
                  </a:cubicBezTo>
                  <a:cubicBezTo>
                    <a:pt x="172560" y="83229"/>
                    <a:pt x="175626" y="84469"/>
                    <a:pt x="178856" y="84469"/>
                  </a:cubicBezTo>
                  <a:lnTo>
                    <a:pt x="179345" y="84469"/>
                  </a:lnTo>
                  <a:cubicBezTo>
                    <a:pt x="173473" y="88448"/>
                    <a:pt x="166982" y="91221"/>
                    <a:pt x="160360" y="92526"/>
                  </a:cubicBezTo>
                  <a:cubicBezTo>
                    <a:pt x="158696" y="92852"/>
                    <a:pt x="157620" y="94483"/>
                    <a:pt x="157946" y="96147"/>
                  </a:cubicBezTo>
                  <a:cubicBezTo>
                    <a:pt x="158240" y="97582"/>
                    <a:pt x="159512" y="98593"/>
                    <a:pt x="160947" y="98593"/>
                  </a:cubicBezTo>
                  <a:cubicBezTo>
                    <a:pt x="161143" y="98593"/>
                    <a:pt x="161339" y="98593"/>
                    <a:pt x="161534" y="98528"/>
                  </a:cubicBezTo>
                  <a:cubicBezTo>
                    <a:pt x="172005" y="96473"/>
                    <a:pt x="181824" y="91384"/>
                    <a:pt x="190077" y="83784"/>
                  </a:cubicBezTo>
                  <a:cubicBezTo>
                    <a:pt x="190109" y="83751"/>
                    <a:pt x="190142" y="83751"/>
                    <a:pt x="190175" y="83718"/>
                  </a:cubicBezTo>
                  <a:cubicBezTo>
                    <a:pt x="190827" y="83099"/>
                    <a:pt x="191479" y="82479"/>
                    <a:pt x="192132" y="81859"/>
                  </a:cubicBezTo>
                  <a:cubicBezTo>
                    <a:pt x="210268" y="63690"/>
                    <a:pt x="215064" y="37105"/>
                    <a:pt x="203516" y="18609"/>
                  </a:cubicBezTo>
                  <a:cubicBezTo>
                    <a:pt x="202924" y="17678"/>
                    <a:pt x="201920" y="17173"/>
                    <a:pt x="200895" y="17173"/>
                  </a:cubicBezTo>
                  <a:cubicBezTo>
                    <a:pt x="200341" y="17173"/>
                    <a:pt x="199780" y="17321"/>
                    <a:pt x="199276" y="17631"/>
                  </a:cubicBezTo>
                  <a:cubicBezTo>
                    <a:pt x="197873" y="18544"/>
                    <a:pt x="197416" y="20436"/>
                    <a:pt x="198330" y="21871"/>
                  </a:cubicBezTo>
                  <a:cubicBezTo>
                    <a:pt x="205147" y="32799"/>
                    <a:pt x="205310" y="47086"/>
                    <a:pt x="199634" y="60232"/>
                  </a:cubicBezTo>
                  <a:lnTo>
                    <a:pt x="199569" y="60232"/>
                  </a:lnTo>
                  <a:lnTo>
                    <a:pt x="190990" y="60200"/>
                  </a:lnTo>
                  <a:lnTo>
                    <a:pt x="190990" y="51653"/>
                  </a:lnTo>
                  <a:cubicBezTo>
                    <a:pt x="190990" y="44966"/>
                    <a:pt x="185543" y="39519"/>
                    <a:pt x="178856" y="39519"/>
                  </a:cubicBezTo>
                  <a:lnTo>
                    <a:pt x="170276" y="39519"/>
                  </a:lnTo>
                  <a:lnTo>
                    <a:pt x="170276" y="30940"/>
                  </a:lnTo>
                  <a:cubicBezTo>
                    <a:pt x="170276" y="27710"/>
                    <a:pt x="169037" y="24644"/>
                    <a:pt x="166721" y="22361"/>
                  </a:cubicBezTo>
                  <a:cubicBezTo>
                    <a:pt x="164438" y="20077"/>
                    <a:pt x="161404" y="18805"/>
                    <a:pt x="158142" y="18805"/>
                  </a:cubicBezTo>
                  <a:lnTo>
                    <a:pt x="149595" y="18805"/>
                  </a:lnTo>
                  <a:lnTo>
                    <a:pt x="149595" y="10226"/>
                  </a:lnTo>
                  <a:cubicBezTo>
                    <a:pt x="149595" y="10226"/>
                    <a:pt x="149595" y="10226"/>
                    <a:pt x="149595" y="10193"/>
                  </a:cubicBezTo>
                  <a:cubicBezTo>
                    <a:pt x="155791" y="7519"/>
                    <a:pt x="162248" y="6141"/>
                    <a:pt x="168480" y="6141"/>
                  </a:cubicBezTo>
                  <a:cubicBezTo>
                    <a:pt x="176161" y="6141"/>
                    <a:pt x="183501" y="8235"/>
                    <a:pt x="189587" y="12575"/>
                  </a:cubicBezTo>
                  <a:cubicBezTo>
                    <a:pt x="190122" y="12956"/>
                    <a:pt x="190741" y="13140"/>
                    <a:pt x="191355" y="13140"/>
                  </a:cubicBezTo>
                  <a:cubicBezTo>
                    <a:pt x="192315" y="13140"/>
                    <a:pt x="193264" y="12692"/>
                    <a:pt x="193861" y="11857"/>
                  </a:cubicBezTo>
                  <a:cubicBezTo>
                    <a:pt x="194839" y="10487"/>
                    <a:pt x="194513" y="8562"/>
                    <a:pt x="193143" y="7584"/>
                  </a:cubicBezTo>
                  <a:cubicBezTo>
                    <a:pt x="186143" y="2602"/>
                    <a:pt x="177561" y="1"/>
                    <a:pt x="168402"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9" name="Google Shape;489;p34"/>
            <p:cNvSpPr/>
            <p:nvPr/>
          </p:nvSpPr>
          <p:spPr>
            <a:xfrm>
              <a:off x="4551275" y="1993275"/>
              <a:ext cx="172900" cy="158025"/>
            </a:xfrm>
            <a:custGeom>
              <a:avLst/>
              <a:gdLst/>
              <a:ahLst/>
              <a:cxnLst/>
              <a:rect l="l" t="t" r="r" b="b"/>
              <a:pathLst>
                <a:path w="6916" h="6321" extrusionOk="0">
                  <a:moveTo>
                    <a:pt x="3344" y="0"/>
                  </a:moveTo>
                  <a:cubicBezTo>
                    <a:pt x="2561" y="0"/>
                    <a:pt x="1778" y="302"/>
                    <a:pt x="1175" y="905"/>
                  </a:cubicBezTo>
                  <a:cubicBezTo>
                    <a:pt x="0" y="2080"/>
                    <a:pt x="0" y="4037"/>
                    <a:pt x="1175" y="5211"/>
                  </a:cubicBezTo>
                  <a:lnTo>
                    <a:pt x="1403" y="5439"/>
                  </a:lnTo>
                  <a:cubicBezTo>
                    <a:pt x="1990" y="6027"/>
                    <a:pt x="2773" y="6320"/>
                    <a:pt x="3556" y="6320"/>
                  </a:cubicBezTo>
                  <a:cubicBezTo>
                    <a:pt x="4339" y="6320"/>
                    <a:pt x="5122" y="6027"/>
                    <a:pt x="5709" y="5439"/>
                  </a:cubicBezTo>
                  <a:cubicBezTo>
                    <a:pt x="6916" y="4233"/>
                    <a:pt x="6916" y="2308"/>
                    <a:pt x="5709" y="1101"/>
                  </a:cubicBezTo>
                  <a:lnTo>
                    <a:pt x="5513" y="905"/>
                  </a:lnTo>
                  <a:cubicBezTo>
                    <a:pt x="4910" y="302"/>
                    <a:pt x="4127" y="0"/>
                    <a:pt x="3344"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90" name="Google Shape;490;p34"/>
            <p:cNvSpPr/>
            <p:nvPr/>
          </p:nvSpPr>
          <p:spPr>
            <a:xfrm>
              <a:off x="5077275" y="2519250"/>
              <a:ext cx="172900" cy="158050"/>
            </a:xfrm>
            <a:custGeom>
              <a:avLst/>
              <a:gdLst/>
              <a:ahLst/>
              <a:cxnLst/>
              <a:rect l="l" t="t" r="r" b="b"/>
              <a:pathLst>
                <a:path w="6916" h="6322" extrusionOk="0">
                  <a:moveTo>
                    <a:pt x="3344" y="1"/>
                  </a:moveTo>
                  <a:cubicBezTo>
                    <a:pt x="2561" y="1"/>
                    <a:pt x="1778" y="303"/>
                    <a:pt x="1175" y="906"/>
                  </a:cubicBezTo>
                  <a:cubicBezTo>
                    <a:pt x="0" y="2080"/>
                    <a:pt x="0" y="4038"/>
                    <a:pt x="1175" y="5212"/>
                  </a:cubicBezTo>
                  <a:lnTo>
                    <a:pt x="1403" y="5440"/>
                  </a:lnTo>
                  <a:cubicBezTo>
                    <a:pt x="1990" y="6027"/>
                    <a:pt x="2773" y="6321"/>
                    <a:pt x="3556" y="6321"/>
                  </a:cubicBezTo>
                  <a:cubicBezTo>
                    <a:pt x="4339" y="6321"/>
                    <a:pt x="5122" y="6027"/>
                    <a:pt x="5709" y="5440"/>
                  </a:cubicBezTo>
                  <a:cubicBezTo>
                    <a:pt x="6916" y="4233"/>
                    <a:pt x="6916" y="2309"/>
                    <a:pt x="5709" y="1102"/>
                  </a:cubicBezTo>
                  <a:lnTo>
                    <a:pt x="5513" y="906"/>
                  </a:lnTo>
                  <a:cubicBezTo>
                    <a:pt x="4910" y="303"/>
                    <a:pt x="4127" y="1"/>
                    <a:pt x="3344"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91" name="Google Shape;491;p34"/>
            <p:cNvSpPr/>
            <p:nvPr/>
          </p:nvSpPr>
          <p:spPr>
            <a:xfrm>
              <a:off x="5505400" y="1564925"/>
              <a:ext cx="173725" cy="158225"/>
            </a:xfrm>
            <a:custGeom>
              <a:avLst/>
              <a:gdLst/>
              <a:ahLst/>
              <a:cxnLst/>
              <a:rect l="l" t="t" r="r" b="b"/>
              <a:pathLst>
                <a:path w="6949" h="6329" extrusionOk="0">
                  <a:moveTo>
                    <a:pt x="3361" y="1"/>
                  </a:moveTo>
                  <a:cubicBezTo>
                    <a:pt x="2578" y="1"/>
                    <a:pt x="1795" y="294"/>
                    <a:pt x="1208" y="881"/>
                  </a:cubicBezTo>
                  <a:cubicBezTo>
                    <a:pt x="1" y="2088"/>
                    <a:pt x="1" y="4013"/>
                    <a:pt x="1208" y="5220"/>
                  </a:cubicBezTo>
                  <a:lnTo>
                    <a:pt x="1403" y="5415"/>
                  </a:lnTo>
                  <a:cubicBezTo>
                    <a:pt x="2023" y="6035"/>
                    <a:pt x="2806" y="6329"/>
                    <a:pt x="3589" y="6329"/>
                  </a:cubicBezTo>
                  <a:cubicBezTo>
                    <a:pt x="4372" y="6329"/>
                    <a:pt x="5155" y="6035"/>
                    <a:pt x="5742" y="5415"/>
                  </a:cubicBezTo>
                  <a:cubicBezTo>
                    <a:pt x="6949" y="4241"/>
                    <a:pt x="6949" y="2284"/>
                    <a:pt x="5742" y="1110"/>
                  </a:cubicBezTo>
                  <a:lnTo>
                    <a:pt x="5513" y="881"/>
                  </a:lnTo>
                  <a:cubicBezTo>
                    <a:pt x="4926" y="294"/>
                    <a:pt x="4143" y="1"/>
                    <a:pt x="3361"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92" name="Google Shape;492;p34"/>
            <p:cNvSpPr/>
            <p:nvPr/>
          </p:nvSpPr>
          <p:spPr>
            <a:xfrm>
              <a:off x="6019975" y="2078900"/>
              <a:ext cx="172925" cy="158025"/>
            </a:xfrm>
            <a:custGeom>
              <a:avLst/>
              <a:gdLst/>
              <a:ahLst/>
              <a:cxnLst/>
              <a:rect l="l" t="t" r="r" b="b"/>
              <a:pathLst>
                <a:path w="6917" h="6321" extrusionOk="0">
                  <a:moveTo>
                    <a:pt x="3344" y="0"/>
                  </a:moveTo>
                  <a:cubicBezTo>
                    <a:pt x="2561" y="0"/>
                    <a:pt x="1779" y="302"/>
                    <a:pt x="1175" y="905"/>
                  </a:cubicBezTo>
                  <a:cubicBezTo>
                    <a:pt x="1" y="2080"/>
                    <a:pt x="1" y="4037"/>
                    <a:pt x="1175" y="5211"/>
                  </a:cubicBezTo>
                  <a:lnTo>
                    <a:pt x="1403" y="5440"/>
                  </a:lnTo>
                  <a:cubicBezTo>
                    <a:pt x="1991" y="6027"/>
                    <a:pt x="2774" y="6320"/>
                    <a:pt x="3556" y="6320"/>
                  </a:cubicBezTo>
                  <a:cubicBezTo>
                    <a:pt x="4339" y="6320"/>
                    <a:pt x="5122" y="6027"/>
                    <a:pt x="5742" y="5440"/>
                  </a:cubicBezTo>
                  <a:cubicBezTo>
                    <a:pt x="6916" y="4233"/>
                    <a:pt x="6916" y="2308"/>
                    <a:pt x="5742" y="1101"/>
                  </a:cubicBezTo>
                  <a:lnTo>
                    <a:pt x="5514" y="905"/>
                  </a:lnTo>
                  <a:cubicBezTo>
                    <a:pt x="4910" y="302"/>
                    <a:pt x="4127" y="0"/>
                    <a:pt x="3344"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93" name="Google Shape;493;p34"/>
            <p:cNvSpPr/>
            <p:nvPr/>
          </p:nvSpPr>
          <p:spPr>
            <a:xfrm>
              <a:off x="4991650" y="1050350"/>
              <a:ext cx="172900" cy="158225"/>
            </a:xfrm>
            <a:custGeom>
              <a:avLst/>
              <a:gdLst/>
              <a:ahLst/>
              <a:cxnLst/>
              <a:rect l="l" t="t" r="r" b="b"/>
              <a:pathLst>
                <a:path w="6916" h="6329" extrusionOk="0">
                  <a:moveTo>
                    <a:pt x="3344" y="0"/>
                  </a:moveTo>
                  <a:cubicBezTo>
                    <a:pt x="2561" y="0"/>
                    <a:pt x="1778" y="294"/>
                    <a:pt x="1175" y="881"/>
                  </a:cubicBezTo>
                  <a:cubicBezTo>
                    <a:pt x="0" y="2088"/>
                    <a:pt x="0" y="4013"/>
                    <a:pt x="1175" y="5220"/>
                  </a:cubicBezTo>
                  <a:lnTo>
                    <a:pt x="1403" y="5448"/>
                  </a:lnTo>
                  <a:cubicBezTo>
                    <a:pt x="1990" y="6035"/>
                    <a:pt x="2773" y="6329"/>
                    <a:pt x="3556" y="6329"/>
                  </a:cubicBezTo>
                  <a:cubicBezTo>
                    <a:pt x="4339" y="6329"/>
                    <a:pt x="5122" y="6035"/>
                    <a:pt x="5709" y="5448"/>
                  </a:cubicBezTo>
                  <a:cubicBezTo>
                    <a:pt x="6916" y="4241"/>
                    <a:pt x="6916" y="2316"/>
                    <a:pt x="5709" y="1109"/>
                  </a:cubicBezTo>
                  <a:lnTo>
                    <a:pt x="5513" y="881"/>
                  </a:lnTo>
                  <a:cubicBezTo>
                    <a:pt x="4909" y="294"/>
                    <a:pt x="4127" y="0"/>
                    <a:pt x="3344"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grpSp>
        <p:nvGrpSpPr>
          <p:cNvPr id="494" name="Google Shape;494;p34"/>
          <p:cNvGrpSpPr/>
          <p:nvPr/>
        </p:nvGrpSpPr>
        <p:grpSpPr>
          <a:xfrm>
            <a:off x="5075488" y="1341295"/>
            <a:ext cx="400771" cy="400839"/>
            <a:chOff x="1189800" y="238075"/>
            <a:chExt cx="5218375" cy="5219250"/>
          </a:xfrm>
        </p:grpSpPr>
        <p:sp>
          <p:nvSpPr>
            <p:cNvPr id="495" name="Google Shape;495;p34"/>
            <p:cNvSpPr/>
            <p:nvPr/>
          </p:nvSpPr>
          <p:spPr>
            <a:xfrm>
              <a:off x="1194700" y="2987725"/>
              <a:ext cx="556175" cy="1300975"/>
            </a:xfrm>
            <a:custGeom>
              <a:avLst/>
              <a:gdLst/>
              <a:ahLst/>
              <a:cxnLst/>
              <a:rect l="l" t="t" r="r" b="b"/>
              <a:pathLst>
                <a:path w="22247" h="52039" extrusionOk="0">
                  <a:moveTo>
                    <a:pt x="3180" y="1"/>
                  </a:moveTo>
                  <a:cubicBezTo>
                    <a:pt x="3100" y="1"/>
                    <a:pt x="3018" y="4"/>
                    <a:pt x="2936" y="10"/>
                  </a:cubicBezTo>
                  <a:cubicBezTo>
                    <a:pt x="1240" y="173"/>
                    <a:pt x="0" y="1641"/>
                    <a:pt x="163" y="3305"/>
                  </a:cubicBezTo>
                  <a:cubicBezTo>
                    <a:pt x="1566" y="20104"/>
                    <a:pt x="7111" y="36447"/>
                    <a:pt x="16180" y="50604"/>
                  </a:cubicBezTo>
                  <a:cubicBezTo>
                    <a:pt x="16767" y="51517"/>
                    <a:pt x="17745" y="52039"/>
                    <a:pt x="18757" y="52039"/>
                  </a:cubicBezTo>
                  <a:cubicBezTo>
                    <a:pt x="19344" y="52039"/>
                    <a:pt x="19898" y="51876"/>
                    <a:pt x="20420" y="51550"/>
                  </a:cubicBezTo>
                  <a:cubicBezTo>
                    <a:pt x="21823" y="50636"/>
                    <a:pt x="22247" y="48744"/>
                    <a:pt x="21333" y="47309"/>
                  </a:cubicBezTo>
                  <a:cubicBezTo>
                    <a:pt x="12787" y="34000"/>
                    <a:pt x="7568" y="18604"/>
                    <a:pt x="6230" y="2815"/>
                  </a:cubicBezTo>
                  <a:cubicBezTo>
                    <a:pt x="6106" y="1201"/>
                    <a:pt x="4771" y="1"/>
                    <a:pt x="3180"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96" name="Google Shape;496;p34"/>
            <p:cNvSpPr/>
            <p:nvPr/>
          </p:nvSpPr>
          <p:spPr>
            <a:xfrm>
              <a:off x="1189800" y="238075"/>
              <a:ext cx="5218375" cy="5219250"/>
            </a:xfrm>
            <a:custGeom>
              <a:avLst/>
              <a:gdLst/>
              <a:ahLst/>
              <a:cxnLst/>
              <a:rect l="l" t="t" r="r" b="b"/>
              <a:pathLst>
                <a:path w="208735" h="208770" extrusionOk="0">
                  <a:moveTo>
                    <a:pt x="104378" y="6126"/>
                  </a:moveTo>
                  <a:cubicBezTo>
                    <a:pt x="106392" y="6126"/>
                    <a:pt x="108408" y="6184"/>
                    <a:pt x="110419" y="6298"/>
                  </a:cubicBezTo>
                  <a:cubicBezTo>
                    <a:pt x="127935" y="7374"/>
                    <a:pt x="137069" y="13050"/>
                    <a:pt x="137069" y="16214"/>
                  </a:cubicBezTo>
                  <a:cubicBezTo>
                    <a:pt x="137069" y="19737"/>
                    <a:pt x="125848" y="26326"/>
                    <a:pt x="104351" y="26326"/>
                  </a:cubicBezTo>
                  <a:cubicBezTo>
                    <a:pt x="82855" y="26326"/>
                    <a:pt x="71601" y="19737"/>
                    <a:pt x="71601" y="16214"/>
                  </a:cubicBezTo>
                  <a:cubicBezTo>
                    <a:pt x="71601" y="13148"/>
                    <a:pt x="80147" y="7766"/>
                    <a:pt x="96523" y="6428"/>
                  </a:cubicBezTo>
                  <a:cubicBezTo>
                    <a:pt x="99126" y="6225"/>
                    <a:pt x="101750" y="6126"/>
                    <a:pt x="104378" y="6126"/>
                  </a:cubicBezTo>
                  <a:close/>
                  <a:moveTo>
                    <a:pt x="117791" y="31513"/>
                  </a:moveTo>
                  <a:cubicBezTo>
                    <a:pt x="133677" y="45931"/>
                    <a:pt x="144343" y="82954"/>
                    <a:pt x="144343" y="123827"/>
                  </a:cubicBezTo>
                  <a:cubicBezTo>
                    <a:pt x="144343" y="152924"/>
                    <a:pt x="138994" y="180422"/>
                    <a:pt x="129697" y="199309"/>
                  </a:cubicBezTo>
                  <a:cubicBezTo>
                    <a:pt x="129664" y="199309"/>
                    <a:pt x="129664" y="199342"/>
                    <a:pt x="129664" y="199375"/>
                  </a:cubicBezTo>
                  <a:cubicBezTo>
                    <a:pt x="121509" y="201528"/>
                    <a:pt x="112996" y="202669"/>
                    <a:pt x="104351" y="202669"/>
                  </a:cubicBezTo>
                  <a:cubicBezTo>
                    <a:pt x="95707" y="202669"/>
                    <a:pt x="87193" y="201495"/>
                    <a:pt x="79006" y="199342"/>
                  </a:cubicBezTo>
                  <a:cubicBezTo>
                    <a:pt x="78973" y="199244"/>
                    <a:pt x="78940" y="199146"/>
                    <a:pt x="78875" y="199048"/>
                  </a:cubicBezTo>
                  <a:cubicBezTo>
                    <a:pt x="69644" y="180162"/>
                    <a:pt x="64327" y="152761"/>
                    <a:pt x="64327" y="123827"/>
                  </a:cubicBezTo>
                  <a:cubicBezTo>
                    <a:pt x="64327" y="82954"/>
                    <a:pt x="75026" y="45931"/>
                    <a:pt x="90912" y="31513"/>
                  </a:cubicBezTo>
                  <a:cubicBezTo>
                    <a:pt x="95153" y="32133"/>
                    <a:pt x="99687" y="32459"/>
                    <a:pt x="104351" y="32459"/>
                  </a:cubicBezTo>
                  <a:cubicBezTo>
                    <a:pt x="109016" y="32459"/>
                    <a:pt x="113550" y="32133"/>
                    <a:pt x="117791" y="31513"/>
                  </a:cubicBezTo>
                  <a:close/>
                  <a:moveTo>
                    <a:pt x="104157" y="1"/>
                  </a:moveTo>
                  <a:cubicBezTo>
                    <a:pt x="102811" y="1"/>
                    <a:pt x="101470" y="37"/>
                    <a:pt x="100143" y="100"/>
                  </a:cubicBezTo>
                  <a:cubicBezTo>
                    <a:pt x="46451" y="2220"/>
                    <a:pt x="2871" y="44887"/>
                    <a:pt x="98" y="98971"/>
                  </a:cubicBezTo>
                  <a:cubicBezTo>
                    <a:pt x="0" y="100634"/>
                    <a:pt x="1305" y="102070"/>
                    <a:pt x="3001" y="102167"/>
                  </a:cubicBezTo>
                  <a:lnTo>
                    <a:pt x="3165" y="102167"/>
                  </a:lnTo>
                  <a:cubicBezTo>
                    <a:pt x="4763" y="102167"/>
                    <a:pt x="6133" y="100895"/>
                    <a:pt x="6198" y="99264"/>
                  </a:cubicBezTo>
                  <a:cubicBezTo>
                    <a:pt x="8188" y="60675"/>
                    <a:pt x="32261" y="28251"/>
                    <a:pt x="65827" y="13963"/>
                  </a:cubicBezTo>
                  <a:lnTo>
                    <a:pt x="65827" y="13963"/>
                  </a:lnTo>
                  <a:cubicBezTo>
                    <a:pt x="65599" y="14746"/>
                    <a:pt x="65501" y="15529"/>
                    <a:pt x="65501" y="16214"/>
                  </a:cubicBezTo>
                  <a:cubicBezTo>
                    <a:pt x="65501" y="19672"/>
                    <a:pt x="67654" y="24597"/>
                    <a:pt x="77994" y="28414"/>
                  </a:cubicBezTo>
                  <a:cubicBezTo>
                    <a:pt x="79756" y="29066"/>
                    <a:pt x="81648" y="29621"/>
                    <a:pt x="83670" y="30143"/>
                  </a:cubicBezTo>
                  <a:cubicBezTo>
                    <a:pt x="76624" y="37972"/>
                    <a:pt x="70622" y="49813"/>
                    <a:pt x="66153" y="64720"/>
                  </a:cubicBezTo>
                  <a:cubicBezTo>
                    <a:pt x="60967" y="82106"/>
                    <a:pt x="58227" y="102559"/>
                    <a:pt x="58227" y="123827"/>
                  </a:cubicBezTo>
                  <a:cubicBezTo>
                    <a:pt x="58227" y="151293"/>
                    <a:pt x="62924" y="177552"/>
                    <a:pt x="71177" y="196896"/>
                  </a:cubicBezTo>
                  <a:cubicBezTo>
                    <a:pt x="55291" y="191187"/>
                    <a:pt x="40971" y="181434"/>
                    <a:pt x="29684" y="168288"/>
                  </a:cubicBezTo>
                  <a:cubicBezTo>
                    <a:pt x="29091" y="167587"/>
                    <a:pt x="28240" y="167222"/>
                    <a:pt x="27377" y="167222"/>
                  </a:cubicBezTo>
                  <a:cubicBezTo>
                    <a:pt x="26675" y="167222"/>
                    <a:pt x="25964" y="167464"/>
                    <a:pt x="25379" y="167962"/>
                  </a:cubicBezTo>
                  <a:cubicBezTo>
                    <a:pt x="24106" y="169038"/>
                    <a:pt x="23943" y="170995"/>
                    <a:pt x="25052" y="172268"/>
                  </a:cubicBezTo>
                  <a:cubicBezTo>
                    <a:pt x="44918" y="195460"/>
                    <a:pt x="73819" y="208769"/>
                    <a:pt x="104351" y="208769"/>
                  </a:cubicBezTo>
                  <a:cubicBezTo>
                    <a:pt x="132241" y="208769"/>
                    <a:pt x="158435" y="197907"/>
                    <a:pt x="178170" y="178204"/>
                  </a:cubicBezTo>
                  <a:cubicBezTo>
                    <a:pt x="197872" y="158469"/>
                    <a:pt x="208735" y="132276"/>
                    <a:pt x="208735" y="104386"/>
                  </a:cubicBezTo>
                  <a:cubicBezTo>
                    <a:pt x="208735" y="89380"/>
                    <a:pt x="205603" y="74865"/>
                    <a:pt x="199438" y="61295"/>
                  </a:cubicBezTo>
                  <a:cubicBezTo>
                    <a:pt x="198938" y="60176"/>
                    <a:pt x="197848" y="59509"/>
                    <a:pt x="196686" y="59509"/>
                  </a:cubicBezTo>
                  <a:cubicBezTo>
                    <a:pt x="196256" y="59509"/>
                    <a:pt x="195817" y="59600"/>
                    <a:pt x="195393" y="59794"/>
                  </a:cubicBezTo>
                  <a:cubicBezTo>
                    <a:pt x="193860" y="60479"/>
                    <a:pt x="193175" y="62306"/>
                    <a:pt x="193893" y="63839"/>
                  </a:cubicBezTo>
                  <a:cubicBezTo>
                    <a:pt x="199667" y="76593"/>
                    <a:pt x="202602" y="90261"/>
                    <a:pt x="202602" y="104386"/>
                  </a:cubicBezTo>
                  <a:cubicBezTo>
                    <a:pt x="202602" y="130645"/>
                    <a:pt x="192392" y="155305"/>
                    <a:pt x="173832" y="173866"/>
                  </a:cubicBezTo>
                  <a:cubicBezTo>
                    <a:pt x="163393" y="184304"/>
                    <a:pt x="150998" y="192133"/>
                    <a:pt x="137493" y="196961"/>
                  </a:cubicBezTo>
                  <a:cubicBezTo>
                    <a:pt x="145779" y="177585"/>
                    <a:pt x="150476" y="151358"/>
                    <a:pt x="150476" y="123827"/>
                  </a:cubicBezTo>
                  <a:cubicBezTo>
                    <a:pt x="150476" y="102559"/>
                    <a:pt x="147736" y="82106"/>
                    <a:pt x="142517" y="64720"/>
                  </a:cubicBezTo>
                  <a:cubicBezTo>
                    <a:pt x="138080" y="49813"/>
                    <a:pt x="132046" y="37972"/>
                    <a:pt x="125000" y="30143"/>
                  </a:cubicBezTo>
                  <a:cubicBezTo>
                    <a:pt x="127022" y="29621"/>
                    <a:pt x="128947" y="29066"/>
                    <a:pt x="130708" y="28414"/>
                  </a:cubicBezTo>
                  <a:cubicBezTo>
                    <a:pt x="141049" y="24597"/>
                    <a:pt x="143202" y="19672"/>
                    <a:pt x="143202" y="16214"/>
                  </a:cubicBezTo>
                  <a:cubicBezTo>
                    <a:pt x="143202" y="15529"/>
                    <a:pt x="143104" y="14746"/>
                    <a:pt x="142875" y="13931"/>
                  </a:cubicBezTo>
                  <a:lnTo>
                    <a:pt x="142875" y="13931"/>
                  </a:lnTo>
                  <a:cubicBezTo>
                    <a:pt x="160784" y="21531"/>
                    <a:pt x="176246" y="34449"/>
                    <a:pt x="187141" y="51444"/>
                  </a:cubicBezTo>
                  <a:cubicBezTo>
                    <a:pt x="187727" y="52365"/>
                    <a:pt x="188718" y="52857"/>
                    <a:pt x="189732" y="52857"/>
                  </a:cubicBezTo>
                  <a:cubicBezTo>
                    <a:pt x="190296" y="52857"/>
                    <a:pt x="190868" y="52704"/>
                    <a:pt x="191381" y="52390"/>
                  </a:cubicBezTo>
                  <a:cubicBezTo>
                    <a:pt x="192816" y="51476"/>
                    <a:pt x="193208" y="49584"/>
                    <a:pt x="192294" y="48149"/>
                  </a:cubicBezTo>
                  <a:cubicBezTo>
                    <a:pt x="173342" y="18563"/>
                    <a:pt x="141342" y="687"/>
                    <a:pt x="106374" y="35"/>
                  </a:cubicBezTo>
                  <a:cubicBezTo>
                    <a:pt x="105634" y="12"/>
                    <a:pt x="104895" y="1"/>
                    <a:pt x="104157"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sp>
        <p:nvSpPr>
          <p:cNvPr id="497" name="Google Shape;497;p34"/>
          <p:cNvSpPr/>
          <p:nvPr/>
        </p:nvSpPr>
        <p:spPr>
          <a:xfrm>
            <a:off x="5060399" y="3866434"/>
            <a:ext cx="430757" cy="400607"/>
          </a:xfrm>
          <a:custGeom>
            <a:avLst/>
            <a:gdLst/>
            <a:ahLst/>
            <a:cxnLst/>
            <a:rect l="l" t="t" r="r" b="b"/>
            <a:pathLst>
              <a:path w="208768" h="194155" extrusionOk="0">
                <a:moveTo>
                  <a:pt x="102394" y="21824"/>
                </a:moveTo>
                <a:lnTo>
                  <a:pt x="120987" y="43744"/>
                </a:lnTo>
                <a:lnTo>
                  <a:pt x="108037" y="56662"/>
                </a:lnTo>
                <a:cubicBezTo>
                  <a:pt x="107417" y="44136"/>
                  <a:pt x="105525" y="32490"/>
                  <a:pt x="102394" y="21824"/>
                </a:cubicBezTo>
                <a:close/>
                <a:moveTo>
                  <a:pt x="124934" y="48441"/>
                </a:moveTo>
                <a:lnTo>
                  <a:pt x="129533" y="53856"/>
                </a:lnTo>
                <a:lnTo>
                  <a:pt x="108102" y="75287"/>
                </a:lnTo>
                <a:cubicBezTo>
                  <a:pt x="108265" y="71830"/>
                  <a:pt x="108331" y="68405"/>
                  <a:pt x="108298" y="65077"/>
                </a:cubicBezTo>
                <a:lnTo>
                  <a:pt x="124934" y="48441"/>
                </a:lnTo>
                <a:close/>
                <a:moveTo>
                  <a:pt x="99262" y="34904"/>
                </a:moveTo>
                <a:cubicBezTo>
                  <a:pt x="103894" y="58521"/>
                  <a:pt x="102263" y="82986"/>
                  <a:pt x="99262" y="102134"/>
                </a:cubicBezTo>
                <a:lnTo>
                  <a:pt x="99262" y="34904"/>
                </a:lnTo>
                <a:close/>
                <a:moveTo>
                  <a:pt x="168808" y="126077"/>
                </a:moveTo>
                <a:cubicBezTo>
                  <a:pt x="168319" y="126501"/>
                  <a:pt x="167731" y="126925"/>
                  <a:pt x="167112" y="127284"/>
                </a:cubicBezTo>
                <a:cubicBezTo>
                  <a:pt x="163336" y="129392"/>
                  <a:pt x="159431" y="130100"/>
                  <a:pt x="155868" y="130100"/>
                </a:cubicBezTo>
                <a:cubicBezTo>
                  <a:pt x="154691" y="130100"/>
                  <a:pt x="153551" y="130023"/>
                  <a:pt x="152465" y="129893"/>
                </a:cubicBezTo>
                <a:lnTo>
                  <a:pt x="168808" y="126077"/>
                </a:lnTo>
                <a:close/>
                <a:moveTo>
                  <a:pt x="132013" y="134688"/>
                </a:moveTo>
                <a:lnTo>
                  <a:pt x="132013" y="134688"/>
                </a:lnTo>
                <a:cubicBezTo>
                  <a:pt x="130936" y="135406"/>
                  <a:pt x="129729" y="136058"/>
                  <a:pt x="128424" y="136645"/>
                </a:cubicBezTo>
                <a:cubicBezTo>
                  <a:pt x="125415" y="137967"/>
                  <a:pt x="122351" y="138462"/>
                  <a:pt x="119452" y="138462"/>
                </a:cubicBezTo>
                <a:cubicBezTo>
                  <a:pt x="118486" y="138462"/>
                  <a:pt x="117538" y="138407"/>
                  <a:pt x="116616" y="138309"/>
                </a:cubicBezTo>
                <a:lnTo>
                  <a:pt x="132013" y="134688"/>
                </a:lnTo>
                <a:close/>
                <a:moveTo>
                  <a:pt x="91727" y="6101"/>
                </a:moveTo>
                <a:cubicBezTo>
                  <a:pt x="92510" y="6101"/>
                  <a:pt x="93162" y="6753"/>
                  <a:pt x="93162" y="7536"/>
                </a:cubicBezTo>
                <a:lnTo>
                  <a:pt x="93162" y="145485"/>
                </a:lnTo>
                <a:lnTo>
                  <a:pt x="90324" y="145485"/>
                </a:lnTo>
                <a:lnTo>
                  <a:pt x="90324" y="7536"/>
                </a:lnTo>
                <a:cubicBezTo>
                  <a:pt x="90324" y="6753"/>
                  <a:pt x="90944" y="6101"/>
                  <a:pt x="91727" y="6101"/>
                </a:cubicBezTo>
                <a:close/>
                <a:moveTo>
                  <a:pt x="58226" y="138929"/>
                </a:moveTo>
                <a:cubicBezTo>
                  <a:pt x="62173" y="138929"/>
                  <a:pt x="65370" y="142126"/>
                  <a:pt x="65370" y="146040"/>
                </a:cubicBezTo>
                <a:cubicBezTo>
                  <a:pt x="65370" y="149987"/>
                  <a:pt x="62173" y="153184"/>
                  <a:pt x="58226" y="153184"/>
                </a:cubicBezTo>
                <a:cubicBezTo>
                  <a:pt x="54312" y="153184"/>
                  <a:pt x="51115" y="149987"/>
                  <a:pt x="51115" y="146040"/>
                </a:cubicBezTo>
                <a:cubicBezTo>
                  <a:pt x="51115" y="142126"/>
                  <a:pt x="54312" y="138929"/>
                  <a:pt x="58226" y="138929"/>
                </a:cubicBezTo>
                <a:close/>
                <a:moveTo>
                  <a:pt x="91727" y="1"/>
                </a:moveTo>
                <a:cubicBezTo>
                  <a:pt x="87584" y="1"/>
                  <a:pt x="84192" y="3361"/>
                  <a:pt x="84192" y="7536"/>
                </a:cubicBezTo>
                <a:lnTo>
                  <a:pt x="84192" y="145485"/>
                </a:lnTo>
                <a:lnTo>
                  <a:pt x="71470" y="145485"/>
                </a:lnTo>
                <a:cubicBezTo>
                  <a:pt x="71144" y="138440"/>
                  <a:pt x="65338" y="132796"/>
                  <a:pt x="58226" y="132796"/>
                </a:cubicBezTo>
                <a:cubicBezTo>
                  <a:pt x="51115" y="132796"/>
                  <a:pt x="45309" y="138440"/>
                  <a:pt x="44983" y="145485"/>
                </a:cubicBezTo>
                <a:lnTo>
                  <a:pt x="32652" y="145485"/>
                </a:lnTo>
                <a:cubicBezTo>
                  <a:pt x="31707" y="145485"/>
                  <a:pt x="30793" y="145910"/>
                  <a:pt x="30239" y="146660"/>
                </a:cubicBezTo>
                <a:cubicBezTo>
                  <a:pt x="29651" y="147410"/>
                  <a:pt x="29456" y="148389"/>
                  <a:pt x="29684" y="149302"/>
                </a:cubicBezTo>
                <a:cubicBezTo>
                  <a:pt x="31380" y="155761"/>
                  <a:pt x="34642" y="161632"/>
                  <a:pt x="39176" y="166493"/>
                </a:cubicBezTo>
                <a:cubicBezTo>
                  <a:pt x="38361" y="167145"/>
                  <a:pt x="37578" y="167830"/>
                  <a:pt x="36828" y="168548"/>
                </a:cubicBezTo>
                <a:cubicBezTo>
                  <a:pt x="32326" y="164046"/>
                  <a:pt x="26324" y="161567"/>
                  <a:pt x="19931" y="161567"/>
                </a:cubicBezTo>
                <a:cubicBezTo>
                  <a:pt x="12657" y="161567"/>
                  <a:pt x="5872" y="164829"/>
                  <a:pt x="1305" y="170505"/>
                </a:cubicBezTo>
                <a:cubicBezTo>
                  <a:pt x="457" y="171581"/>
                  <a:pt x="0" y="172886"/>
                  <a:pt x="0" y="174256"/>
                </a:cubicBezTo>
                <a:lnTo>
                  <a:pt x="0" y="191121"/>
                </a:lnTo>
                <a:cubicBezTo>
                  <a:pt x="0" y="192784"/>
                  <a:pt x="1370" y="194154"/>
                  <a:pt x="3066" y="194154"/>
                </a:cubicBezTo>
                <a:cubicBezTo>
                  <a:pt x="4763" y="194154"/>
                  <a:pt x="6133" y="192784"/>
                  <a:pt x="6133" y="191121"/>
                </a:cubicBezTo>
                <a:lnTo>
                  <a:pt x="6133" y="174289"/>
                </a:lnTo>
                <a:cubicBezTo>
                  <a:pt x="9525" y="170081"/>
                  <a:pt x="14548" y="167667"/>
                  <a:pt x="19931" y="167667"/>
                </a:cubicBezTo>
                <a:cubicBezTo>
                  <a:pt x="24726" y="167667"/>
                  <a:pt x="29195" y="169526"/>
                  <a:pt x="32555" y="172919"/>
                </a:cubicBezTo>
                <a:cubicBezTo>
                  <a:pt x="33696" y="174093"/>
                  <a:pt x="35229" y="174713"/>
                  <a:pt x="36828" y="174713"/>
                </a:cubicBezTo>
                <a:cubicBezTo>
                  <a:pt x="38459" y="174713"/>
                  <a:pt x="39959" y="174093"/>
                  <a:pt x="41101" y="172919"/>
                </a:cubicBezTo>
                <a:cubicBezTo>
                  <a:pt x="44461" y="169526"/>
                  <a:pt x="48962" y="167667"/>
                  <a:pt x="53725" y="167667"/>
                </a:cubicBezTo>
                <a:cubicBezTo>
                  <a:pt x="58487" y="167667"/>
                  <a:pt x="62956" y="169526"/>
                  <a:pt x="66316" y="172919"/>
                </a:cubicBezTo>
                <a:cubicBezTo>
                  <a:pt x="67458" y="174093"/>
                  <a:pt x="68991" y="174713"/>
                  <a:pt x="70622" y="174713"/>
                </a:cubicBezTo>
                <a:cubicBezTo>
                  <a:pt x="72220" y="174713"/>
                  <a:pt x="73754" y="174093"/>
                  <a:pt x="74895" y="172919"/>
                </a:cubicBezTo>
                <a:cubicBezTo>
                  <a:pt x="78255" y="169526"/>
                  <a:pt x="82724" y="167667"/>
                  <a:pt x="87486" y="167667"/>
                </a:cubicBezTo>
                <a:cubicBezTo>
                  <a:pt x="92249" y="167667"/>
                  <a:pt x="96751" y="169526"/>
                  <a:pt x="100110" y="172919"/>
                </a:cubicBezTo>
                <a:cubicBezTo>
                  <a:pt x="101252" y="174093"/>
                  <a:pt x="102753" y="174713"/>
                  <a:pt x="104384" y="174713"/>
                </a:cubicBezTo>
                <a:cubicBezTo>
                  <a:pt x="106015" y="174713"/>
                  <a:pt x="107515" y="174093"/>
                  <a:pt x="108657" y="172919"/>
                </a:cubicBezTo>
                <a:cubicBezTo>
                  <a:pt x="112017" y="169526"/>
                  <a:pt x="116518" y="167667"/>
                  <a:pt x="121281" y="167667"/>
                </a:cubicBezTo>
                <a:cubicBezTo>
                  <a:pt x="126043" y="167667"/>
                  <a:pt x="130512" y="169526"/>
                  <a:pt x="133872" y="172919"/>
                </a:cubicBezTo>
                <a:cubicBezTo>
                  <a:pt x="135014" y="174093"/>
                  <a:pt x="136547" y="174713"/>
                  <a:pt x="138145" y="174713"/>
                </a:cubicBezTo>
                <a:cubicBezTo>
                  <a:pt x="139776" y="174713"/>
                  <a:pt x="141309" y="174093"/>
                  <a:pt x="142451" y="172919"/>
                </a:cubicBezTo>
                <a:cubicBezTo>
                  <a:pt x="145811" y="169526"/>
                  <a:pt x="150280" y="167667"/>
                  <a:pt x="155042" y="167667"/>
                </a:cubicBezTo>
                <a:cubicBezTo>
                  <a:pt x="159805" y="167667"/>
                  <a:pt x="164306" y="169526"/>
                  <a:pt x="167666" y="172919"/>
                </a:cubicBezTo>
                <a:cubicBezTo>
                  <a:pt x="168808" y="174093"/>
                  <a:pt x="170308" y="174713"/>
                  <a:pt x="171939" y="174713"/>
                </a:cubicBezTo>
                <a:cubicBezTo>
                  <a:pt x="173538" y="174713"/>
                  <a:pt x="175071" y="174093"/>
                  <a:pt x="176213" y="172919"/>
                </a:cubicBezTo>
                <a:cubicBezTo>
                  <a:pt x="179572" y="169526"/>
                  <a:pt x="184041" y="167667"/>
                  <a:pt x="188836" y="167667"/>
                </a:cubicBezTo>
                <a:cubicBezTo>
                  <a:pt x="194219" y="167667"/>
                  <a:pt x="199242" y="170081"/>
                  <a:pt x="202667" y="174289"/>
                </a:cubicBezTo>
                <a:lnTo>
                  <a:pt x="202667" y="191121"/>
                </a:lnTo>
                <a:cubicBezTo>
                  <a:pt x="202667" y="192784"/>
                  <a:pt x="204005" y="194154"/>
                  <a:pt x="205701" y="194154"/>
                </a:cubicBezTo>
                <a:cubicBezTo>
                  <a:pt x="207397" y="194154"/>
                  <a:pt x="208767" y="192784"/>
                  <a:pt x="208767" y="191121"/>
                </a:cubicBezTo>
                <a:lnTo>
                  <a:pt x="208767" y="174256"/>
                </a:lnTo>
                <a:cubicBezTo>
                  <a:pt x="208767" y="172886"/>
                  <a:pt x="208310" y="171581"/>
                  <a:pt x="207462" y="170505"/>
                </a:cubicBezTo>
                <a:cubicBezTo>
                  <a:pt x="202896" y="164829"/>
                  <a:pt x="196111" y="161567"/>
                  <a:pt x="188836" y="161567"/>
                </a:cubicBezTo>
                <a:cubicBezTo>
                  <a:pt x="182443" y="161567"/>
                  <a:pt x="176441" y="164046"/>
                  <a:pt x="171939" y="168548"/>
                </a:cubicBezTo>
                <a:cubicBezTo>
                  <a:pt x="171189" y="167830"/>
                  <a:pt x="170439" y="167145"/>
                  <a:pt x="169623" y="166525"/>
                </a:cubicBezTo>
                <a:cubicBezTo>
                  <a:pt x="174157" y="161665"/>
                  <a:pt x="177452" y="155761"/>
                  <a:pt x="179148" y="149302"/>
                </a:cubicBezTo>
                <a:cubicBezTo>
                  <a:pt x="179409" y="148389"/>
                  <a:pt x="179214" y="147410"/>
                  <a:pt x="178626" y="146660"/>
                </a:cubicBezTo>
                <a:cubicBezTo>
                  <a:pt x="178039" y="145910"/>
                  <a:pt x="177158" y="145485"/>
                  <a:pt x="176180" y="145485"/>
                </a:cubicBezTo>
                <a:lnTo>
                  <a:pt x="156021" y="145485"/>
                </a:lnTo>
                <a:cubicBezTo>
                  <a:pt x="154357" y="145485"/>
                  <a:pt x="152987" y="146855"/>
                  <a:pt x="152987" y="148519"/>
                </a:cubicBezTo>
                <a:cubicBezTo>
                  <a:pt x="152987" y="150215"/>
                  <a:pt x="154357" y="151585"/>
                  <a:pt x="156021" y="151585"/>
                </a:cubicBezTo>
                <a:lnTo>
                  <a:pt x="171972" y="151585"/>
                </a:lnTo>
                <a:cubicBezTo>
                  <a:pt x="170243" y="155989"/>
                  <a:pt x="167568" y="160001"/>
                  <a:pt x="164176" y="163361"/>
                </a:cubicBezTo>
                <a:cubicBezTo>
                  <a:pt x="161305" y="162187"/>
                  <a:pt x="158239" y="161567"/>
                  <a:pt x="155042" y="161567"/>
                </a:cubicBezTo>
                <a:cubicBezTo>
                  <a:pt x="148649" y="161567"/>
                  <a:pt x="142679" y="164046"/>
                  <a:pt x="138145" y="168548"/>
                </a:cubicBezTo>
                <a:cubicBezTo>
                  <a:pt x="133644" y="164046"/>
                  <a:pt x="127642" y="161567"/>
                  <a:pt x="121281" y="161567"/>
                </a:cubicBezTo>
                <a:cubicBezTo>
                  <a:pt x="114887" y="161567"/>
                  <a:pt x="108885" y="164046"/>
                  <a:pt x="104384" y="168548"/>
                </a:cubicBezTo>
                <a:cubicBezTo>
                  <a:pt x="99882" y="164046"/>
                  <a:pt x="93880" y="161567"/>
                  <a:pt x="87486" y="161567"/>
                </a:cubicBezTo>
                <a:cubicBezTo>
                  <a:pt x="81126" y="161567"/>
                  <a:pt x="75124" y="164046"/>
                  <a:pt x="70622" y="168548"/>
                </a:cubicBezTo>
                <a:cubicBezTo>
                  <a:pt x="66088" y="164046"/>
                  <a:pt x="60118" y="161567"/>
                  <a:pt x="53725" y="161567"/>
                </a:cubicBezTo>
                <a:cubicBezTo>
                  <a:pt x="50561" y="161567"/>
                  <a:pt x="47495" y="162187"/>
                  <a:pt x="44657" y="163329"/>
                </a:cubicBezTo>
                <a:cubicBezTo>
                  <a:pt x="41264" y="159969"/>
                  <a:pt x="38622" y="155989"/>
                  <a:pt x="36860" y="151585"/>
                </a:cubicBezTo>
                <a:lnTo>
                  <a:pt x="46190" y="151585"/>
                </a:lnTo>
                <a:cubicBezTo>
                  <a:pt x="48310" y="156120"/>
                  <a:pt x="52909" y="159284"/>
                  <a:pt x="58226" y="159284"/>
                </a:cubicBezTo>
                <a:cubicBezTo>
                  <a:pt x="63543" y="159284"/>
                  <a:pt x="68143" y="156120"/>
                  <a:pt x="70263" y="151585"/>
                </a:cubicBezTo>
                <a:lnTo>
                  <a:pt x="142092" y="151585"/>
                </a:lnTo>
                <a:cubicBezTo>
                  <a:pt x="143788" y="151585"/>
                  <a:pt x="145158" y="150215"/>
                  <a:pt x="145158" y="148519"/>
                </a:cubicBezTo>
                <a:cubicBezTo>
                  <a:pt x="145158" y="146855"/>
                  <a:pt x="143788" y="145485"/>
                  <a:pt x="142092" y="145485"/>
                </a:cubicBezTo>
                <a:lnTo>
                  <a:pt x="99262" y="145485"/>
                </a:lnTo>
                <a:lnTo>
                  <a:pt x="99262" y="142387"/>
                </a:lnTo>
                <a:lnTo>
                  <a:pt x="104286" y="141212"/>
                </a:lnTo>
                <a:cubicBezTo>
                  <a:pt x="107809" y="142745"/>
                  <a:pt x="113289" y="144605"/>
                  <a:pt x="119487" y="144605"/>
                </a:cubicBezTo>
                <a:cubicBezTo>
                  <a:pt x="123140" y="144605"/>
                  <a:pt x="127022" y="143952"/>
                  <a:pt x="130904" y="142256"/>
                </a:cubicBezTo>
                <a:cubicBezTo>
                  <a:pt x="135731" y="140103"/>
                  <a:pt x="139417" y="137167"/>
                  <a:pt x="141929" y="133481"/>
                </a:cubicBezTo>
                <a:cubicBezTo>
                  <a:pt x="144865" y="134656"/>
                  <a:pt x="149888" y="136254"/>
                  <a:pt x="155760" y="136254"/>
                </a:cubicBezTo>
                <a:cubicBezTo>
                  <a:pt x="160229" y="136254"/>
                  <a:pt x="165187" y="135341"/>
                  <a:pt x="170080" y="132601"/>
                </a:cubicBezTo>
                <a:cubicBezTo>
                  <a:pt x="173538" y="130676"/>
                  <a:pt x="175952" y="127740"/>
                  <a:pt x="177191" y="124119"/>
                </a:cubicBezTo>
                <a:lnTo>
                  <a:pt x="181138" y="123173"/>
                </a:lnTo>
                <a:cubicBezTo>
                  <a:pt x="183846" y="122554"/>
                  <a:pt x="185998" y="120596"/>
                  <a:pt x="186847" y="117922"/>
                </a:cubicBezTo>
                <a:cubicBezTo>
                  <a:pt x="187727" y="115279"/>
                  <a:pt x="187173" y="112442"/>
                  <a:pt x="185379" y="110321"/>
                </a:cubicBezTo>
                <a:lnTo>
                  <a:pt x="166655" y="88205"/>
                </a:lnTo>
                <a:cubicBezTo>
                  <a:pt x="166061" y="87486"/>
                  <a:pt x="165200" y="87123"/>
                  <a:pt x="164334" y="87123"/>
                </a:cubicBezTo>
                <a:cubicBezTo>
                  <a:pt x="163629" y="87123"/>
                  <a:pt x="162920" y="87363"/>
                  <a:pt x="162349" y="87846"/>
                </a:cubicBezTo>
                <a:cubicBezTo>
                  <a:pt x="161044" y="88955"/>
                  <a:pt x="160881" y="90880"/>
                  <a:pt x="161990" y="92152"/>
                </a:cubicBezTo>
                <a:lnTo>
                  <a:pt x="180714" y="114268"/>
                </a:lnTo>
                <a:cubicBezTo>
                  <a:pt x="181301" y="114953"/>
                  <a:pt x="181138" y="115736"/>
                  <a:pt x="181040" y="116030"/>
                </a:cubicBezTo>
                <a:cubicBezTo>
                  <a:pt x="180942" y="116323"/>
                  <a:pt x="180649" y="117008"/>
                  <a:pt x="179735" y="117237"/>
                </a:cubicBezTo>
                <a:lnTo>
                  <a:pt x="99262" y="136091"/>
                </a:lnTo>
                <a:lnTo>
                  <a:pt x="99262" y="131361"/>
                </a:lnTo>
                <a:cubicBezTo>
                  <a:pt x="99360" y="131165"/>
                  <a:pt x="99458" y="130970"/>
                  <a:pt x="99523" y="130741"/>
                </a:cubicBezTo>
                <a:cubicBezTo>
                  <a:pt x="102394" y="119944"/>
                  <a:pt x="106015" y="103471"/>
                  <a:pt x="107548" y="84486"/>
                </a:cubicBezTo>
                <a:lnTo>
                  <a:pt x="133513" y="58554"/>
                </a:lnTo>
                <a:lnTo>
                  <a:pt x="152955" y="81485"/>
                </a:lnTo>
                <a:cubicBezTo>
                  <a:pt x="153542" y="82203"/>
                  <a:pt x="154422" y="82562"/>
                  <a:pt x="155271" y="82562"/>
                </a:cubicBezTo>
                <a:cubicBezTo>
                  <a:pt x="155988" y="82562"/>
                  <a:pt x="156673" y="82333"/>
                  <a:pt x="157260" y="81844"/>
                </a:cubicBezTo>
                <a:cubicBezTo>
                  <a:pt x="158565" y="80768"/>
                  <a:pt x="158696" y="78810"/>
                  <a:pt x="157619" y="77538"/>
                </a:cubicBezTo>
                <a:lnTo>
                  <a:pt x="99262" y="8645"/>
                </a:lnTo>
                <a:lnTo>
                  <a:pt x="99262" y="7536"/>
                </a:lnTo>
                <a:cubicBezTo>
                  <a:pt x="99262" y="3361"/>
                  <a:pt x="95902" y="1"/>
                  <a:pt x="91727"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99" name="Google Shape;499;p34"/>
          <p:cNvSpPr/>
          <p:nvPr/>
        </p:nvSpPr>
        <p:spPr>
          <a:xfrm>
            <a:off x="5595800" y="4856933"/>
            <a:ext cx="1065933" cy="1020667"/>
          </a:xfrm>
          <a:custGeom>
            <a:avLst/>
            <a:gdLst/>
            <a:ahLst/>
            <a:cxnLst/>
            <a:rect l="l" t="t" r="r" b="b"/>
            <a:pathLst>
              <a:path w="31978" h="30620" extrusionOk="0">
                <a:moveTo>
                  <a:pt x="9541" y="0"/>
                </a:moveTo>
                <a:cubicBezTo>
                  <a:pt x="7960" y="700"/>
                  <a:pt x="6511" y="1647"/>
                  <a:pt x="5247" y="2796"/>
                </a:cubicBezTo>
                <a:cubicBezTo>
                  <a:pt x="2023" y="5726"/>
                  <a:pt x="0" y="9945"/>
                  <a:pt x="0" y="14631"/>
                </a:cubicBezTo>
                <a:cubicBezTo>
                  <a:pt x="0" y="23445"/>
                  <a:pt x="7172" y="30620"/>
                  <a:pt x="15989" y="30620"/>
                </a:cubicBezTo>
                <a:cubicBezTo>
                  <a:pt x="24807" y="30620"/>
                  <a:pt x="31977" y="23445"/>
                  <a:pt x="31977" y="14631"/>
                </a:cubicBezTo>
                <a:cubicBezTo>
                  <a:pt x="31977" y="8778"/>
                  <a:pt x="28820" y="3656"/>
                  <a:pt x="24116" y="867"/>
                </a:cubicBezTo>
                <a:cubicBezTo>
                  <a:pt x="22913" y="1727"/>
                  <a:pt x="21367" y="2072"/>
                  <a:pt x="19813" y="2072"/>
                </a:cubicBezTo>
                <a:cubicBezTo>
                  <a:pt x="19152" y="2072"/>
                  <a:pt x="18490" y="2010"/>
                  <a:pt x="17852" y="1898"/>
                </a:cubicBezTo>
                <a:cubicBezTo>
                  <a:pt x="15297" y="1454"/>
                  <a:pt x="12880" y="383"/>
                  <a:pt x="10307" y="62"/>
                </a:cubicBezTo>
                <a:cubicBezTo>
                  <a:pt x="10052" y="31"/>
                  <a:pt x="9796" y="13"/>
                  <a:pt x="9541" y="0"/>
                </a:cubicBezTo>
                <a:close/>
              </a:path>
            </a:pathLst>
          </a:custGeom>
          <a:solidFill>
            <a:srgbClr val="FC9F0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500" name="Google Shape;500;p34"/>
          <p:cNvGrpSpPr/>
          <p:nvPr/>
        </p:nvGrpSpPr>
        <p:grpSpPr>
          <a:xfrm>
            <a:off x="5862450" y="5141626"/>
            <a:ext cx="532641" cy="400591"/>
            <a:chOff x="1165325" y="825700"/>
            <a:chExt cx="5376600" cy="4043650"/>
          </a:xfrm>
        </p:grpSpPr>
        <p:sp>
          <p:nvSpPr>
            <p:cNvPr id="501" name="Google Shape;501;p34"/>
            <p:cNvSpPr/>
            <p:nvPr/>
          </p:nvSpPr>
          <p:spPr>
            <a:xfrm>
              <a:off x="2277675" y="2669925"/>
              <a:ext cx="173725" cy="158225"/>
            </a:xfrm>
            <a:custGeom>
              <a:avLst/>
              <a:gdLst/>
              <a:ahLst/>
              <a:cxnLst/>
              <a:rect l="l" t="t" r="r" b="b"/>
              <a:pathLst>
                <a:path w="6949" h="6329" extrusionOk="0">
                  <a:moveTo>
                    <a:pt x="3572" y="0"/>
                  </a:moveTo>
                  <a:cubicBezTo>
                    <a:pt x="2789" y="0"/>
                    <a:pt x="2006" y="294"/>
                    <a:pt x="1403" y="881"/>
                  </a:cubicBezTo>
                  <a:lnTo>
                    <a:pt x="1207" y="1110"/>
                  </a:lnTo>
                  <a:cubicBezTo>
                    <a:pt x="0" y="2284"/>
                    <a:pt x="0" y="4241"/>
                    <a:pt x="1207" y="5415"/>
                  </a:cubicBezTo>
                  <a:cubicBezTo>
                    <a:pt x="1794" y="6035"/>
                    <a:pt x="2577" y="6329"/>
                    <a:pt x="3360" y="6329"/>
                  </a:cubicBezTo>
                  <a:cubicBezTo>
                    <a:pt x="4143" y="6329"/>
                    <a:pt x="4926" y="6035"/>
                    <a:pt x="5513" y="5415"/>
                  </a:cubicBezTo>
                  <a:lnTo>
                    <a:pt x="5741" y="5220"/>
                  </a:lnTo>
                  <a:cubicBezTo>
                    <a:pt x="6948" y="4013"/>
                    <a:pt x="6948" y="2088"/>
                    <a:pt x="5741" y="881"/>
                  </a:cubicBezTo>
                  <a:cubicBezTo>
                    <a:pt x="5138" y="294"/>
                    <a:pt x="4355" y="0"/>
                    <a:pt x="3572"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2" name="Google Shape;502;p34"/>
            <p:cNvSpPr/>
            <p:nvPr/>
          </p:nvSpPr>
          <p:spPr>
            <a:xfrm>
              <a:off x="2639750" y="2308050"/>
              <a:ext cx="172900" cy="158850"/>
            </a:xfrm>
            <a:custGeom>
              <a:avLst/>
              <a:gdLst/>
              <a:ahLst/>
              <a:cxnLst/>
              <a:rect l="l" t="t" r="r" b="b"/>
              <a:pathLst>
                <a:path w="6916" h="6354" extrusionOk="0">
                  <a:moveTo>
                    <a:pt x="3556" y="0"/>
                  </a:moveTo>
                  <a:cubicBezTo>
                    <a:pt x="2773" y="0"/>
                    <a:pt x="1990" y="302"/>
                    <a:pt x="1403" y="906"/>
                  </a:cubicBezTo>
                  <a:lnTo>
                    <a:pt x="1175" y="1101"/>
                  </a:lnTo>
                  <a:cubicBezTo>
                    <a:pt x="1" y="2308"/>
                    <a:pt x="1" y="4233"/>
                    <a:pt x="1175" y="5440"/>
                  </a:cubicBezTo>
                  <a:cubicBezTo>
                    <a:pt x="1762" y="6027"/>
                    <a:pt x="2545" y="6353"/>
                    <a:pt x="3328" y="6353"/>
                  </a:cubicBezTo>
                  <a:cubicBezTo>
                    <a:pt x="4111" y="6353"/>
                    <a:pt x="4893" y="6027"/>
                    <a:pt x="5513" y="5440"/>
                  </a:cubicBezTo>
                  <a:lnTo>
                    <a:pt x="5709" y="5211"/>
                  </a:lnTo>
                  <a:cubicBezTo>
                    <a:pt x="6916" y="4037"/>
                    <a:pt x="6916" y="2113"/>
                    <a:pt x="5709" y="906"/>
                  </a:cubicBezTo>
                  <a:cubicBezTo>
                    <a:pt x="5122" y="302"/>
                    <a:pt x="4339" y="0"/>
                    <a:pt x="3556"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3" name="Google Shape;503;p34"/>
            <p:cNvSpPr/>
            <p:nvPr/>
          </p:nvSpPr>
          <p:spPr>
            <a:xfrm>
              <a:off x="3001025" y="1946775"/>
              <a:ext cx="172900" cy="158025"/>
            </a:xfrm>
            <a:custGeom>
              <a:avLst/>
              <a:gdLst/>
              <a:ahLst/>
              <a:cxnLst/>
              <a:rect l="l" t="t" r="r" b="b"/>
              <a:pathLst>
                <a:path w="6916" h="6321" extrusionOk="0">
                  <a:moveTo>
                    <a:pt x="3572" y="1"/>
                  </a:moveTo>
                  <a:cubicBezTo>
                    <a:pt x="2789" y="1"/>
                    <a:pt x="2006" y="303"/>
                    <a:pt x="1403" y="906"/>
                  </a:cubicBezTo>
                  <a:lnTo>
                    <a:pt x="1207" y="1102"/>
                  </a:lnTo>
                  <a:cubicBezTo>
                    <a:pt x="0" y="2309"/>
                    <a:pt x="0" y="4233"/>
                    <a:pt x="1207" y="5440"/>
                  </a:cubicBezTo>
                  <a:cubicBezTo>
                    <a:pt x="1794" y="6027"/>
                    <a:pt x="2577" y="6321"/>
                    <a:pt x="3360" y="6321"/>
                  </a:cubicBezTo>
                  <a:cubicBezTo>
                    <a:pt x="4143" y="6321"/>
                    <a:pt x="4926" y="6027"/>
                    <a:pt x="5513" y="5440"/>
                  </a:cubicBezTo>
                  <a:lnTo>
                    <a:pt x="5741" y="5212"/>
                  </a:lnTo>
                  <a:cubicBezTo>
                    <a:pt x="6916" y="4037"/>
                    <a:pt x="6916" y="2080"/>
                    <a:pt x="5741" y="906"/>
                  </a:cubicBezTo>
                  <a:cubicBezTo>
                    <a:pt x="5138" y="303"/>
                    <a:pt x="4355" y="1"/>
                    <a:pt x="3572"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4" name="Google Shape;504;p34"/>
            <p:cNvSpPr/>
            <p:nvPr/>
          </p:nvSpPr>
          <p:spPr>
            <a:xfrm>
              <a:off x="1449950" y="1841575"/>
              <a:ext cx="172900" cy="158025"/>
            </a:xfrm>
            <a:custGeom>
              <a:avLst/>
              <a:gdLst/>
              <a:ahLst/>
              <a:cxnLst/>
              <a:rect l="l" t="t" r="r" b="b"/>
              <a:pathLst>
                <a:path w="6916" h="6321" extrusionOk="0">
                  <a:moveTo>
                    <a:pt x="3572" y="1"/>
                  </a:moveTo>
                  <a:cubicBezTo>
                    <a:pt x="2789" y="1"/>
                    <a:pt x="2006" y="303"/>
                    <a:pt x="1403" y="906"/>
                  </a:cubicBezTo>
                  <a:lnTo>
                    <a:pt x="1207" y="1102"/>
                  </a:lnTo>
                  <a:cubicBezTo>
                    <a:pt x="0" y="2309"/>
                    <a:pt x="0" y="4233"/>
                    <a:pt x="1174" y="5440"/>
                  </a:cubicBezTo>
                  <a:cubicBezTo>
                    <a:pt x="1794" y="6027"/>
                    <a:pt x="2577" y="6321"/>
                    <a:pt x="3360" y="6321"/>
                  </a:cubicBezTo>
                  <a:cubicBezTo>
                    <a:pt x="4143" y="6321"/>
                    <a:pt x="4926" y="6027"/>
                    <a:pt x="5513" y="5440"/>
                  </a:cubicBezTo>
                  <a:lnTo>
                    <a:pt x="5741" y="5212"/>
                  </a:lnTo>
                  <a:cubicBezTo>
                    <a:pt x="6916" y="4038"/>
                    <a:pt x="6916" y="2113"/>
                    <a:pt x="5741" y="906"/>
                  </a:cubicBezTo>
                  <a:cubicBezTo>
                    <a:pt x="5138" y="303"/>
                    <a:pt x="4355" y="1"/>
                    <a:pt x="3572"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5" name="Google Shape;505;p34"/>
            <p:cNvSpPr/>
            <p:nvPr/>
          </p:nvSpPr>
          <p:spPr>
            <a:xfrm>
              <a:off x="1811200" y="1480325"/>
              <a:ext cx="173725" cy="158025"/>
            </a:xfrm>
            <a:custGeom>
              <a:avLst/>
              <a:gdLst/>
              <a:ahLst/>
              <a:cxnLst/>
              <a:rect l="l" t="t" r="r" b="b"/>
              <a:pathLst>
                <a:path w="6949" h="6321" extrusionOk="0">
                  <a:moveTo>
                    <a:pt x="3573" y="0"/>
                  </a:moveTo>
                  <a:cubicBezTo>
                    <a:pt x="2790" y="0"/>
                    <a:pt x="2007" y="302"/>
                    <a:pt x="1403" y="905"/>
                  </a:cubicBezTo>
                  <a:lnTo>
                    <a:pt x="1208" y="1101"/>
                  </a:lnTo>
                  <a:cubicBezTo>
                    <a:pt x="1" y="2308"/>
                    <a:pt x="1" y="4233"/>
                    <a:pt x="1208" y="5440"/>
                  </a:cubicBezTo>
                  <a:cubicBezTo>
                    <a:pt x="1795" y="6027"/>
                    <a:pt x="2578" y="6320"/>
                    <a:pt x="3361" y="6320"/>
                  </a:cubicBezTo>
                  <a:cubicBezTo>
                    <a:pt x="4143" y="6320"/>
                    <a:pt x="4926" y="6027"/>
                    <a:pt x="5513" y="5440"/>
                  </a:cubicBezTo>
                  <a:lnTo>
                    <a:pt x="5742" y="5211"/>
                  </a:lnTo>
                  <a:cubicBezTo>
                    <a:pt x="6949" y="4037"/>
                    <a:pt x="6949" y="2080"/>
                    <a:pt x="5742" y="905"/>
                  </a:cubicBezTo>
                  <a:cubicBezTo>
                    <a:pt x="5138" y="302"/>
                    <a:pt x="4355" y="0"/>
                    <a:pt x="3573"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6" name="Google Shape;506;p34"/>
            <p:cNvSpPr/>
            <p:nvPr/>
          </p:nvSpPr>
          <p:spPr>
            <a:xfrm>
              <a:off x="2173275" y="1118850"/>
              <a:ext cx="172925" cy="158225"/>
            </a:xfrm>
            <a:custGeom>
              <a:avLst/>
              <a:gdLst/>
              <a:ahLst/>
              <a:cxnLst/>
              <a:rect l="l" t="t" r="r" b="b"/>
              <a:pathLst>
                <a:path w="6917" h="6329" extrusionOk="0">
                  <a:moveTo>
                    <a:pt x="3557" y="0"/>
                  </a:moveTo>
                  <a:cubicBezTo>
                    <a:pt x="2774" y="0"/>
                    <a:pt x="1991" y="294"/>
                    <a:pt x="1404" y="881"/>
                  </a:cubicBezTo>
                  <a:lnTo>
                    <a:pt x="1175" y="1110"/>
                  </a:lnTo>
                  <a:cubicBezTo>
                    <a:pt x="1" y="2284"/>
                    <a:pt x="1" y="4241"/>
                    <a:pt x="1175" y="5415"/>
                  </a:cubicBezTo>
                  <a:cubicBezTo>
                    <a:pt x="1762" y="6035"/>
                    <a:pt x="2545" y="6329"/>
                    <a:pt x="3328" y="6329"/>
                  </a:cubicBezTo>
                  <a:cubicBezTo>
                    <a:pt x="4111" y="6329"/>
                    <a:pt x="4894" y="6035"/>
                    <a:pt x="5514" y="5415"/>
                  </a:cubicBezTo>
                  <a:lnTo>
                    <a:pt x="5709" y="5220"/>
                  </a:lnTo>
                  <a:cubicBezTo>
                    <a:pt x="6916" y="4013"/>
                    <a:pt x="6916" y="2088"/>
                    <a:pt x="5709" y="881"/>
                  </a:cubicBezTo>
                  <a:cubicBezTo>
                    <a:pt x="5122" y="294"/>
                    <a:pt x="4339" y="0"/>
                    <a:pt x="3557"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7" name="Google Shape;507;p34"/>
            <p:cNvSpPr/>
            <p:nvPr/>
          </p:nvSpPr>
          <p:spPr>
            <a:xfrm>
              <a:off x="1700300" y="2324975"/>
              <a:ext cx="267500" cy="252825"/>
            </a:xfrm>
            <a:custGeom>
              <a:avLst/>
              <a:gdLst/>
              <a:ahLst/>
              <a:cxnLst/>
              <a:rect l="l" t="t" r="r" b="b"/>
              <a:pathLst>
                <a:path w="10700" h="10113" extrusionOk="0">
                  <a:moveTo>
                    <a:pt x="7356" y="0"/>
                  </a:moveTo>
                  <a:cubicBezTo>
                    <a:pt x="6573" y="0"/>
                    <a:pt x="5790" y="294"/>
                    <a:pt x="5187" y="881"/>
                  </a:cubicBezTo>
                  <a:lnTo>
                    <a:pt x="1207" y="4893"/>
                  </a:lnTo>
                  <a:cubicBezTo>
                    <a:pt x="0" y="6068"/>
                    <a:pt x="0" y="7992"/>
                    <a:pt x="1207" y="9199"/>
                  </a:cubicBezTo>
                  <a:cubicBezTo>
                    <a:pt x="1795" y="9786"/>
                    <a:pt x="2577" y="10112"/>
                    <a:pt x="3360" y="10112"/>
                  </a:cubicBezTo>
                  <a:cubicBezTo>
                    <a:pt x="4143" y="10112"/>
                    <a:pt x="4926" y="9786"/>
                    <a:pt x="5513" y="9199"/>
                  </a:cubicBezTo>
                  <a:lnTo>
                    <a:pt x="9525" y="5219"/>
                  </a:lnTo>
                  <a:cubicBezTo>
                    <a:pt x="10700" y="4012"/>
                    <a:pt x="10700" y="2088"/>
                    <a:pt x="9525" y="881"/>
                  </a:cubicBezTo>
                  <a:cubicBezTo>
                    <a:pt x="8922" y="294"/>
                    <a:pt x="8139" y="0"/>
                    <a:pt x="7356"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8" name="Google Shape;508;p34"/>
            <p:cNvSpPr/>
            <p:nvPr/>
          </p:nvSpPr>
          <p:spPr>
            <a:xfrm>
              <a:off x="2019150" y="2006325"/>
              <a:ext cx="267525" cy="252625"/>
            </a:xfrm>
            <a:custGeom>
              <a:avLst/>
              <a:gdLst/>
              <a:ahLst/>
              <a:cxnLst/>
              <a:rect l="l" t="t" r="r" b="b"/>
              <a:pathLst>
                <a:path w="10701" h="10105" extrusionOk="0">
                  <a:moveTo>
                    <a:pt x="7340" y="0"/>
                  </a:moveTo>
                  <a:cubicBezTo>
                    <a:pt x="6557" y="0"/>
                    <a:pt x="5775" y="302"/>
                    <a:pt x="5187" y="905"/>
                  </a:cubicBezTo>
                  <a:lnTo>
                    <a:pt x="1175" y="4885"/>
                  </a:lnTo>
                  <a:cubicBezTo>
                    <a:pt x="1" y="6092"/>
                    <a:pt x="1" y="8016"/>
                    <a:pt x="1175" y="9223"/>
                  </a:cubicBezTo>
                  <a:cubicBezTo>
                    <a:pt x="1795" y="9810"/>
                    <a:pt x="2578" y="10104"/>
                    <a:pt x="3361" y="10104"/>
                  </a:cubicBezTo>
                  <a:cubicBezTo>
                    <a:pt x="4144" y="10104"/>
                    <a:pt x="4926" y="9810"/>
                    <a:pt x="5514" y="9223"/>
                  </a:cubicBezTo>
                  <a:lnTo>
                    <a:pt x="9493" y="5211"/>
                  </a:lnTo>
                  <a:cubicBezTo>
                    <a:pt x="10700" y="4037"/>
                    <a:pt x="10700" y="2080"/>
                    <a:pt x="9493" y="905"/>
                  </a:cubicBezTo>
                  <a:cubicBezTo>
                    <a:pt x="8906" y="302"/>
                    <a:pt x="8123" y="0"/>
                    <a:pt x="7340"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9" name="Google Shape;509;p34"/>
            <p:cNvSpPr/>
            <p:nvPr/>
          </p:nvSpPr>
          <p:spPr>
            <a:xfrm>
              <a:off x="2337200" y="1687450"/>
              <a:ext cx="267500" cy="252625"/>
            </a:xfrm>
            <a:custGeom>
              <a:avLst/>
              <a:gdLst/>
              <a:ahLst/>
              <a:cxnLst/>
              <a:rect l="l" t="t" r="r" b="b"/>
              <a:pathLst>
                <a:path w="10700" h="10105" extrusionOk="0">
                  <a:moveTo>
                    <a:pt x="7356" y="1"/>
                  </a:moveTo>
                  <a:cubicBezTo>
                    <a:pt x="6573" y="1"/>
                    <a:pt x="5791" y="302"/>
                    <a:pt x="5187" y="906"/>
                  </a:cubicBezTo>
                  <a:lnTo>
                    <a:pt x="1207" y="4885"/>
                  </a:lnTo>
                  <a:cubicBezTo>
                    <a:pt x="1" y="6092"/>
                    <a:pt x="1" y="8017"/>
                    <a:pt x="1207" y="9224"/>
                  </a:cubicBezTo>
                  <a:cubicBezTo>
                    <a:pt x="1795" y="9811"/>
                    <a:pt x="2578" y="10105"/>
                    <a:pt x="3360" y="10105"/>
                  </a:cubicBezTo>
                  <a:cubicBezTo>
                    <a:pt x="4143" y="10105"/>
                    <a:pt x="4926" y="9811"/>
                    <a:pt x="5513" y="9224"/>
                  </a:cubicBezTo>
                  <a:lnTo>
                    <a:pt x="9526" y="5244"/>
                  </a:lnTo>
                  <a:cubicBezTo>
                    <a:pt x="10700" y="4037"/>
                    <a:pt x="10700" y="2113"/>
                    <a:pt x="9526" y="906"/>
                  </a:cubicBezTo>
                  <a:cubicBezTo>
                    <a:pt x="8922" y="302"/>
                    <a:pt x="8139" y="1"/>
                    <a:pt x="7356"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0" name="Google Shape;510;p34"/>
            <p:cNvSpPr/>
            <p:nvPr/>
          </p:nvSpPr>
          <p:spPr>
            <a:xfrm>
              <a:off x="2656050" y="1369400"/>
              <a:ext cx="267525" cy="252625"/>
            </a:xfrm>
            <a:custGeom>
              <a:avLst/>
              <a:gdLst/>
              <a:ahLst/>
              <a:cxnLst/>
              <a:rect l="l" t="t" r="r" b="b"/>
              <a:pathLst>
                <a:path w="10701" h="10105" extrusionOk="0">
                  <a:moveTo>
                    <a:pt x="7340" y="1"/>
                  </a:moveTo>
                  <a:cubicBezTo>
                    <a:pt x="6557" y="1"/>
                    <a:pt x="5775" y="303"/>
                    <a:pt x="5187" y="906"/>
                  </a:cubicBezTo>
                  <a:lnTo>
                    <a:pt x="1175" y="4886"/>
                  </a:lnTo>
                  <a:cubicBezTo>
                    <a:pt x="1" y="6093"/>
                    <a:pt x="1" y="8017"/>
                    <a:pt x="1175" y="9192"/>
                  </a:cubicBezTo>
                  <a:cubicBezTo>
                    <a:pt x="1795" y="9811"/>
                    <a:pt x="2578" y="10105"/>
                    <a:pt x="3361" y="10105"/>
                  </a:cubicBezTo>
                  <a:cubicBezTo>
                    <a:pt x="4144" y="10105"/>
                    <a:pt x="4926" y="9811"/>
                    <a:pt x="5514" y="9192"/>
                  </a:cubicBezTo>
                  <a:lnTo>
                    <a:pt x="9493" y="5212"/>
                  </a:lnTo>
                  <a:cubicBezTo>
                    <a:pt x="10700" y="4005"/>
                    <a:pt x="10700" y="2080"/>
                    <a:pt x="9493" y="906"/>
                  </a:cubicBezTo>
                  <a:cubicBezTo>
                    <a:pt x="8906" y="303"/>
                    <a:pt x="8123" y="1"/>
                    <a:pt x="7340"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1" name="Google Shape;511;p34"/>
            <p:cNvSpPr/>
            <p:nvPr/>
          </p:nvSpPr>
          <p:spPr>
            <a:xfrm>
              <a:off x="1165325" y="825700"/>
              <a:ext cx="5376600" cy="4043650"/>
            </a:xfrm>
            <a:custGeom>
              <a:avLst/>
              <a:gdLst/>
              <a:ahLst/>
              <a:cxnLst/>
              <a:rect l="l" t="t" r="r" b="b"/>
              <a:pathLst>
                <a:path w="215064" h="161746" extrusionOk="0">
                  <a:moveTo>
                    <a:pt x="42393" y="7177"/>
                  </a:moveTo>
                  <a:cubicBezTo>
                    <a:pt x="47984" y="7177"/>
                    <a:pt x="53770" y="8281"/>
                    <a:pt x="59402" y="10454"/>
                  </a:cubicBezTo>
                  <a:lnTo>
                    <a:pt x="10407" y="59449"/>
                  </a:lnTo>
                  <a:cubicBezTo>
                    <a:pt x="8776" y="55209"/>
                    <a:pt x="7699" y="50805"/>
                    <a:pt x="7308" y="46336"/>
                  </a:cubicBezTo>
                  <a:cubicBezTo>
                    <a:pt x="6264" y="34854"/>
                    <a:pt x="9754" y="24448"/>
                    <a:pt x="17094" y="17109"/>
                  </a:cubicBezTo>
                  <a:cubicBezTo>
                    <a:pt x="23772" y="10430"/>
                    <a:pt x="32795" y="7177"/>
                    <a:pt x="42393" y="7177"/>
                  </a:cubicBezTo>
                  <a:close/>
                  <a:moveTo>
                    <a:pt x="143463" y="13325"/>
                  </a:moveTo>
                  <a:lnTo>
                    <a:pt x="143463" y="21871"/>
                  </a:lnTo>
                  <a:cubicBezTo>
                    <a:pt x="143463" y="23567"/>
                    <a:pt x="144833" y="24905"/>
                    <a:pt x="146529" y="24905"/>
                  </a:cubicBezTo>
                  <a:lnTo>
                    <a:pt x="158142" y="24905"/>
                  </a:lnTo>
                  <a:cubicBezTo>
                    <a:pt x="159773" y="24905"/>
                    <a:pt x="161273" y="25557"/>
                    <a:pt x="162415" y="26699"/>
                  </a:cubicBezTo>
                  <a:cubicBezTo>
                    <a:pt x="163557" y="27808"/>
                    <a:pt x="164177" y="29341"/>
                    <a:pt x="164177" y="30940"/>
                  </a:cubicBezTo>
                  <a:lnTo>
                    <a:pt x="164177" y="42552"/>
                  </a:lnTo>
                  <a:cubicBezTo>
                    <a:pt x="164177" y="44248"/>
                    <a:pt x="165547" y="45618"/>
                    <a:pt x="167243" y="45618"/>
                  </a:cubicBezTo>
                  <a:lnTo>
                    <a:pt x="178856" y="45618"/>
                  </a:lnTo>
                  <a:cubicBezTo>
                    <a:pt x="182183" y="45618"/>
                    <a:pt x="184890" y="48326"/>
                    <a:pt x="184890" y="51653"/>
                  </a:cubicBezTo>
                  <a:lnTo>
                    <a:pt x="184890" y="63266"/>
                  </a:lnTo>
                  <a:cubicBezTo>
                    <a:pt x="184890" y="64962"/>
                    <a:pt x="186260" y="66332"/>
                    <a:pt x="187924" y="66332"/>
                  </a:cubicBezTo>
                  <a:lnTo>
                    <a:pt x="196503" y="66332"/>
                  </a:lnTo>
                  <a:cubicBezTo>
                    <a:pt x="194154" y="70312"/>
                    <a:pt x="191251" y="74063"/>
                    <a:pt x="187793" y="77521"/>
                  </a:cubicBezTo>
                  <a:cubicBezTo>
                    <a:pt x="187500" y="77814"/>
                    <a:pt x="187206" y="78075"/>
                    <a:pt x="186913" y="78369"/>
                  </a:cubicBezTo>
                  <a:lnTo>
                    <a:pt x="178856" y="78369"/>
                  </a:lnTo>
                  <a:cubicBezTo>
                    <a:pt x="177257" y="78369"/>
                    <a:pt x="175757" y="77749"/>
                    <a:pt x="174615" y="76607"/>
                  </a:cubicBezTo>
                  <a:cubicBezTo>
                    <a:pt x="173473" y="75466"/>
                    <a:pt x="172853" y="73965"/>
                    <a:pt x="172853" y="72334"/>
                  </a:cubicBezTo>
                  <a:lnTo>
                    <a:pt x="172853" y="60721"/>
                  </a:lnTo>
                  <a:cubicBezTo>
                    <a:pt x="172853" y="59025"/>
                    <a:pt x="171483" y="57655"/>
                    <a:pt x="169787" y="57655"/>
                  </a:cubicBezTo>
                  <a:lnTo>
                    <a:pt x="158142" y="57655"/>
                  </a:lnTo>
                  <a:cubicBezTo>
                    <a:pt x="156544" y="57655"/>
                    <a:pt x="155043" y="57035"/>
                    <a:pt x="153901" y="55894"/>
                  </a:cubicBezTo>
                  <a:cubicBezTo>
                    <a:pt x="152760" y="54752"/>
                    <a:pt x="152140" y="53252"/>
                    <a:pt x="152140" y="51653"/>
                  </a:cubicBezTo>
                  <a:lnTo>
                    <a:pt x="152140" y="40008"/>
                  </a:lnTo>
                  <a:cubicBezTo>
                    <a:pt x="152140" y="38312"/>
                    <a:pt x="150770" y="36942"/>
                    <a:pt x="149074" y="36942"/>
                  </a:cubicBezTo>
                  <a:lnTo>
                    <a:pt x="137461" y="36942"/>
                  </a:lnTo>
                  <a:cubicBezTo>
                    <a:pt x="135863" y="36942"/>
                    <a:pt x="134329" y="36322"/>
                    <a:pt x="133188" y="35180"/>
                  </a:cubicBezTo>
                  <a:cubicBezTo>
                    <a:pt x="132046" y="34071"/>
                    <a:pt x="131426" y="32538"/>
                    <a:pt x="131426" y="30940"/>
                  </a:cubicBezTo>
                  <a:lnTo>
                    <a:pt x="131426" y="22850"/>
                  </a:lnTo>
                  <a:cubicBezTo>
                    <a:pt x="131720" y="22589"/>
                    <a:pt x="131981" y="22295"/>
                    <a:pt x="132274" y="22002"/>
                  </a:cubicBezTo>
                  <a:cubicBezTo>
                    <a:pt x="135732" y="18577"/>
                    <a:pt x="139516" y="15673"/>
                    <a:pt x="143463" y="13325"/>
                  </a:cubicBezTo>
                  <a:close/>
                  <a:moveTo>
                    <a:pt x="65306" y="13194"/>
                  </a:moveTo>
                  <a:cubicBezTo>
                    <a:pt x="70003" y="15706"/>
                    <a:pt x="74472" y="19001"/>
                    <a:pt x="78549" y="23046"/>
                  </a:cubicBezTo>
                  <a:cubicBezTo>
                    <a:pt x="79104" y="23633"/>
                    <a:pt x="79658" y="24220"/>
                    <a:pt x="80213" y="24807"/>
                  </a:cubicBezTo>
                  <a:lnTo>
                    <a:pt x="24759" y="80261"/>
                  </a:lnTo>
                  <a:cubicBezTo>
                    <a:pt x="24172" y="79706"/>
                    <a:pt x="23585" y="79152"/>
                    <a:pt x="23030" y="78565"/>
                  </a:cubicBezTo>
                  <a:cubicBezTo>
                    <a:pt x="19018" y="74585"/>
                    <a:pt x="15691" y="70116"/>
                    <a:pt x="13147" y="65386"/>
                  </a:cubicBezTo>
                  <a:lnTo>
                    <a:pt x="65306" y="13194"/>
                  </a:lnTo>
                  <a:close/>
                  <a:moveTo>
                    <a:pt x="90586" y="86915"/>
                  </a:moveTo>
                  <a:lnTo>
                    <a:pt x="100568" y="96864"/>
                  </a:lnTo>
                  <a:lnTo>
                    <a:pt x="96849" y="100583"/>
                  </a:lnTo>
                  <a:lnTo>
                    <a:pt x="86867" y="90634"/>
                  </a:lnTo>
                  <a:cubicBezTo>
                    <a:pt x="87520" y="90047"/>
                    <a:pt x="88172" y="89460"/>
                    <a:pt x="88792" y="88840"/>
                  </a:cubicBezTo>
                  <a:cubicBezTo>
                    <a:pt x="89412" y="88220"/>
                    <a:pt x="89999" y="87568"/>
                    <a:pt x="90586" y="86915"/>
                  </a:cubicBezTo>
                  <a:close/>
                  <a:moveTo>
                    <a:pt x="120238" y="85871"/>
                  </a:moveTo>
                  <a:cubicBezTo>
                    <a:pt x="120792" y="86524"/>
                    <a:pt x="121379" y="87144"/>
                    <a:pt x="122032" y="87796"/>
                  </a:cubicBezTo>
                  <a:cubicBezTo>
                    <a:pt x="122651" y="88416"/>
                    <a:pt x="123271" y="89003"/>
                    <a:pt x="123956" y="89557"/>
                  </a:cubicBezTo>
                  <a:lnTo>
                    <a:pt x="102721" y="110793"/>
                  </a:lnTo>
                  <a:lnTo>
                    <a:pt x="84976" y="128538"/>
                  </a:lnTo>
                  <a:cubicBezTo>
                    <a:pt x="80507" y="133007"/>
                    <a:pt x="77571" y="138911"/>
                    <a:pt x="76527" y="145566"/>
                  </a:cubicBezTo>
                  <a:cubicBezTo>
                    <a:pt x="76168" y="147817"/>
                    <a:pt x="75124" y="149872"/>
                    <a:pt x="73526" y="151470"/>
                  </a:cubicBezTo>
                  <a:cubicBezTo>
                    <a:pt x="71465" y="153531"/>
                    <a:pt x="68725" y="154637"/>
                    <a:pt x="65847" y="154637"/>
                  </a:cubicBezTo>
                  <a:cubicBezTo>
                    <a:pt x="65764" y="154637"/>
                    <a:pt x="65682" y="154636"/>
                    <a:pt x="65599" y="154634"/>
                  </a:cubicBezTo>
                  <a:cubicBezTo>
                    <a:pt x="62598" y="154536"/>
                    <a:pt x="59858" y="153231"/>
                    <a:pt x="57836" y="150981"/>
                  </a:cubicBezTo>
                  <a:cubicBezTo>
                    <a:pt x="54215" y="146871"/>
                    <a:pt x="54313" y="140510"/>
                    <a:pt x="58097" y="136530"/>
                  </a:cubicBezTo>
                  <a:cubicBezTo>
                    <a:pt x="59826" y="134671"/>
                    <a:pt x="62044" y="133529"/>
                    <a:pt x="64523" y="133235"/>
                  </a:cubicBezTo>
                  <a:cubicBezTo>
                    <a:pt x="70688" y="132420"/>
                    <a:pt x="76657" y="129419"/>
                    <a:pt x="81322" y="124754"/>
                  </a:cubicBezTo>
                  <a:lnTo>
                    <a:pt x="120238" y="85871"/>
                  </a:lnTo>
                  <a:close/>
                  <a:moveTo>
                    <a:pt x="112931" y="109260"/>
                  </a:moveTo>
                  <a:lnTo>
                    <a:pt x="129534" y="125863"/>
                  </a:lnTo>
                  <a:cubicBezTo>
                    <a:pt x="134036" y="130332"/>
                    <a:pt x="139907" y="133268"/>
                    <a:pt x="146562" y="134312"/>
                  </a:cubicBezTo>
                  <a:cubicBezTo>
                    <a:pt x="148813" y="134671"/>
                    <a:pt x="150868" y="135715"/>
                    <a:pt x="152499" y="137313"/>
                  </a:cubicBezTo>
                  <a:cubicBezTo>
                    <a:pt x="154619" y="139433"/>
                    <a:pt x="155728" y="142271"/>
                    <a:pt x="155630" y="145272"/>
                  </a:cubicBezTo>
                  <a:cubicBezTo>
                    <a:pt x="155532" y="148241"/>
                    <a:pt x="154228" y="151013"/>
                    <a:pt x="151977" y="153003"/>
                  </a:cubicBezTo>
                  <a:cubicBezTo>
                    <a:pt x="149967" y="154773"/>
                    <a:pt x="147427" y="155655"/>
                    <a:pt x="144887" y="155655"/>
                  </a:cubicBezTo>
                  <a:cubicBezTo>
                    <a:pt x="142232" y="155655"/>
                    <a:pt x="139577" y="154692"/>
                    <a:pt x="137526" y="152775"/>
                  </a:cubicBezTo>
                  <a:cubicBezTo>
                    <a:pt x="135699" y="151046"/>
                    <a:pt x="134558" y="148795"/>
                    <a:pt x="134232" y="146316"/>
                  </a:cubicBezTo>
                  <a:cubicBezTo>
                    <a:pt x="133416" y="140151"/>
                    <a:pt x="130415" y="134181"/>
                    <a:pt x="125750" y="129517"/>
                  </a:cubicBezTo>
                  <a:lnTo>
                    <a:pt x="109212" y="112946"/>
                  </a:lnTo>
                  <a:lnTo>
                    <a:pt x="112931" y="109260"/>
                  </a:lnTo>
                  <a:close/>
                  <a:moveTo>
                    <a:pt x="168402" y="1"/>
                  </a:moveTo>
                  <a:cubicBezTo>
                    <a:pt x="165867" y="1"/>
                    <a:pt x="163288" y="200"/>
                    <a:pt x="160686" y="603"/>
                  </a:cubicBezTo>
                  <a:cubicBezTo>
                    <a:pt x="148715" y="2462"/>
                    <a:pt x="137102" y="8530"/>
                    <a:pt x="127936" y="17696"/>
                  </a:cubicBezTo>
                  <a:cubicBezTo>
                    <a:pt x="109506" y="36126"/>
                    <a:pt x="105232" y="62711"/>
                    <a:pt x="116552" y="80881"/>
                  </a:cubicBezTo>
                  <a:lnTo>
                    <a:pt x="104874" y="92558"/>
                  </a:lnTo>
                  <a:lnTo>
                    <a:pt x="94272" y="81924"/>
                  </a:lnTo>
                  <a:cubicBezTo>
                    <a:pt x="105591" y="63755"/>
                    <a:pt x="101318" y="37170"/>
                    <a:pt x="82855" y="18740"/>
                  </a:cubicBezTo>
                  <a:cubicBezTo>
                    <a:pt x="71222" y="7089"/>
                    <a:pt x="56348" y="1084"/>
                    <a:pt x="42388" y="1084"/>
                  </a:cubicBezTo>
                  <a:cubicBezTo>
                    <a:pt x="31216" y="1084"/>
                    <a:pt x="20629" y="4929"/>
                    <a:pt x="12755" y="12803"/>
                  </a:cubicBezTo>
                  <a:cubicBezTo>
                    <a:pt x="4111" y="21447"/>
                    <a:pt x="1" y="33549"/>
                    <a:pt x="1208" y="46891"/>
                  </a:cubicBezTo>
                  <a:cubicBezTo>
                    <a:pt x="2415" y="60036"/>
                    <a:pt x="8612" y="72823"/>
                    <a:pt x="18692" y="82903"/>
                  </a:cubicBezTo>
                  <a:cubicBezTo>
                    <a:pt x="26977" y="91188"/>
                    <a:pt x="37090" y="96864"/>
                    <a:pt x="47887" y="99278"/>
                  </a:cubicBezTo>
                  <a:cubicBezTo>
                    <a:pt x="48119" y="99334"/>
                    <a:pt x="48351" y="99361"/>
                    <a:pt x="48580" y="99361"/>
                  </a:cubicBezTo>
                  <a:cubicBezTo>
                    <a:pt x="49957" y="99361"/>
                    <a:pt x="51204" y="98394"/>
                    <a:pt x="51540" y="96995"/>
                  </a:cubicBezTo>
                  <a:cubicBezTo>
                    <a:pt x="51899" y="95331"/>
                    <a:pt x="50855" y="93700"/>
                    <a:pt x="49224" y="93341"/>
                  </a:cubicBezTo>
                  <a:cubicBezTo>
                    <a:pt x="42211" y="91743"/>
                    <a:pt x="35524" y="88611"/>
                    <a:pt x="29522" y="84175"/>
                  </a:cubicBezTo>
                  <a:lnTo>
                    <a:pt x="84127" y="29537"/>
                  </a:lnTo>
                  <a:cubicBezTo>
                    <a:pt x="97469" y="47608"/>
                    <a:pt x="98089" y="70899"/>
                    <a:pt x="84454" y="84501"/>
                  </a:cubicBezTo>
                  <a:cubicBezTo>
                    <a:pt x="78680" y="90275"/>
                    <a:pt x="71014" y="93668"/>
                    <a:pt x="62239" y="94353"/>
                  </a:cubicBezTo>
                  <a:cubicBezTo>
                    <a:pt x="60576" y="94483"/>
                    <a:pt x="59304" y="95951"/>
                    <a:pt x="59434" y="97615"/>
                  </a:cubicBezTo>
                  <a:cubicBezTo>
                    <a:pt x="59565" y="99213"/>
                    <a:pt x="60902" y="100452"/>
                    <a:pt x="62468" y="100452"/>
                  </a:cubicBezTo>
                  <a:lnTo>
                    <a:pt x="62696" y="100452"/>
                  </a:lnTo>
                  <a:cubicBezTo>
                    <a:pt x="69807" y="99898"/>
                    <a:pt x="76299" y="97810"/>
                    <a:pt x="81909" y="94320"/>
                  </a:cubicBezTo>
                  <a:lnTo>
                    <a:pt x="92511" y="104921"/>
                  </a:lnTo>
                  <a:lnTo>
                    <a:pt x="77016" y="120416"/>
                  </a:lnTo>
                  <a:cubicBezTo>
                    <a:pt x="73298" y="124135"/>
                    <a:pt x="68568" y="126516"/>
                    <a:pt x="63740" y="127168"/>
                  </a:cubicBezTo>
                  <a:cubicBezTo>
                    <a:pt x="59891" y="127657"/>
                    <a:pt x="56303" y="129484"/>
                    <a:pt x="53628" y="132322"/>
                  </a:cubicBezTo>
                  <a:cubicBezTo>
                    <a:pt x="47724" y="138618"/>
                    <a:pt x="47561" y="148567"/>
                    <a:pt x="53269" y="155026"/>
                  </a:cubicBezTo>
                  <a:cubicBezTo>
                    <a:pt x="56401" y="158548"/>
                    <a:pt x="60706" y="160604"/>
                    <a:pt x="65404" y="160734"/>
                  </a:cubicBezTo>
                  <a:lnTo>
                    <a:pt x="65926" y="160734"/>
                  </a:lnTo>
                  <a:cubicBezTo>
                    <a:pt x="70362" y="160734"/>
                    <a:pt x="74700" y="158973"/>
                    <a:pt x="77832" y="155808"/>
                  </a:cubicBezTo>
                  <a:cubicBezTo>
                    <a:pt x="80376" y="153264"/>
                    <a:pt x="82007" y="150067"/>
                    <a:pt x="82562" y="146512"/>
                  </a:cubicBezTo>
                  <a:cubicBezTo>
                    <a:pt x="83410" y="141129"/>
                    <a:pt x="85758" y="136432"/>
                    <a:pt x="89314" y="132877"/>
                  </a:cubicBezTo>
                  <a:lnTo>
                    <a:pt x="104874" y="117284"/>
                  </a:lnTo>
                  <a:lnTo>
                    <a:pt x="121445" y="133855"/>
                  </a:lnTo>
                  <a:cubicBezTo>
                    <a:pt x="125163" y="137541"/>
                    <a:pt x="127544" y="142271"/>
                    <a:pt x="128164" y="147099"/>
                  </a:cubicBezTo>
                  <a:cubicBezTo>
                    <a:pt x="128654" y="150948"/>
                    <a:pt x="130513" y="154536"/>
                    <a:pt x="133351" y="157211"/>
                  </a:cubicBezTo>
                  <a:cubicBezTo>
                    <a:pt x="136548" y="160245"/>
                    <a:pt x="140723" y="161745"/>
                    <a:pt x="144898" y="161745"/>
                  </a:cubicBezTo>
                  <a:cubicBezTo>
                    <a:pt x="148878" y="161745"/>
                    <a:pt x="152890" y="160375"/>
                    <a:pt x="156022" y="157570"/>
                  </a:cubicBezTo>
                  <a:cubicBezTo>
                    <a:pt x="159577" y="154471"/>
                    <a:pt x="161600" y="150165"/>
                    <a:pt x="161730" y="145435"/>
                  </a:cubicBezTo>
                  <a:cubicBezTo>
                    <a:pt x="161893" y="140803"/>
                    <a:pt x="160099" y="136269"/>
                    <a:pt x="156804" y="133007"/>
                  </a:cubicBezTo>
                  <a:cubicBezTo>
                    <a:pt x="154260" y="130463"/>
                    <a:pt x="151063" y="128832"/>
                    <a:pt x="147540" y="128277"/>
                  </a:cubicBezTo>
                  <a:cubicBezTo>
                    <a:pt x="142158" y="127429"/>
                    <a:pt x="137428" y="125113"/>
                    <a:pt x="133873" y="121558"/>
                  </a:cubicBezTo>
                  <a:lnTo>
                    <a:pt x="117237" y="104921"/>
                  </a:lnTo>
                  <a:lnTo>
                    <a:pt x="128914" y="93276"/>
                  </a:lnTo>
                  <a:cubicBezTo>
                    <a:pt x="134134" y="96538"/>
                    <a:pt x="140168" y="98593"/>
                    <a:pt x="146692" y="99278"/>
                  </a:cubicBezTo>
                  <a:lnTo>
                    <a:pt x="147019" y="99278"/>
                  </a:lnTo>
                  <a:cubicBezTo>
                    <a:pt x="148552" y="99278"/>
                    <a:pt x="149889" y="98104"/>
                    <a:pt x="150052" y="96538"/>
                  </a:cubicBezTo>
                  <a:cubicBezTo>
                    <a:pt x="150248" y="94874"/>
                    <a:pt x="149008" y="93374"/>
                    <a:pt x="147345" y="93178"/>
                  </a:cubicBezTo>
                  <a:cubicBezTo>
                    <a:pt x="139092" y="92330"/>
                    <a:pt x="131818" y="88938"/>
                    <a:pt x="126338" y="83458"/>
                  </a:cubicBezTo>
                  <a:cubicBezTo>
                    <a:pt x="113224" y="70312"/>
                    <a:pt x="113290" y="48163"/>
                    <a:pt x="125326" y="30418"/>
                  </a:cubicBezTo>
                  <a:lnTo>
                    <a:pt x="125326" y="30418"/>
                  </a:lnTo>
                  <a:lnTo>
                    <a:pt x="125326" y="30940"/>
                  </a:lnTo>
                  <a:cubicBezTo>
                    <a:pt x="125326" y="34169"/>
                    <a:pt x="126566" y="37235"/>
                    <a:pt x="128882" y="39519"/>
                  </a:cubicBezTo>
                  <a:cubicBezTo>
                    <a:pt x="131165" y="41802"/>
                    <a:pt x="134199" y="43074"/>
                    <a:pt x="137461" y="43074"/>
                  </a:cubicBezTo>
                  <a:lnTo>
                    <a:pt x="146007" y="43074"/>
                  </a:lnTo>
                  <a:lnTo>
                    <a:pt x="146007" y="51653"/>
                  </a:lnTo>
                  <a:cubicBezTo>
                    <a:pt x="146007" y="54883"/>
                    <a:pt x="147279" y="57916"/>
                    <a:pt x="149563" y="60232"/>
                  </a:cubicBezTo>
                  <a:cubicBezTo>
                    <a:pt x="151879" y="62516"/>
                    <a:pt x="154913" y="63788"/>
                    <a:pt x="158142" y="63788"/>
                  </a:cubicBezTo>
                  <a:lnTo>
                    <a:pt x="166721" y="63788"/>
                  </a:lnTo>
                  <a:lnTo>
                    <a:pt x="166721" y="72334"/>
                  </a:lnTo>
                  <a:cubicBezTo>
                    <a:pt x="166721" y="75596"/>
                    <a:pt x="167993" y="78630"/>
                    <a:pt x="170276" y="80913"/>
                  </a:cubicBezTo>
                  <a:cubicBezTo>
                    <a:pt x="172560" y="83229"/>
                    <a:pt x="175626" y="84469"/>
                    <a:pt x="178856" y="84469"/>
                  </a:cubicBezTo>
                  <a:lnTo>
                    <a:pt x="179345" y="84469"/>
                  </a:lnTo>
                  <a:cubicBezTo>
                    <a:pt x="173473" y="88448"/>
                    <a:pt x="166982" y="91221"/>
                    <a:pt x="160360" y="92526"/>
                  </a:cubicBezTo>
                  <a:cubicBezTo>
                    <a:pt x="158696" y="92852"/>
                    <a:pt x="157620" y="94483"/>
                    <a:pt x="157946" y="96147"/>
                  </a:cubicBezTo>
                  <a:cubicBezTo>
                    <a:pt x="158240" y="97582"/>
                    <a:pt x="159512" y="98593"/>
                    <a:pt x="160947" y="98593"/>
                  </a:cubicBezTo>
                  <a:cubicBezTo>
                    <a:pt x="161143" y="98593"/>
                    <a:pt x="161339" y="98593"/>
                    <a:pt x="161534" y="98528"/>
                  </a:cubicBezTo>
                  <a:cubicBezTo>
                    <a:pt x="172005" y="96473"/>
                    <a:pt x="181824" y="91384"/>
                    <a:pt x="190077" y="83784"/>
                  </a:cubicBezTo>
                  <a:cubicBezTo>
                    <a:pt x="190109" y="83751"/>
                    <a:pt x="190142" y="83751"/>
                    <a:pt x="190175" y="83718"/>
                  </a:cubicBezTo>
                  <a:cubicBezTo>
                    <a:pt x="190827" y="83099"/>
                    <a:pt x="191479" y="82479"/>
                    <a:pt x="192132" y="81859"/>
                  </a:cubicBezTo>
                  <a:cubicBezTo>
                    <a:pt x="210268" y="63690"/>
                    <a:pt x="215064" y="37105"/>
                    <a:pt x="203516" y="18609"/>
                  </a:cubicBezTo>
                  <a:cubicBezTo>
                    <a:pt x="202924" y="17678"/>
                    <a:pt x="201920" y="17173"/>
                    <a:pt x="200895" y="17173"/>
                  </a:cubicBezTo>
                  <a:cubicBezTo>
                    <a:pt x="200341" y="17173"/>
                    <a:pt x="199780" y="17321"/>
                    <a:pt x="199276" y="17631"/>
                  </a:cubicBezTo>
                  <a:cubicBezTo>
                    <a:pt x="197873" y="18544"/>
                    <a:pt x="197416" y="20436"/>
                    <a:pt x="198330" y="21871"/>
                  </a:cubicBezTo>
                  <a:cubicBezTo>
                    <a:pt x="205147" y="32799"/>
                    <a:pt x="205310" y="47086"/>
                    <a:pt x="199634" y="60232"/>
                  </a:cubicBezTo>
                  <a:lnTo>
                    <a:pt x="199569" y="60232"/>
                  </a:lnTo>
                  <a:lnTo>
                    <a:pt x="190990" y="60200"/>
                  </a:lnTo>
                  <a:lnTo>
                    <a:pt x="190990" y="51653"/>
                  </a:lnTo>
                  <a:cubicBezTo>
                    <a:pt x="190990" y="44966"/>
                    <a:pt x="185543" y="39519"/>
                    <a:pt x="178856" y="39519"/>
                  </a:cubicBezTo>
                  <a:lnTo>
                    <a:pt x="170276" y="39519"/>
                  </a:lnTo>
                  <a:lnTo>
                    <a:pt x="170276" y="30940"/>
                  </a:lnTo>
                  <a:cubicBezTo>
                    <a:pt x="170276" y="27710"/>
                    <a:pt x="169037" y="24644"/>
                    <a:pt x="166721" y="22361"/>
                  </a:cubicBezTo>
                  <a:cubicBezTo>
                    <a:pt x="164438" y="20077"/>
                    <a:pt x="161404" y="18805"/>
                    <a:pt x="158142" y="18805"/>
                  </a:cubicBezTo>
                  <a:lnTo>
                    <a:pt x="149595" y="18805"/>
                  </a:lnTo>
                  <a:lnTo>
                    <a:pt x="149595" y="10226"/>
                  </a:lnTo>
                  <a:cubicBezTo>
                    <a:pt x="149595" y="10226"/>
                    <a:pt x="149595" y="10226"/>
                    <a:pt x="149595" y="10193"/>
                  </a:cubicBezTo>
                  <a:cubicBezTo>
                    <a:pt x="155791" y="7519"/>
                    <a:pt x="162248" y="6141"/>
                    <a:pt x="168480" y="6141"/>
                  </a:cubicBezTo>
                  <a:cubicBezTo>
                    <a:pt x="176161" y="6141"/>
                    <a:pt x="183501" y="8235"/>
                    <a:pt x="189587" y="12575"/>
                  </a:cubicBezTo>
                  <a:cubicBezTo>
                    <a:pt x="190122" y="12956"/>
                    <a:pt x="190741" y="13140"/>
                    <a:pt x="191355" y="13140"/>
                  </a:cubicBezTo>
                  <a:cubicBezTo>
                    <a:pt x="192315" y="13140"/>
                    <a:pt x="193264" y="12692"/>
                    <a:pt x="193861" y="11857"/>
                  </a:cubicBezTo>
                  <a:cubicBezTo>
                    <a:pt x="194839" y="10487"/>
                    <a:pt x="194513" y="8562"/>
                    <a:pt x="193143" y="7584"/>
                  </a:cubicBezTo>
                  <a:cubicBezTo>
                    <a:pt x="186143" y="2602"/>
                    <a:pt x="177561" y="1"/>
                    <a:pt x="168402"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2" name="Google Shape;512;p34"/>
            <p:cNvSpPr/>
            <p:nvPr/>
          </p:nvSpPr>
          <p:spPr>
            <a:xfrm>
              <a:off x="4551275" y="1993275"/>
              <a:ext cx="172900" cy="158025"/>
            </a:xfrm>
            <a:custGeom>
              <a:avLst/>
              <a:gdLst/>
              <a:ahLst/>
              <a:cxnLst/>
              <a:rect l="l" t="t" r="r" b="b"/>
              <a:pathLst>
                <a:path w="6916" h="6321" extrusionOk="0">
                  <a:moveTo>
                    <a:pt x="3344" y="0"/>
                  </a:moveTo>
                  <a:cubicBezTo>
                    <a:pt x="2561" y="0"/>
                    <a:pt x="1778" y="302"/>
                    <a:pt x="1175" y="905"/>
                  </a:cubicBezTo>
                  <a:cubicBezTo>
                    <a:pt x="0" y="2080"/>
                    <a:pt x="0" y="4037"/>
                    <a:pt x="1175" y="5211"/>
                  </a:cubicBezTo>
                  <a:lnTo>
                    <a:pt x="1403" y="5439"/>
                  </a:lnTo>
                  <a:cubicBezTo>
                    <a:pt x="1990" y="6027"/>
                    <a:pt x="2773" y="6320"/>
                    <a:pt x="3556" y="6320"/>
                  </a:cubicBezTo>
                  <a:cubicBezTo>
                    <a:pt x="4339" y="6320"/>
                    <a:pt x="5122" y="6027"/>
                    <a:pt x="5709" y="5439"/>
                  </a:cubicBezTo>
                  <a:cubicBezTo>
                    <a:pt x="6916" y="4233"/>
                    <a:pt x="6916" y="2308"/>
                    <a:pt x="5709" y="1101"/>
                  </a:cubicBezTo>
                  <a:lnTo>
                    <a:pt x="5513" y="905"/>
                  </a:lnTo>
                  <a:cubicBezTo>
                    <a:pt x="4910" y="302"/>
                    <a:pt x="4127" y="0"/>
                    <a:pt x="3344"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3" name="Google Shape;513;p34"/>
            <p:cNvSpPr/>
            <p:nvPr/>
          </p:nvSpPr>
          <p:spPr>
            <a:xfrm>
              <a:off x="5077275" y="2519250"/>
              <a:ext cx="172900" cy="158050"/>
            </a:xfrm>
            <a:custGeom>
              <a:avLst/>
              <a:gdLst/>
              <a:ahLst/>
              <a:cxnLst/>
              <a:rect l="l" t="t" r="r" b="b"/>
              <a:pathLst>
                <a:path w="6916" h="6322" extrusionOk="0">
                  <a:moveTo>
                    <a:pt x="3344" y="1"/>
                  </a:moveTo>
                  <a:cubicBezTo>
                    <a:pt x="2561" y="1"/>
                    <a:pt x="1778" y="303"/>
                    <a:pt x="1175" y="906"/>
                  </a:cubicBezTo>
                  <a:cubicBezTo>
                    <a:pt x="0" y="2080"/>
                    <a:pt x="0" y="4038"/>
                    <a:pt x="1175" y="5212"/>
                  </a:cubicBezTo>
                  <a:lnTo>
                    <a:pt x="1403" y="5440"/>
                  </a:lnTo>
                  <a:cubicBezTo>
                    <a:pt x="1990" y="6027"/>
                    <a:pt x="2773" y="6321"/>
                    <a:pt x="3556" y="6321"/>
                  </a:cubicBezTo>
                  <a:cubicBezTo>
                    <a:pt x="4339" y="6321"/>
                    <a:pt x="5122" y="6027"/>
                    <a:pt x="5709" y="5440"/>
                  </a:cubicBezTo>
                  <a:cubicBezTo>
                    <a:pt x="6916" y="4233"/>
                    <a:pt x="6916" y="2309"/>
                    <a:pt x="5709" y="1102"/>
                  </a:cubicBezTo>
                  <a:lnTo>
                    <a:pt x="5513" y="906"/>
                  </a:lnTo>
                  <a:cubicBezTo>
                    <a:pt x="4910" y="303"/>
                    <a:pt x="4127" y="1"/>
                    <a:pt x="3344"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4" name="Google Shape;514;p34"/>
            <p:cNvSpPr/>
            <p:nvPr/>
          </p:nvSpPr>
          <p:spPr>
            <a:xfrm>
              <a:off x="5505400" y="1564925"/>
              <a:ext cx="173725" cy="158225"/>
            </a:xfrm>
            <a:custGeom>
              <a:avLst/>
              <a:gdLst/>
              <a:ahLst/>
              <a:cxnLst/>
              <a:rect l="l" t="t" r="r" b="b"/>
              <a:pathLst>
                <a:path w="6949" h="6329" extrusionOk="0">
                  <a:moveTo>
                    <a:pt x="3361" y="1"/>
                  </a:moveTo>
                  <a:cubicBezTo>
                    <a:pt x="2578" y="1"/>
                    <a:pt x="1795" y="294"/>
                    <a:pt x="1208" y="881"/>
                  </a:cubicBezTo>
                  <a:cubicBezTo>
                    <a:pt x="1" y="2088"/>
                    <a:pt x="1" y="4013"/>
                    <a:pt x="1208" y="5220"/>
                  </a:cubicBezTo>
                  <a:lnTo>
                    <a:pt x="1403" y="5415"/>
                  </a:lnTo>
                  <a:cubicBezTo>
                    <a:pt x="2023" y="6035"/>
                    <a:pt x="2806" y="6329"/>
                    <a:pt x="3589" y="6329"/>
                  </a:cubicBezTo>
                  <a:cubicBezTo>
                    <a:pt x="4372" y="6329"/>
                    <a:pt x="5155" y="6035"/>
                    <a:pt x="5742" y="5415"/>
                  </a:cubicBezTo>
                  <a:cubicBezTo>
                    <a:pt x="6949" y="4241"/>
                    <a:pt x="6949" y="2284"/>
                    <a:pt x="5742" y="1110"/>
                  </a:cubicBezTo>
                  <a:lnTo>
                    <a:pt x="5513" y="881"/>
                  </a:lnTo>
                  <a:cubicBezTo>
                    <a:pt x="4926" y="294"/>
                    <a:pt x="4143" y="1"/>
                    <a:pt x="3361"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5" name="Google Shape;515;p34"/>
            <p:cNvSpPr/>
            <p:nvPr/>
          </p:nvSpPr>
          <p:spPr>
            <a:xfrm>
              <a:off x="6019975" y="2078900"/>
              <a:ext cx="172925" cy="158025"/>
            </a:xfrm>
            <a:custGeom>
              <a:avLst/>
              <a:gdLst/>
              <a:ahLst/>
              <a:cxnLst/>
              <a:rect l="l" t="t" r="r" b="b"/>
              <a:pathLst>
                <a:path w="6917" h="6321" extrusionOk="0">
                  <a:moveTo>
                    <a:pt x="3344" y="0"/>
                  </a:moveTo>
                  <a:cubicBezTo>
                    <a:pt x="2561" y="0"/>
                    <a:pt x="1779" y="302"/>
                    <a:pt x="1175" y="905"/>
                  </a:cubicBezTo>
                  <a:cubicBezTo>
                    <a:pt x="1" y="2080"/>
                    <a:pt x="1" y="4037"/>
                    <a:pt x="1175" y="5211"/>
                  </a:cubicBezTo>
                  <a:lnTo>
                    <a:pt x="1403" y="5440"/>
                  </a:lnTo>
                  <a:cubicBezTo>
                    <a:pt x="1991" y="6027"/>
                    <a:pt x="2774" y="6320"/>
                    <a:pt x="3556" y="6320"/>
                  </a:cubicBezTo>
                  <a:cubicBezTo>
                    <a:pt x="4339" y="6320"/>
                    <a:pt x="5122" y="6027"/>
                    <a:pt x="5742" y="5440"/>
                  </a:cubicBezTo>
                  <a:cubicBezTo>
                    <a:pt x="6916" y="4233"/>
                    <a:pt x="6916" y="2308"/>
                    <a:pt x="5742" y="1101"/>
                  </a:cubicBezTo>
                  <a:lnTo>
                    <a:pt x="5514" y="905"/>
                  </a:lnTo>
                  <a:cubicBezTo>
                    <a:pt x="4910" y="302"/>
                    <a:pt x="4127" y="0"/>
                    <a:pt x="3344"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6" name="Google Shape;516;p34"/>
            <p:cNvSpPr/>
            <p:nvPr/>
          </p:nvSpPr>
          <p:spPr>
            <a:xfrm>
              <a:off x="4991650" y="1050350"/>
              <a:ext cx="172900" cy="158225"/>
            </a:xfrm>
            <a:custGeom>
              <a:avLst/>
              <a:gdLst/>
              <a:ahLst/>
              <a:cxnLst/>
              <a:rect l="l" t="t" r="r" b="b"/>
              <a:pathLst>
                <a:path w="6916" h="6329" extrusionOk="0">
                  <a:moveTo>
                    <a:pt x="3344" y="0"/>
                  </a:moveTo>
                  <a:cubicBezTo>
                    <a:pt x="2561" y="0"/>
                    <a:pt x="1778" y="294"/>
                    <a:pt x="1175" y="881"/>
                  </a:cubicBezTo>
                  <a:cubicBezTo>
                    <a:pt x="0" y="2088"/>
                    <a:pt x="0" y="4013"/>
                    <a:pt x="1175" y="5220"/>
                  </a:cubicBezTo>
                  <a:lnTo>
                    <a:pt x="1403" y="5448"/>
                  </a:lnTo>
                  <a:cubicBezTo>
                    <a:pt x="1990" y="6035"/>
                    <a:pt x="2773" y="6329"/>
                    <a:pt x="3556" y="6329"/>
                  </a:cubicBezTo>
                  <a:cubicBezTo>
                    <a:pt x="4339" y="6329"/>
                    <a:pt x="5122" y="6035"/>
                    <a:pt x="5709" y="5448"/>
                  </a:cubicBezTo>
                  <a:cubicBezTo>
                    <a:pt x="6916" y="4241"/>
                    <a:pt x="6916" y="2316"/>
                    <a:pt x="5709" y="1109"/>
                  </a:cubicBezTo>
                  <a:lnTo>
                    <a:pt x="5513" y="881"/>
                  </a:lnTo>
                  <a:cubicBezTo>
                    <a:pt x="4909" y="294"/>
                    <a:pt x="4127" y="0"/>
                    <a:pt x="3344"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cxnSp>
        <p:nvCxnSpPr>
          <p:cNvPr id="517" name="Google Shape;517;p34"/>
          <p:cNvCxnSpPr>
            <a:stCxn id="466" idx="4"/>
            <a:endCxn id="467" idx="2"/>
          </p:cNvCxnSpPr>
          <p:nvPr/>
        </p:nvCxnSpPr>
        <p:spPr>
          <a:xfrm rot="-5400000" flipH="1">
            <a:off x="5064667" y="2365133"/>
            <a:ext cx="637600" cy="215200"/>
          </a:xfrm>
          <a:prstGeom prst="bentConnector2">
            <a:avLst/>
          </a:prstGeom>
          <a:noFill/>
          <a:ln w="19050" cap="flat" cmpd="sng">
            <a:solidFill>
              <a:srgbClr val="434343"/>
            </a:solidFill>
            <a:prstDash val="solid"/>
            <a:round/>
            <a:headEnd type="none" w="med" len="med"/>
            <a:tailEnd type="none" w="med" len="med"/>
          </a:ln>
        </p:spPr>
      </p:cxnSp>
      <p:cxnSp>
        <p:nvCxnSpPr>
          <p:cNvPr id="518" name="Google Shape;518;p34"/>
          <p:cNvCxnSpPr>
            <a:endCxn id="468" idx="6"/>
          </p:cNvCxnSpPr>
          <p:nvPr/>
        </p:nvCxnSpPr>
        <p:spPr>
          <a:xfrm rot="5400000">
            <a:off x="5702217" y="3640333"/>
            <a:ext cx="637600" cy="215200"/>
          </a:xfrm>
          <a:prstGeom prst="bentConnector2">
            <a:avLst/>
          </a:prstGeom>
          <a:noFill/>
          <a:ln w="19050" cap="flat" cmpd="sng">
            <a:solidFill>
              <a:srgbClr val="434343"/>
            </a:solidFill>
            <a:prstDash val="solid"/>
            <a:round/>
            <a:headEnd type="none" w="med" len="med"/>
            <a:tailEnd type="none" w="med" len="med"/>
          </a:ln>
        </p:spPr>
      </p:cxnSp>
      <p:cxnSp>
        <p:nvCxnSpPr>
          <p:cNvPr id="519" name="Google Shape;519;p34"/>
          <p:cNvCxnSpPr>
            <a:stCxn id="468" idx="4"/>
            <a:endCxn id="469" idx="2"/>
          </p:cNvCxnSpPr>
          <p:nvPr/>
        </p:nvCxnSpPr>
        <p:spPr>
          <a:xfrm rot="-5400000" flipH="1">
            <a:off x="5064617" y="4915533"/>
            <a:ext cx="637600" cy="215200"/>
          </a:xfrm>
          <a:prstGeom prst="bentConnector2">
            <a:avLst/>
          </a:prstGeom>
          <a:noFill/>
          <a:ln w="19050" cap="flat" cmpd="sng">
            <a:solidFill>
              <a:srgbClr val="434343"/>
            </a:solidFill>
            <a:prstDash val="solid"/>
            <a:round/>
            <a:headEnd type="none" w="med" len="med"/>
            <a:tailEnd type="none" w="med" len="med"/>
          </a:ln>
        </p:spPr>
      </p:cxnSp>
      <p:sp>
        <p:nvSpPr>
          <p:cNvPr id="58" name="TextBox 57">
            <a:extLst>
              <a:ext uri="{FF2B5EF4-FFF2-40B4-BE49-F238E27FC236}">
                <a16:creationId xmlns:a16="http://schemas.microsoft.com/office/drawing/2014/main" xmlns="" id="{BB03CCE0-9036-401A-A25C-E491FC75FF37}"/>
              </a:ext>
            </a:extLst>
          </p:cNvPr>
          <p:cNvSpPr txBox="1"/>
          <p:nvPr/>
        </p:nvSpPr>
        <p:spPr>
          <a:xfrm>
            <a:off x="1906113" y="335157"/>
            <a:ext cx="8704888" cy="523220"/>
          </a:xfrm>
          <a:prstGeom prst="rect">
            <a:avLst/>
          </a:prstGeom>
          <a:noFill/>
        </p:spPr>
        <p:txBody>
          <a:bodyPr wrap="square">
            <a:spAutoFit/>
          </a:bodyPr>
          <a:lstStyle/>
          <a:p>
            <a:pPr marL="342900" indent="-342900" algn="ctr">
              <a:buFont typeface="Wingdings" panose="05000000000000000000" pitchFamily="2" charset="2"/>
              <a:buChar char="§"/>
            </a:pPr>
            <a:r>
              <a:rPr lang="en-US" sz="2800" b="1" kern="0" dirty="0">
                <a:solidFill>
                  <a:srgbClr val="660066"/>
                </a:solidFill>
                <a:latin typeface="Arial"/>
                <a:ea typeface="Arial Unicode MS"/>
              </a:rPr>
              <a:t>N</a:t>
            </a:r>
            <a:r>
              <a:rPr kumimoji="0" lang="vi-VN" sz="2800" b="1" i="0" u="none" strike="noStrike" kern="0" cap="none" spc="0" normalizeH="0" baseline="0" noProof="0" dirty="0">
                <a:ln>
                  <a:noFill/>
                </a:ln>
                <a:solidFill>
                  <a:srgbClr val="660066"/>
                </a:solidFill>
                <a:effectLst/>
                <a:uLnTx/>
                <a:uFillTx/>
                <a:latin typeface="Arial"/>
                <a:ea typeface="Arial Unicode MS"/>
                <a:cs typeface="+mn-cs"/>
              </a:rPr>
              <a:t>guyên nhân hình thành độc quyền nhà nước </a:t>
            </a:r>
            <a:endParaRPr lang="en-US" sz="2800" dirty="0">
              <a:solidFill>
                <a:srgbClr val="660066"/>
              </a:solidFill>
            </a:endParaRPr>
          </a:p>
        </p:txBody>
      </p:sp>
      <p:sp>
        <p:nvSpPr>
          <p:cNvPr id="60" name="TextBox 59">
            <a:extLst>
              <a:ext uri="{FF2B5EF4-FFF2-40B4-BE49-F238E27FC236}">
                <a16:creationId xmlns:a16="http://schemas.microsoft.com/office/drawing/2014/main" xmlns="" id="{727A6EAA-F3EE-4EE7-81F2-371596CF5505}"/>
              </a:ext>
            </a:extLst>
          </p:cNvPr>
          <p:cNvSpPr txBox="1"/>
          <p:nvPr/>
        </p:nvSpPr>
        <p:spPr>
          <a:xfrm>
            <a:off x="993605" y="1265144"/>
            <a:ext cx="3749140" cy="461665"/>
          </a:xfrm>
          <a:prstGeom prst="rect">
            <a:avLst/>
          </a:prstGeom>
          <a:noFill/>
        </p:spPr>
        <p:txBody>
          <a:bodyPr wrap="square">
            <a:spAutoFit/>
          </a:bodyPr>
          <a:lstStyle/>
          <a:p>
            <a:r>
              <a:rPr lang="vi-VN" sz="2400" b="1" dirty="0">
                <a:solidFill>
                  <a:srgbClr val="0000FF"/>
                </a:solidFill>
              </a:rPr>
              <a:t>T</a:t>
            </a:r>
            <a:r>
              <a:rPr lang="en-US" sz="2400" b="1" i="0" dirty="0" err="1">
                <a:solidFill>
                  <a:srgbClr val="0000FF"/>
                </a:solidFill>
                <a:effectLst/>
              </a:rPr>
              <a:t>ích</a:t>
            </a:r>
            <a:r>
              <a:rPr lang="en-US" sz="2400" b="1" i="0" dirty="0">
                <a:solidFill>
                  <a:srgbClr val="0000FF"/>
                </a:solidFill>
                <a:effectLst/>
              </a:rPr>
              <a:t> </a:t>
            </a:r>
            <a:r>
              <a:rPr lang="en-US" sz="2400" b="1" i="0" dirty="0" err="1">
                <a:solidFill>
                  <a:srgbClr val="0000FF"/>
                </a:solidFill>
                <a:effectLst/>
              </a:rPr>
              <a:t>tụ</a:t>
            </a:r>
            <a:r>
              <a:rPr lang="en-US" sz="2400" b="1" i="0" dirty="0">
                <a:solidFill>
                  <a:srgbClr val="0000FF"/>
                </a:solidFill>
                <a:effectLst/>
              </a:rPr>
              <a:t> </a:t>
            </a:r>
            <a:r>
              <a:rPr lang="en-US" sz="2400" b="1" i="0" dirty="0" err="1">
                <a:solidFill>
                  <a:srgbClr val="0000FF"/>
                </a:solidFill>
                <a:effectLst/>
              </a:rPr>
              <a:t>và</a:t>
            </a:r>
            <a:r>
              <a:rPr lang="en-US" sz="2400" b="1" i="0" dirty="0">
                <a:solidFill>
                  <a:srgbClr val="0000FF"/>
                </a:solidFill>
                <a:effectLst/>
              </a:rPr>
              <a:t> </a:t>
            </a:r>
            <a:r>
              <a:rPr lang="en-US" sz="2400" b="1" i="0" dirty="0" err="1">
                <a:solidFill>
                  <a:srgbClr val="0000FF"/>
                </a:solidFill>
                <a:effectLst/>
              </a:rPr>
              <a:t>tập</a:t>
            </a:r>
            <a:r>
              <a:rPr lang="en-US" sz="2400" b="1" i="0" dirty="0">
                <a:solidFill>
                  <a:srgbClr val="0000FF"/>
                </a:solidFill>
                <a:effectLst/>
              </a:rPr>
              <a:t> </a:t>
            </a:r>
            <a:r>
              <a:rPr lang="en-US" sz="2400" b="1" i="0" dirty="0" err="1">
                <a:solidFill>
                  <a:srgbClr val="0000FF"/>
                </a:solidFill>
                <a:effectLst/>
              </a:rPr>
              <a:t>trung</a:t>
            </a:r>
            <a:r>
              <a:rPr lang="en-US" sz="2400" b="1" i="0" dirty="0">
                <a:solidFill>
                  <a:srgbClr val="0000FF"/>
                </a:solidFill>
                <a:effectLst/>
              </a:rPr>
              <a:t> </a:t>
            </a:r>
            <a:r>
              <a:rPr lang="en-US" sz="2400" b="1" i="0" dirty="0" err="1">
                <a:solidFill>
                  <a:srgbClr val="0000FF"/>
                </a:solidFill>
                <a:effectLst/>
              </a:rPr>
              <a:t>vốn</a:t>
            </a:r>
            <a:r>
              <a:rPr lang="en-US" sz="2400" b="1" i="0" dirty="0">
                <a:solidFill>
                  <a:srgbClr val="0000FF"/>
                </a:solidFill>
                <a:effectLst/>
              </a:rPr>
              <a:t> </a:t>
            </a:r>
            <a:endParaRPr lang="en-US" sz="2400" b="1" dirty="0">
              <a:solidFill>
                <a:srgbClr val="0000FF"/>
              </a:solidFill>
            </a:endParaRPr>
          </a:p>
        </p:txBody>
      </p:sp>
      <p:sp>
        <p:nvSpPr>
          <p:cNvPr id="62" name="TextBox 61">
            <a:extLst>
              <a:ext uri="{FF2B5EF4-FFF2-40B4-BE49-F238E27FC236}">
                <a16:creationId xmlns:a16="http://schemas.microsoft.com/office/drawing/2014/main" xmlns="" id="{11CD507F-4B22-420C-B50F-5B70E4B96771}"/>
              </a:ext>
            </a:extLst>
          </p:cNvPr>
          <p:cNvSpPr txBox="1"/>
          <p:nvPr/>
        </p:nvSpPr>
        <p:spPr>
          <a:xfrm>
            <a:off x="6921869" y="2374103"/>
            <a:ext cx="4668413" cy="830997"/>
          </a:xfrm>
          <a:prstGeom prst="rect">
            <a:avLst/>
          </a:prstGeom>
          <a:noFill/>
        </p:spPr>
        <p:txBody>
          <a:bodyPr wrap="square">
            <a:spAutoFit/>
          </a:bodyPr>
          <a:lstStyle/>
          <a:p>
            <a:pPr algn="ctr"/>
            <a:r>
              <a:rPr lang="vi-VN" sz="2400" b="1" dirty="0">
                <a:solidFill>
                  <a:srgbClr val="663300"/>
                </a:solidFill>
              </a:rPr>
              <a:t>S</a:t>
            </a:r>
            <a:r>
              <a:rPr lang="en-US" sz="2400" b="1" i="0" dirty="0">
                <a:solidFill>
                  <a:srgbClr val="663300"/>
                </a:solidFill>
                <a:effectLst/>
              </a:rPr>
              <a:t>ự </a:t>
            </a:r>
            <a:r>
              <a:rPr lang="en-US" sz="2400" b="1" i="0" dirty="0" err="1">
                <a:solidFill>
                  <a:srgbClr val="663300"/>
                </a:solidFill>
                <a:effectLst/>
              </a:rPr>
              <a:t>phát</a:t>
            </a:r>
            <a:r>
              <a:rPr lang="en-US" sz="2400" b="1" i="0" dirty="0">
                <a:solidFill>
                  <a:srgbClr val="663300"/>
                </a:solidFill>
                <a:effectLst/>
              </a:rPr>
              <a:t> </a:t>
            </a:r>
            <a:r>
              <a:rPr lang="vi-VN" sz="2400" b="1" i="0" dirty="0">
                <a:solidFill>
                  <a:srgbClr val="663300"/>
                </a:solidFill>
                <a:effectLst/>
              </a:rPr>
              <a:t>triển</a:t>
            </a:r>
            <a:r>
              <a:rPr lang="en-US" sz="2400" b="1" i="0" dirty="0">
                <a:solidFill>
                  <a:srgbClr val="663300"/>
                </a:solidFill>
                <a:effectLst/>
              </a:rPr>
              <a:t> </a:t>
            </a:r>
            <a:r>
              <a:rPr lang="en-US" sz="2400" b="1" i="0" dirty="0" err="1">
                <a:solidFill>
                  <a:srgbClr val="663300"/>
                </a:solidFill>
                <a:effectLst/>
              </a:rPr>
              <a:t>của</a:t>
            </a:r>
            <a:r>
              <a:rPr lang="en-US" sz="2400" b="1" i="0" dirty="0">
                <a:solidFill>
                  <a:srgbClr val="663300"/>
                </a:solidFill>
                <a:effectLst/>
              </a:rPr>
              <a:t> </a:t>
            </a:r>
            <a:r>
              <a:rPr lang="en-US" sz="2400" b="1" i="0" dirty="0" err="1">
                <a:solidFill>
                  <a:srgbClr val="663300"/>
                </a:solidFill>
                <a:effectLst/>
              </a:rPr>
              <a:t>phân</a:t>
            </a:r>
            <a:r>
              <a:rPr lang="en-US" sz="2400" b="1" i="0" dirty="0">
                <a:solidFill>
                  <a:srgbClr val="663300"/>
                </a:solidFill>
                <a:effectLst/>
              </a:rPr>
              <a:t> </a:t>
            </a:r>
            <a:r>
              <a:rPr lang="en-US" sz="2400" b="1" i="0" dirty="0" err="1">
                <a:solidFill>
                  <a:srgbClr val="663300"/>
                </a:solidFill>
                <a:effectLst/>
              </a:rPr>
              <a:t>công</a:t>
            </a:r>
            <a:r>
              <a:rPr lang="en-US" sz="2400" b="1" i="0" dirty="0">
                <a:solidFill>
                  <a:srgbClr val="663300"/>
                </a:solidFill>
                <a:effectLst/>
              </a:rPr>
              <a:t> lao </a:t>
            </a:r>
            <a:r>
              <a:rPr lang="en-US" sz="2400" b="1" i="0" dirty="0" err="1">
                <a:solidFill>
                  <a:srgbClr val="663300"/>
                </a:solidFill>
                <a:effectLst/>
              </a:rPr>
              <a:t>động</a:t>
            </a:r>
            <a:r>
              <a:rPr lang="vi-VN" sz="2400" b="1" i="0" dirty="0">
                <a:solidFill>
                  <a:srgbClr val="663300"/>
                </a:solidFill>
                <a:effectLst/>
              </a:rPr>
              <a:t> </a:t>
            </a:r>
            <a:r>
              <a:rPr lang="en-US" sz="2400" b="1" i="0" dirty="0" err="1">
                <a:solidFill>
                  <a:srgbClr val="663300"/>
                </a:solidFill>
                <a:effectLst/>
              </a:rPr>
              <a:t>xã</a:t>
            </a:r>
            <a:r>
              <a:rPr lang="en-US" sz="2400" b="1" i="0" dirty="0">
                <a:solidFill>
                  <a:srgbClr val="663300"/>
                </a:solidFill>
                <a:effectLst/>
              </a:rPr>
              <a:t> </a:t>
            </a:r>
            <a:r>
              <a:rPr lang="en-US" sz="2400" b="1" i="0" dirty="0" err="1">
                <a:solidFill>
                  <a:srgbClr val="663300"/>
                </a:solidFill>
                <a:effectLst/>
              </a:rPr>
              <a:t>hội</a:t>
            </a:r>
            <a:endParaRPr lang="en-US" sz="2400" b="1" dirty="0">
              <a:solidFill>
                <a:srgbClr val="663300"/>
              </a:solidFill>
            </a:endParaRPr>
          </a:p>
        </p:txBody>
      </p:sp>
      <p:sp>
        <p:nvSpPr>
          <p:cNvPr id="64" name="TextBox 63">
            <a:extLst>
              <a:ext uri="{FF2B5EF4-FFF2-40B4-BE49-F238E27FC236}">
                <a16:creationId xmlns:a16="http://schemas.microsoft.com/office/drawing/2014/main" xmlns="" id="{D4841DBD-899C-4562-A48F-0F2678B8E6FF}"/>
              </a:ext>
            </a:extLst>
          </p:cNvPr>
          <p:cNvSpPr txBox="1"/>
          <p:nvPr/>
        </p:nvSpPr>
        <p:spPr>
          <a:xfrm>
            <a:off x="1179872" y="3493823"/>
            <a:ext cx="3562832" cy="830997"/>
          </a:xfrm>
          <a:prstGeom prst="rect">
            <a:avLst/>
          </a:prstGeom>
          <a:noFill/>
        </p:spPr>
        <p:txBody>
          <a:bodyPr wrap="square">
            <a:spAutoFit/>
          </a:bodyPr>
          <a:lstStyle/>
          <a:p>
            <a:pPr algn="ctr"/>
            <a:r>
              <a:rPr lang="vi-VN" sz="2400" b="1" i="0" dirty="0">
                <a:solidFill>
                  <a:srgbClr val="010101"/>
                </a:solidFill>
                <a:effectLst/>
              </a:rPr>
              <a:t>Sự thống trị của độc quyền tư nhân </a:t>
            </a:r>
            <a:endParaRPr lang="en-US" sz="2400" b="1" dirty="0"/>
          </a:p>
        </p:txBody>
      </p:sp>
      <p:sp>
        <p:nvSpPr>
          <p:cNvPr id="66" name="TextBox 65">
            <a:extLst>
              <a:ext uri="{FF2B5EF4-FFF2-40B4-BE49-F238E27FC236}">
                <a16:creationId xmlns:a16="http://schemas.microsoft.com/office/drawing/2014/main" xmlns="" id="{8127D566-1FB5-4318-AAB9-C0020D3509F1}"/>
              </a:ext>
            </a:extLst>
          </p:cNvPr>
          <p:cNvSpPr txBox="1"/>
          <p:nvPr/>
        </p:nvSpPr>
        <p:spPr>
          <a:xfrm>
            <a:off x="3489818" y="6008558"/>
            <a:ext cx="5416132" cy="830997"/>
          </a:xfrm>
          <a:prstGeom prst="rect">
            <a:avLst/>
          </a:prstGeom>
          <a:noFill/>
        </p:spPr>
        <p:txBody>
          <a:bodyPr wrap="square">
            <a:spAutoFit/>
          </a:bodyPr>
          <a:lstStyle/>
          <a:p>
            <a:pPr algn="ctr"/>
            <a:r>
              <a:rPr lang="vi-VN" sz="2400" b="1" i="0" dirty="0">
                <a:solidFill>
                  <a:srgbClr val="008000"/>
                </a:solidFill>
                <a:effectLst/>
              </a:rPr>
              <a:t>Sự bành trướng của các liên minh độc quyền quốc tế</a:t>
            </a:r>
            <a:endParaRPr lang="en-US" sz="2400" b="1" dirty="0">
              <a:solidFill>
                <a:srgbClr val="008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66"/>
                                        </p:tgtEl>
                                        <p:attrNameLst>
                                          <p:attrName>style.visibility</p:attrName>
                                        </p:attrNameLst>
                                      </p:cBhvr>
                                      <p:to>
                                        <p:strVal val="visible"/>
                                      </p:to>
                                    </p:set>
                                    <p:animEffect transition="in" filter="circle(in)">
                                      <p:cBhvr>
                                        <p:cTn id="7" dur="2000"/>
                                        <p:tgtEl>
                                          <p:spTgt spid="46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67"/>
                                        </p:tgtEl>
                                        <p:attrNameLst>
                                          <p:attrName>style.visibility</p:attrName>
                                        </p:attrNameLst>
                                      </p:cBhvr>
                                      <p:to>
                                        <p:strVal val="visible"/>
                                      </p:to>
                                    </p:set>
                                    <p:animEffect transition="in" filter="circle(in)">
                                      <p:cBhvr>
                                        <p:cTn id="10" dur="2000"/>
                                        <p:tgtEl>
                                          <p:spTgt spid="467"/>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468"/>
                                        </p:tgtEl>
                                        <p:attrNameLst>
                                          <p:attrName>style.visibility</p:attrName>
                                        </p:attrNameLst>
                                      </p:cBhvr>
                                      <p:to>
                                        <p:strVal val="visible"/>
                                      </p:to>
                                    </p:set>
                                    <p:animEffect transition="in" filter="circle(in)">
                                      <p:cBhvr>
                                        <p:cTn id="13" dur="2000"/>
                                        <p:tgtEl>
                                          <p:spTgt spid="46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469"/>
                                        </p:tgtEl>
                                        <p:attrNameLst>
                                          <p:attrName>style.visibility</p:attrName>
                                        </p:attrNameLst>
                                      </p:cBhvr>
                                      <p:to>
                                        <p:strVal val="visible"/>
                                      </p:to>
                                    </p:set>
                                    <p:animEffect transition="in" filter="circle(in)">
                                      <p:cBhvr>
                                        <p:cTn id="16" dur="2000"/>
                                        <p:tgtEl>
                                          <p:spTgt spid="46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474"/>
                                        </p:tgtEl>
                                        <p:attrNameLst>
                                          <p:attrName>style.visibility</p:attrName>
                                        </p:attrNameLst>
                                      </p:cBhvr>
                                      <p:to>
                                        <p:strVal val="visible"/>
                                      </p:to>
                                    </p:set>
                                    <p:animEffect transition="in" filter="circle(in)">
                                      <p:cBhvr>
                                        <p:cTn id="19" dur="2000"/>
                                        <p:tgtEl>
                                          <p:spTgt spid="474"/>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475"/>
                                        </p:tgtEl>
                                        <p:attrNameLst>
                                          <p:attrName>style.visibility</p:attrName>
                                        </p:attrNameLst>
                                      </p:cBhvr>
                                      <p:to>
                                        <p:strVal val="visible"/>
                                      </p:to>
                                    </p:set>
                                    <p:animEffect transition="in" filter="circle(in)">
                                      <p:cBhvr>
                                        <p:cTn id="22" dur="2000"/>
                                        <p:tgtEl>
                                          <p:spTgt spid="475"/>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476"/>
                                        </p:tgtEl>
                                        <p:attrNameLst>
                                          <p:attrName>style.visibility</p:attrName>
                                        </p:attrNameLst>
                                      </p:cBhvr>
                                      <p:to>
                                        <p:strVal val="visible"/>
                                      </p:to>
                                    </p:set>
                                    <p:animEffect transition="in" filter="circle(in)">
                                      <p:cBhvr>
                                        <p:cTn id="25" dur="2000"/>
                                        <p:tgtEl>
                                          <p:spTgt spid="476"/>
                                        </p:tgtEl>
                                      </p:cBhvr>
                                    </p:animEffect>
                                  </p:childTnLst>
                                </p:cTn>
                              </p:par>
                              <p:par>
                                <p:cTn id="26" presetID="6" presetClass="entr" presetSubtype="16" fill="hold" nodeType="withEffect">
                                  <p:stCondLst>
                                    <p:cond delay="0"/>
                                  </p:stCondLst>
                                  <p:childTnLst>
                                    <p:set>
                                      <p:cBhvr>
                                        <p:cTn id="27" dur="1" fill="hold">
                                          <p:stCondLst>
                                            <p:cond delay="0"/>
                                          </p:stCondLst>
                                        </p:cTn>
                                        <p:tgtEl>
                                          <p:spTgt spid="477"/>
                                        </p:tgtEl>
                                        <p:attrNameLst>
                                          <p:attrName>style.visibility</p:attrName>
                                        </p:attrNameLst>
                                      </p:cBhvr>
                                      <p:to>
                                        <p:strVal val="visible"/>
                                      </p:to>
                                    </p:set>
                                    <p:animEffect transition="in" filter="circle(in)">
                                      <p:cBhvr>
                                        <p:cTn id="28" dur="2000"/>
                                        <p:tgtEl>
                                          <p:spTgt spid="477"/>
                                        </p:tgtEl>
                                      </p:cBhvr>
                                    </p:animEffect>
                                  </p:childTnLst>
                                </p:cTn>
                              </p:par>
                              <p:par>
                                <p:cTn id="29" presetID="6" presetClass="entr" presetSubtype="16" fill="hold" nodeType="withEffect">
                                  <p:stCondLst>
                                    <p:cond delay="0"/>
                                  </p:stCondLst>
                                  <p:childTnLst>
                                    <p:set>
                                      <p:cBhvr>
                                        <p:cTn id="30" dur="1" fill="hold">
                                          <p:stCondLst>
                                            <p:cond delay="0"/>
                                          </p:stCondLst>
                                        </p:cTn>
                                        <p:tgtEl>
                                          <p:spTgt spid="494"/>
                                        </p:tgtEl>
                                        <p:attrNameLst>
                                          <p:attrName>style.visibility</p:attrName>
                                        </p:attrNameLst>
                                      </p:cBhvr>
                                      <p:to>
                                        <p:strVal val="visible"/>
                                      </p:to>
                                    </p:set>
                                    <p:animEffect transition="in" filter="circle(in)">
                                      <p:cBhvr>
                                        <p:cTn id="31" dur="2000"/>
                                        <p:tgtEl>
                                          <p:spTgt spid="494"/>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497"/>
                                        </p:tgtEl>
                                        <p:attrNameLst>
                                          <p:attrName>style.visibility</p:attrName>
                                        </p:attrNameLst>
                                      </p:cBhvr>
                                      <p:to>
                                        <p:strVal val="visible"/>
                                      </p:to>
                                    </p:set>
                                    <p:animEffect transition="in" filter="circle(in)">
                                      <p:cBhvr>
                                        <p:cTn id="34" dur="2000"/>
                                        <p:tgtEl>
                                          <p:spTgt spid="497"/>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499"/>
                                        </p:tgtEl>
                                        <p:attrNameLst>
                                          <p:attrName>style.visibility</p:attrName>
                                        </p:attrNameLst>
                                      </p:cBhvr>
                                      <p:to>
                                        <p:strVal val="visible"/>
                                      </p:to>
                                    </p:set>
                                    <p:animEffect transition="in" filter="circle(in)">
                                      <p:cBhvr>
                                        <p:cTn id="37" dur="2000"/>
                                        <p:tgtEl>
                                          <p:spTgt spid="499"/>
                                        </p:tgtEl>
                                      </p:cBhvr>
                                    </p:animEffect>
                                  </p:childTnLst>
                                </p:cTn>
                              </p:par>
                              <p:par>
                                <p:cTn id="38" presetID="6" presetClass="entr" presetSubtype="16" fill="hold" nodeType="withEffect">
                                  <p:stCondLst>
                                    <p:cond delay="0"/>
                                  </p:stCondLst>
                                  <p:childTnLst>
                                    <p:set>
                                      <p:cBhvr>
                                        <p:cTn id="39" dur="1" fill="hold">
                                          <p:stCondLst>
                                            <p:cond delay="0"/>
                                          </p:stCondLst>
                                        </p:cTn>
                                        <p:tgtEl>
                                          <p:spTgt spid="500"/>
                                        </p:tgtEl>
                                        <p:attrNameLst>
                                          <p:attrName>style.visibility</p:attrName>
                                        </p:attrNameLst>
                                      </p:cBhvr>
                                      <p:to>
                                        <p:strVal val="visible"/>
                                      </p:to>
                                    </p:set>
                                    <p:animEffect transition="in" filter="circle(in)">
                                      <p:cBhvr>
                                        <p:cTn id="40" dur="2000"/>
                                        <p:tgtEl>
                                          <p:spTgt spid="500"/>
                                        </p:tgtEl>
                                      </p:cBhvr>
                                    </p:animEffect>
                                  </p:childTnLst>
                                </p:cTn>
                              </p:par>
                              <p:par>
                                <p:cTn id="41" presetID="6" presetClass="entr" presetSubtype="16" fill="hold" nodeType="withEffect">
                                  <p:stCondLst>
                                    <p:cond delay="0"/>
                                  </p:stCondLst>
                                  <p:childTnLst>
                                    <p:set>
                                      <p:cBhvr>
                                        <p:cTn id="42" dur="1" fill="hold">
                                          <p:stCondLst>
                                            <p:cond delay="0"/>
                                          </p:stCondLst>
                                        </p:cTn>
                                        <p:tgtEl>
                                          <p:spTgt spid="517"/>
                                        </p:tgtEl>
                                        <p:attrNameLst>
                                          <p:attrName>style.visibility</p:attrName>
                                        </p:attrNameLst>
                                      </p:cBhvr>
                                      <p:to>
                                        <p:strVal val="visible"/>
                                      </p:to>
                                    </p:set>
                                    <p:animEffect transition="in" filter="circle(in)">
                                      <p:cBhvr>
                                        <p:cTn id="43" dur="2000"/>
                                        <p:tgtEl>
                                          <p:spTgt spid="517"/>
                                        </p:tgtEl>
                                      </p:cBhvr>
                                    </p:animEffect>
                                  </p:childTnLst>
                                </p:cTn>
                              </p:par>
                              <p:par>
                                <p:cTn id="44" presetID="6" presetClass="entr" presetSubtype="16" fill="hold" nodeType="withEffect">
                                  <p:stCondLst>
                                    <p:cond delay="0"/>
                                  </p:stCondLst>
                                  <p:childTnLst>
                                    <p:set>
                                      <p:cBhvr>
                                        <p:cTn id="45" dur="1" fill="hold">
                                          <p:stCondLst>
                                            <p:cond delay="0"/>
                                          </p:stCondLst>
                                        </p:cTn>
                                        <p:tgtEl>
                                          <p:spTgt spid="518"/>
                                        </p:tgtEl>
                                        <p:attrNameLst>
                                          <p:attrName>style.visibility</p:attrName>
                                        </p:attrNameLst>
                                      </p:cBhvr>
                                      <p:to>
                                        <p:strVal val="visible"/>
                                      </p:to>
                                    </p:set>
                                    <p:animEffect transition="in" filter="circle(in)">
                                      <p:cBhvr>
                                        <p:cTn id="46" dur="2000"/>
                                        <p:tgtEl>
                                          <p:spTgt spid="518"/>
                                        </p:tgtEl>
                                      </p:cBhvr>
                                    </p:animEffect>
                                  </p:childTnLst>
                                </p:cTn>
                              </p:par>
                              <p:par>
                                <p:cTn id="47" presetID="6" presetClass="entr" presetSubtype="16" fill="hold" nodeType="withEffect">
                                  <p:stCondLst>
                                    <p:cond delay="0"/>
                                  </p:stCondLst>
                                  <p:childTnLst>
                                    <p:set>
                                      <p:cBhvr>
                                        <p:cTn id="48" dur="1" fill="hold">
                                          <p:stCondLst>
                                            <p:cond delay="0"/>
                                          </p:stCondLst>
                                        </p:cTn>
                                        <p:tgtEl>
                                          <p:spTgt spid="519"/>
                                        </p:tgtEl>
                                        <p:attrNameLst>
                                          <p:attrName>style.visibility</p:attrName>
                                        </p:attrNameLst>
                                      </p:cBhvr>
                                      <p:to>
                                        <p:strVal val="visible"/>
                                      </p:to>
                                    </p:set>
                                    <p:animEffect transition="in" filter="circle(in)">
                                      <p:cBhvr>
                                        <p:cTn id="49" dur="2000"/>
                                        <p:tgtEl>
                                          <p:spTgt spid="519"/>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circle(in)">
                                      <p:cBhvr>
                                        <p:cTn id="52" dur="2000"/>
                                        <p:tgtEl>
                                          <p:spTgt spid="58"/>
                                        </p:tgtEl>
                                      </p:cBhvr>
                                    </p:animEffect>
                                  </p:childTnLst>
                                </p:cTn>
                              </p:par>
                              <p:par>
                                <p:cTn id="53" presetID="6" presetClass="entr" presetSubtype="16" fill="hold" grpId="0" nodeType="with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circle(in)">
                                      <p:cBhvr>
                                        <p:cTn id="55" dur="2000"/>
                                        <p:tgtEl>
                                          <p:spTgt spid="60"/>
                                        </p:tgtEl>
                                      </p:cBhvr>
                                    </p:animEffect>
                                  </p:childTnLst>
                                </p:cTn>
                              </p:par>
                              <p:par>
                                <p:cTn id="56" presetID="6" presetClass="entr" presetSubtype="16" fill="hold" grpId="0" nodeType="withEffect">
                                  <p:stCondLst>
                                    <p:cond delay="0"/>
                                  </p:stCondLst>
                                  <p:childTnLst>
                                    <p:set>
                                      <p:cBhvr>
                                        <p:cTn id="57" dur="1" fill="hold">
                                          <p:stCondLst>
                                            <p:cond delay="0"/>
                                          </p:stCondLst>
                                        </p:cTn>
                                        <p:tgtEl>
                                          <p:spTgt spid="62"/>
                                        </p:tgtEl>
                                        <p:attrNameLst>
                                          <p:attrName>style.visibility</p:attrName>
                                        </p:attrNameLst>
                                      </p:cBhvr>
                                      <p:to>
                                        <p:strVal val="visible"/>
                                      </p:to>
                                    </p:set>
                                    <p:animEffect transition="in" filter="circle(in)">
                                      <p:cBhvr>
                                        <p:cTn id="58" dur="2000"/>
                                        <p:tgtEl>
                                          <p:spTgt spid="62"/>
                                        </p:tgtEl>
                                      </p:cBhvr>
                                    </p:animEffect>
                                  </p:childTnLst>
                                </p:cTn>
                              </p:par>
                              <p:par>
                                <p:cTn id="59" presetID="6" presetClass="entr" presetSubtype="16" fill="hold" grpId="0" nodeType="with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circle(in)">
                                      <p:cBhvr>
                                        <p:cTn id="61" dur="2000"/>
                                        <p:tgtEl>
                                          <p:spTgt spid="64"/>
                                        </p:tgtEl>
                                      </p:cBhvr>
                                    </p:animEffect>
                                  </p:childTnLst>
                                </p:cTn>
                              </p:par>
                              <p:par>
                                <p:cTn id="62" presetID="6" presetClass="entr" presetSubtype="16" fill="hold" grpId="0" nodeType="withEffect">
                                  <p:stCondLst>
                                    <p:cond delay="0"/>
                                  </p:stCondLst>
                                  <p:childTnLst>
                                    <p:set>
                                      <p:cBhvr>
                                        <p:cTn id="63" dur="1" fill="hold">
                                          <p:stCondLst>
                                            <p:cond delay="0"/>
                                          </p:stCondLst>
                                        </p:cTn>
                                        <p:tgtEl>
                                          <p:spTgt spid="66"/>
                                        </p:tgtEl>
                                        <p:attrNameLst>
                                          <p:attrName>style.visibility</p:attrName>
                                        </p:attrNameLst>
                                      </p:cBhvr>
                                      <p:to>
                                        <p:strVal val="visible"/>
                                      </p:to>
                                    </p:set>
                                    <p:animEffect transition="in" filter="circle(in)">
                                      <p:cBhvr>
                                        <p:cTn id="64" dur="2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6" grpId="0" animBg="1"/>
      <p:bldP spid="467" grpId="0" animBg="1"/>
      <p:bldP spid="468" grpId="0" animBg="1"/>
      <p:bldP spid="469" grpId="0" animBg="1"/>
      <p:bldP spid="474" grpId="0" animBg="1"/>
      <p:bldP spid="475" grpId="0" animBg="1"/>
      <p:bldP spid="476" grpId="0" animBg="1"/>
      <p:bldP spid="497" grpId="0" animBg="1"/>
      <p:bldP spid="499" grpId="0" animBg="1"/>
      <p:bldP spid="58" grpId="0"/>
      <p:bldP spid="60" grpId="0"/>
      <p:bldP spid="62" grpId="0"/>
      <p:bldP spid="64" grpId="0"/>
      <p:bldP spid="6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2"/>
            </a:gs>
            <a:gs pos="50000">
              <a:schemeClr val="bg1">
                <a:gamma/>
                <a:tint val="0"/>
                <a:invGamma/>
              </a:schemeClr>
            </a:gs>
            <a:gs pos="100000">
              <a:schemeClr val="bg2"/>
            </a:gs>
          </a:gsLst>
          <a:lin ang="2700000" scaled="1"/>
        </a:gra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xmlns="" id="{1CEB63CD-03E3-4D29-B04C-37088BAE2D26}"/>
              </a:ext>
            </a:extLst>
          </p:cNvPr>
          <p:cNvSpPr/>
          <p:nvPr/>
        </p:nvSpPr>
        <p:spPr>
          <a:xfrm>
            <a:off x="835838" y="4559064"/>
            <a:ext cx="972000" cy="972000"/>
          </a:xfrm>
          <a:prstGeom prst="rect">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Arial"/>
              <a:ea typeface="+mn-ea"/>
              <a:cs typeface="Arial"/>
            </a:endParaRPr>
          </a:p>
        </p:txBody>
      </p:sp>
      <p:sp>
        <p:nvSpPr>
          <p:cNvPr id="22" name="Rectangle 21">
            <a:extLst>
              <a:ext uri="{FF2B5EF4-FFF2-40B4-BE49-F238E27FC236}">
                <a16:creationId xmlns:a16="http://schemas.microsoft.com/office/drawing/2014/main" xmlns="" id="{C4BD8BB0-9755-4578-981B-EC1994B109A5}"/>
              </a:ext>
            </a:extLst>
          </p:cNvPr>
          <p:cNvSpPr/>
          <p:nvPr/>
        </p:nvSpPr>
        <p:spPr>
          <a:xfrm>
            <a:off x="1897574" y="4559064"/>
            <a:ext cx="8268434" cy="972000"/>
          </a:xfrm>
          <a:prstGeom prst="rect">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2000" b="0" i="0" u="none" strike="noStrike" kern="1200" cap="none" spc="0" normalizeH="0" baseline="0" noProof="0" dirty="0">
                <a:ln>
                  <a:noFill/>
                </a:ln>
                <a:solidFill>
                  <a:schemeClr val="bg2"/>
                </a:solidFill>
                <a:effectLst/>
                <a:uLnTx/>
                <a:uFillTx/>
                <a:latin typeface="Muli"/>
                <a:ea typeface="+mn-ea"/>
                <a:cs typeface="+mn-cs"/>
              </a:rPr>
              <a:t>                  </a:t>
            </a:r>
            <a:r>
              <a:rPr kumimoji="0" lang="vi-VN" sz="2000" b="0" i="0" u="none" strike="noStrike" kern="1200" cap="none" spc="0" normalizeH="0" baseline="0" noProof="0" dirty="0">
                <a:ln>
                  <a:noFill/>
                </a:ln>
                <a:solidFill>
                  <a:schemeClr val="bg2"/>
                </a:solidFill>
                <a:effectLst/>
                <a:uLnTx/>
                <a:uFillTx/>
                <a:ea typeface="+mn-ea"/>
                <a:cs typeface="+mn-cs"/>
              </a:rPr>
              <a:t>Nhà</a:t>
            </a:r>
            <a:r>
              <a:rPr kumimoji="0" lang="vi-VN" sz="2000" b="0" i="0" u="none" strike="noStrike" kern="1200" cap="none" spc="0" normalizeH="0" baseline="0" noProof="0" dirty="0">
                <a:ln>
                  <a:noFill/>
                </a:ln>
                <a:solidFill>
                  <a:srgbClr val="010101"/>
                </a:solidFill>
                <a:effectLst/>
                <a:uLnTx/>
                <a:uFillTx/>
                <a:ea typeface="+mn-ea"/>
                <a:cs typeface="+mn-cs"/>
              </a:rPr>
              <a:t> </a:t>
            </a:r>
            <a:r>
              <a:rPr kumimoji="0" lang="vi-VN" sz="2000" b="0" i="0" u="none" strike="noStrike" kern="1200" cap="none" spc="0" normalizeH="0" baseline="0" noProof="0" dirty="0">
                <a:ln>
                  <a:noFill/>
                </a:ln>
                <a:solidFill>
                  <a:schemeClr val="bg2"/>
                </a:solidFill>
                <a:effectLst/>
                <a:uLnTx/>
                <a:uFillTx/>
                <a:ea typeface="+mn-ea"/>
                <a:cs typeface="+mn-cs"/>
              </a:rPr>
              <a:t>nước trở thành một </a:t>
            </a:r>
            <a:r>
              <a:rPr kumimoji="0" lang="vi-VN" sz="2000" b="1" i="0" u="none" strike="noStrike" kern="1200" cap="none" spc="0" normalizeH="0" baseline="0" noProof="0" dirty="0">
                <a:ln>
                  <a:noFill/>
                </a:ln>
                <a:solidFill>
                  <a:schemeClr val="bg2"/>
                </a:solidFill>
                <a:effectLst/>
                <a:uLnTx/>
                <a:uFillTx/>
                <a:ea typeface="+mn-ea"/>
                <a:cs typeface="+mn-cs"/>
              </a:rPr>
              <a:t>tập thể tư bản khổng lồ.</a:t>
            </a:r>
          </a:p>
        </p:txBody>
      </p:sp>
      <p:sp>
        <p:nvSpPr>
          <p:cNvPr id="23" name="Rectangle 22">
            <a:extLst>
              <a:ext uri="{FF2B5EF4-FFF2-40B4-BE49-F238E27FC236}">
                <a16:creationId xmlns:a16="http://schemas.microsoft.com/office/drawing/2014/main" xmlns="" id="{C215A56F-B7A2-4DCD-9A57-8F77210DC45D}"/>
              </a:ext>
            </a:extLst>
          </p:cNvPr>
          <p:cNvSpPr/>
          <p:nvPr/>
        </p:nvSpPr>
        <p:spPr>
          <a:xfrm>
            <a:off x="10245554" y="4559064"/>
            <a:ext cx="972000" cy="972000"/>
          </a:xfrm>
          <a:prstGeom prst="rect">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Arial"/>
              <a:ea typeface="+mn-ea"/>
              <a:cs typeface="Arial"/>
            </a:endParaRPr>
          </a:p>
        </p:txBody>
      </p:sp>
      <p:sp>
        <p:nvSpPr>
          <p:cNvPr id="24" name="Rectangle 23">
            <a:extLst>
              <a:ext uri="{FF2B5EF4-FFF2-40B4-BE49-F238E27FC236}">
                <a16:creationId xmlns:a16="http://schemas.microsoft.com/office/drawing/2014/main" xmlns="" id="{D5701C8B-08A7-43FB-88B2-4E4CDB5411C9}"/>
              </a:ext>
            </a:extLst>
          </p:cNvPr>
          <p:cNvSpPr/>
          <p:nvPr/>
        </p:nvSpPr>
        <p:spPr>
          <a:xfrm>
            <a:off x="997575" y="4783456"/>
            <a:ext cx="638175" cy="523220"/>
          </a:xfrm>
          <a:prstGeom prst="rect">
            <a:avLst/>
          </a:prstGeom>
        </p:spPr>
        <p:txBody>
          <a:bodyPr wrap="square"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ko-KR" sz="2800" b="1" i="0" u="none" strike="noStrike" kern="1200" cap="none" spc="0" normalizeH="0" baseline="0" noProof="0" dirty="0">
                <a:ln>
                  <a:noFill/>
                </a:ln>
                <a:solidFill>
                  <a:prstClr val="white"/>
                </a:solidFill>
                <a:effectLst/>
                <a:uLnTx/>
                <a:uFillTx/>
                <a:latin typeface="Arial"/>
                <a:ea typeface="+mn-ea"/>
                <a:cs typeface="Arial" pitchFamily="34" charset="0"/>
              </a:rPr>
              <a:t>03</a:t>
            </a:r>
            <a:endParaRPr kumimoji="0" lang="ko-KR" altLang="en-US" sz="2800" b="0" i="0" u="none" strike="noStrike" kern="1200" cap="none" spc="0" normalizeH="0" baseline="0" noProof="0" dirty="0">
              <a:ln>
                <a:noFill/>
              </a:ln>
              <a:solidFill>
                <a:prstClr val="black"/>
              </a:solidFill>
              <a:effectLst/>
              <a:uLnTx/>
              <a:uFillTx/>
              <a:latin typeface="Arial"/>
              <a:ea typeface="+mn-ea"/>
              <a:cs typeface="Arial" pitchFamily="34" charset="0"/>
            </a:endParaRPr>
          </a:p>
        </p:txBody>
      </p:sp>
      <p:sp>
        <p:nvSpPr>
          <p:cNvPr id="28" name="Rectangle 27">
            <a:extLst>
              <a:ext uri="{FF2B5EF4-FFF2-40B4-BE49-F238E27FC236}">
                <a16:creationId xmlns:a16="http://schemas.microsoft.com/office/drawing/2014/main" xmlns="" id="{A94A0FFC-D38E-4C97-B34C-550D5C05E510}"/>
              </a:ext>
            </a:extLst>
          </p:cNvPr>
          <p:cNvSpPr/>
          <p:nvPr/>
        </p:nvSpPr>
        <p:spPr>
          <a:xfrm>
            <a:off x="1808187" y="3480168"/>
            <a:ext cx="972000" cy="972000"/>
          </a:xfrm>
          <a:prstGeom prst="rect">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Arial"/>
              <a:ea typeface="+mn-ea"/>
              <a:cs typeface="Arial"/>
            </a:endParaRPr>
          </a:p>
        </p:txBody>
      </p:sp>
      <p:sp>
        <p:nvSpPr>
          <p:cNvPr id="29" name="Rectangle 28">
            <a:extLst>
              <a:ext uri="{FF2B5EF4-FFF2-40B4-BE49-F238E27FC236}">
                <a16:creationId xmlns:a16="http://schemas.microsoft.com/office/drawing/2014/main" xmlns="" id="{E114BF04-BA45-45CA-B964-2C36004F1055}"/>
              </a:ext>
            </a:extLst>
          </p:cNvPr>
          <p:cNvSpPr/>
          <p:nvPr/>
        </p:nvSpPr>
        <p:spPr>
          <a:xfrm>
            <a:off x="2869923" y="3480168"/>
            <a:ext cx="6323736" cy="972000"/>
          </a:xfrm>
          <a:prstGeom prst="rect">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Arial"/>
              <a:ea typeface="+mn-ea"/>
              <a:cs typeface="Arial"/>
            </a:endParaRPr>
          </a:p>
        </p:txBody>
      </p:sp>
      <p:sp>
        <p:nvSpPr>
          <p:cNvPr id="30" name="Rectangle 29">
            <a:extLst>
              <a:ext uri="{FF2B5EF4-FFF2-40B4-BE49-F238E27FC236}">
                <a16:creationId xmlns:a16="http://schemas.microsoft.com/office/drawing/2014/main" xmlns="" id="{68EB96B1-E6EA-4C0A-BA9B-8B98275C5650}"/>
              </a:ext>
            </a:extLst>
          </p:cNvPr>
          <p:cNvSpPr/>
          <p:nvPr/>
        </p:nvSpPr>
        <p:spPr>
          <a:xfrm>
            <a:off x="9273204" y="3480168"/>
            <a:ext cx="972000" cy="972000"/>
          </a:xfrm>
          <a:prstGeom prst="rect">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Arial"/>
              <a:ea typeface="+mn-ea"/>
              <a:cs typeface="Arial"/>
            </a:endParaRPr>
          </a:p>
        </p:txBody>
      </p:sp>
      <p:sp>
        <p:nvSpPr>
          <p:cNvPr id="31" name="Rectangle 30">
            <a:extLst>
              <a:ext uri="{FF2B5EF4-FFF2-40B4-BE49-F238E27FC236}">
                <a16:creationId xmlns:a16="http://schemas.microsoft.com/office/drawing/2014/main" xmlns="" id="{7DFD1EA9-9A6D-4A6E-8DBA-733F90015DFD}"/>
              </a:ext>
            </a:extLst>
          </p:cNvPr>
          <p:cNvSpPr/>
          <p:nvPr/>
        </p:nvSpPr>
        <p:spPr>
          <a:xfrm>
            <a:off x="1969924" y="3704560"/>
            <a:ext cx="638175" cy="523220"/>
          </a:xfrm>
          <a:prstGeom prst="rect">
            <a:avLst/>
          </a:prstGeom>
        </p:spPr>
        <p:txBody>
          <a:bodyPr wrap="square"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ko-KR" sz="2800" b="1" i="0" u="none" strike="noStrike" kern="1200" cap="none" spc="0" normalizeH="0" baseline="0" noProof="0" dirty="0">
                <a:ln>
                  <a:noFill/>
                </a:ln>
                <a:solidFill>
                  <a:prstClr val="white"/>
                </a:solidFill>
                <a:effectLst/>
                <a:uLnTx/>
                <a:uFillTx/>
                <a:latin typeface="Arial"/>
                <a:ea typeface="+mn-ea"/>
                <a:cs typeface="Arial" pitchFamily="34" charset="0"/>
              </a:rPr>
              <a:t>02</a:t>
            </a:r>
            <a:endParaRPr kumimoji="0" lang="ko-KR" altLang="en-US" sz="2800" b="0" i="0" u="none" strike="noStrike" kern="1200" cap="none" spc="0" normalizeH="0" baseline="0" noProof="0" dirty="0">
              <a:ln>
                <a:noFill/>
              </a:ln>
              <a:solidFill>
                <a:prstClr val="black"/>
              </a:solidFill>
              <a:effectLst/>
              <a:uLnTx/>
              <a:uFillTx/>
              <a:latin typeface="Arial"/>
              <a:ea typeface="+mn-ea"/>
              <a:cs typeface="Arial" pitchFamily="34" charset="0"/>
            </a:endParaRPr>
          </a:p>
        </p:txBody>
      </p:sp>
      <p:sp>
        <p:nvSpPr>
          <p:cNvPr id="35" name="Rectangle 34">
            <a:extLst>
              <a:ext uri="{FF2B5EF4-FFF2-40B4-BE49-F238E27FC236}">
                <a16:creationId xmlns:a16="http://schemas.microsoft.com/office/drawing/2014/main" xmlns="" id="{6832131D-D152-49F6-AF44-6677B88D482D}"/>
              </a:ext>
            </a:extLst>
          </p:cNvPr>
          <p:cNvSpPr/>
          <p:nvPr/>
        </p:nvSpPr>
        <p:spPr>
          <a:xfrm>
            <a:off x="2760800" y="2294378"/>
            <a:ext cx="1009387" cy="107889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schemeClr val="bg2"/>
              </a:solidFill>
              <a:effectLst/>
              <a:uLnTx/>
              <a:uFillTx/>
              <a:latin typeface="Arial"/>
              <a:ea typeface="+mn-ea"/>
              <a:cs typeface="Arial"/>
            </a:endParaRPr>
          </a:p>
        </p:txBody>
      </p:sp>
      <p:sp>
        <p:nvSpPr>
          <p:cNvPr id="36" name="Rectangle 35">
            <a:extLst>
              <a:ext uri="{FF2B5EF4-FFF2-40B4-BE49-F238E27FC236}">
                <a16:creationId xmlns:a16="http://schemas.microsoft.com/office/drawing/2014/main" xmlns="" id="{299D0F18-ED4E-4654-A205-87AA649DCA60}"/>
              </a:ext>
            </a:extLst>
          </p:cNvPr>
          <p:cNvSpPr/>
          <p:nvPr/>
        </p:nvSpPr>
        <p:spPr>
          <a:xfrm>
            <a:off x="3872066" y="2274912"/>
            <a:ext cx="4319450" cy="1098361"/>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schemeClr val="bg2"/>
              </a:solidFill>
              <a:effectLst/>
              <a:uLnTx/>
              <a:uFillTx/>
              <a:latin typeface="Arial"/>
              <a:ea typeface="+mn-ea"/>
              <a:cs typeface="Arial"/>
            </a:endParaRPr>
          </a:p>
        </p:txBody>
      </p:sp>
      <p:sp>
        <p:nvSpPr>
          <p:cNvPr id="37" name="Rectangle 36">
            <a:extLst>
              <a:ext uri="{FF2B5EF4-FFF2-40B4-BE49-F238E27FC236}">
                <a16:creationId xmlns:a16="http://schemas.microsoft.com/office/drawing/2014/main" xmlns="" id="{CEFFE30E-8C24-463B-BA7C-4DB5F2E70F1E}"/>
              </a:ext>
            </a:extLst>
          </p:cNvPr>
          <p:cNvSpPr/>
          <p:nvPr/>
        </p:nvSpPr>
        <p:spPr>
          <a:xfrm>
            <a:off x="8283204" y="2253101"/>
            <a:ext cx="972000" cy="1120172"/>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schemeClr val="bg2"/>
              </a:solidFill>
              <a:effectLst/>
              <a:uLnTx/>
              <a:uFillTx/>
              <a:latin typeface="Arial"/>
              <a:ea typeface="+mn-ea"/>
              <a:cs typeface="Arial"/>
            </a:endParaRPr>
          </a:p>
        </p:txBody>
      </p:sp>
      <p:sp>
        <p:nvSpPr>
          <p:cNvPr id="38" name="Rectangle 37">
            <a:extLst>
              <a:ext uri="{FF2B5EF4-FFF2-40B4-BE49-F238E27FC236}">
                <a16:creationId xmlns:a16="http://schemas.microsoft.com/office/drawing/2014/main" xmlns="" id="{9AD80C7D-ABDF-40A4-B228-46C188F9B8D6}"/>
              </a:ext>
            </a:extLst>
          </p:cNvPr>
          <p:cNvSpPr/>
          <p:nvPr/>
        </p:nvSpPr>
        <p:spPr>
          <a:xfrm>
            <a:off x="2959924" y="2625664"/>
            <a:ext cx="638175" cy="523220"/>
          </a:xfrm>
          <a:prstGeom prst="rect">
            <a:avLst/>
          </a:prstGeom>
          <a:solidFill>
            <a:srgbClr val="7030A0"/>
          </a:solidFill>
        </p:spPr>
        <p:txBody>
          <a:bodyPr wrap="square"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ko-KR" sz="2800" b="1" i="0" u="none" strike="noStrike" kern="1200" cap="none" spc="0" normalizeH="0" baseline="0" noProof="0" dirty="0">
                <a:ln>
                  <a:noFill/>
                </a:ln>
                <a:solidFill>
                  <a:schemeClr val="bg2"/>
                </a:solidFill>
                <a:effectLst/>
                <a:uLnTx/>
                <a:uFillTx/>
                <a:latin typeface="Arial"/>
                <a:ea typeface="+mn-ea"/>
                <a:cs typeface="Arial" pitchFamily="34" charset="0"/>
              </a:rPr>
              <a:t>01</a:t>
            </a:r>
            <a:endParaRPr kumimoji="0" lang="ko-KR" altLang="en-US" sz="2800" b="0" i="0" u="none" strike="noStrike" kern="1200" cap="none" spc="0" normalizeH="0" baseline="0" noProof="0" dirty="0">
              <a:ln>
                <a:noFill/>
              </a:ln>
              <a:solidFill>
                <a:schemeClr val="bg2"/>
              </a:solidFill>
              <a:effectLst/>
              <a:uLnTx/>
              <a:uFillTx/>
              <a:latin typeface="Arial"/>
              <a:ea typeface="+mn-ea"/>
              <a:cs typeface="Arial" pitchFamily="34" charset="0"/>
            </a:endParaRPr>
          </a:p>
        </p:txBody>
      </p:sp>
      <p:cxnSp>
        <p:nvCxnSpPr>
          <p:cNvPr id="42" name="Elbow Connector 61">
            <a:extLst>
              <a:ext uri="{FF2B5EF4-FFF2-40B4-BE49-F238E27FC236}">
                <a16:creationId xmlns:a16="http://schemas.microsoft.com/office/drawing/2014/main" xmlns="" id="{9CF562B2-014A-436B-AFA4-D07B9FEF8B73}"/>
              </a:ext>
            </a:extLst>
          </p:cNvPr>
          <p:cNvCxnSpPr/>
          <p:nvPr/>
        </p:nvCxnSpPr>
        <p:spPr>
          <a:xfrm flipV="1">
            <a:off x="1291485" y="4036227"/>
            <a:ext cx="468000" cy="468000"/>
          </a:xfrm>
          <a:prstGeom prst="bentConnector3">
            <a:avLst>
              <a:gd name="adj1" fmla="val -2917"/>
            </a:avLst>
          </a:prstGeom>
          <a:ln w="28575">
            <a:solidFill>
              <a:schemeClr val="tx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3" name="Elbow Connector 62">
            <a:extLst>
              <a:ext uri="{FF2B5EF4-FFF2-40B4-BE49-F238E27FC236}">
                <a16:creationId xmlns:a16="http://schemas.microsoft.com/office/drawing/2014/main" xmlns="" id="{42033BC9-9E21-4029-8361-F2A98CA6D50B}"/>
              </a:ext>
            </a:extLst>
          </p:cNvPr>
          <p:cNvCxnSpPr/>
          <p:nvPr/>
        </p:nvCxnSpPr>
        <p:spPr>
          <a:xfrm flipV="1">
            <a:off x="2292800" y="2960795"/>
            <a:ext cx="468000" cy="468000"/>
          </a:xfrm>
          <a:prstGeom prst="bentConnector3">
            <a:avLst>
              <a:gd name="adj1" fmla="val -2917"/>
            </a:avLst>
          </a:prstGeom>
          <a:ln w="28575">
            <a:solidFill>
              <a:schemeClr val="tx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Elbow Connector 64">
            <a:extLst>
              <a:ext uri="{FF2B5EF4-FFF2-40B4-BE49-F238E27FC236}">
                <a16:creationId xmlns:a16="http://schemas.microsoft.com/office/drawing/2014/main" xmlns="" id="{5DA89DC6-707A-4B73-B489-6FA4CDAA559A}"/>
              </a:ext>
            </a:extLst>
          </p:cNvPr>
          <p:cNvCxnSpPr/>
          <p:nvPr/>
        </p:nvCxnSpPr>
        <p:spPr>
          <a:xfrm flipH="1" flipV="1">
            <a:off x="10284477" y="4036227"/>
            <a:ext cx="468000" cy="468000"/>
          </a:xfrm>
          <a:prstGeom prst="bentConnector3">
            <a:avLst>
              <a:gd name="adj1" fmla="val -2917"/>
            </a:avLst>
          </a:prstGeom>
          <a:ln w="28575">
            <a:solidFill>
              <a:schemeClr val="tx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Elbow Connector 65">
            <a:extLst>
              <a:ext uri="{FF2B5EF4-FFF2-40B4-BE49-F238E27FC236}">
                <a16:creationId xmlns:a16="http://schemas.microsoft.com/office/drawing/2014/main" xmlns="" id="{5C0E3D3A-78C3-42C9-BE85-36F749E081C9}"/>
              </a:ext>
            </a:extLst>
          </p:cNvPr>
          <p:cNvCxnSpPr/>
          <p:nvPr/>
        </p:nvCxnSpPr>
        <p:spPr>
          <a:xfrm flipH="1" flipV="1">
            <a:off x="9270857" y="2867701"/>
            <a:ext cx="468000" cy="468000"/>
          </a:xfrm>
          <a:prstGeom prst="bentConnector3">
            <a:avLst>
              <a:gd name="adj1" fmla="val -2917"/>
            </a:avLst>
          </a:prstGeom>
          <a:ln w="28575">
            <a:solidFill>
              <a:schemeClr val="tx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48" name="Rectangle 16">
            <a:extLst>
              <a:ext uri="{FF2B5EF4-FFF2-40B4-BE49-F238E27FC236}">
                <a16:creationId xmlns:a16="http://schemas.microsoft.com/office/drawing/2014/main" xmlns="" id="{FF9EA824-7960-4354-9DE2-778C63609397}"/>
              </a:ext>
            </a:extLst>
          </p:cNvPr>
          <p:cNvSpPr/>
          <p:nvPr/>
        </p:nvSpPr>
        <p:spPr>
          <a:xfrm rot="2700000">
            <a:off x="8606326" y="2622143"/>
            <a:ext cx="294439" cy="527874"/>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schemeClr val="accent1">
                  <a:lumMod val="75000"/>
                </a:schemeClr>
              </a:solidFill>
              <a:effectLst/>
              <a:uLnTx/>
              <a:uFillTx/>
              <a:latin typeface="Arial"/>
              <a:ea typeface="+mn-ea"/>
              <a:cs typeface="Arial"/>
            </a:endParaRPr>
          </a:p>
        </p:txBody>
      </p:sp>
      <p:sp>
        <p:nvSpPr>
          <p:cNvPr id="50" name="Rectangle 36">
            <a:extLst>
              <a:ext uri="{FF2B5EF4-FFF2-40B4-BE49-F238E27FC236}">
                <a16:creationId xmlns:a16="http://schemas.microsoft.com/office/drawing/2014/main" xmlns="" id="{70C2CCBE-6007-4347-95D1-4715DA8D1B7B}"/>
              </a:ext>
            </a:extLst>
          </p:cNvPr>
          <p:cNvSpPr/>
          <p:nvPr/>
        </p:nvSpPr>
        <p:spPr>
          <a:xfrm>
            <a:off x="9555076" y="3770911"/>
            <a:ext cx="431129" cy="360389"/>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Arial"/>
              <a:ea typeface="+mn-ea"/>
              <a:cs typeface="Arial"/>
            </a:endParaRPr>
          </a:p>
        </p:txBody>
      </p:sp>
      <p:sp>
        <p:nvSpPr>
          <p:cNvPr id="51" name="Rectangle 16">
            <a:extLst>
              <a:ext uri="{FF2B5EF4-FFF2-40B4-BE49-F238E27FC236}">
                <a16:creationId xmlns:a16="http://schemas.microsoft.com/office/drawing/2014/main" xmlns="" id="{002D0FD1-3F80-4C04-91A6-065BBE83EB16}"/>
              </a:ext>
            </a:extLst>
          </p:cNvPr>
          <p:cNvSpPr/>
          <p:nvPr/>
        </p:nvSpPr>
        <p:spPr>
          <a:xfrm>
            <a:off x="10530448" y="4908340"/>
            <a:ext cx="436386" cy="273449"/>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Arial"/>
              <a:ea typeface="+mn-ea"/>
              <a:cs typeface="Arial"/>
            </a:endParaRPr>
          </a:p>
        </p:txBody>
      </p:sp>
      <p:sp>
        <p:nvSpPr>
          <p:cNvPr id="49" name="Rectangle 48">
            <a:extLst>
              <a:ext uri="{FF2B5EF4-FFF2-40B4-BE49-F238E27FC236}">
                <a16:creationId xmlns:a16="http://schemas.microsoft.com/office/drawing/2014/main" xmlns="" id="{A7B1DE50-F5BE-4911-852F-E9702E4FD65D}"/>
              </a:ext>
            </a:extLst>
          </p:cNvPr>
          <p:cNvSpPr/>
          <p:nvPr/>
        </p:nvSpPr>
        <p:spPr>
          <a:xfrm>
            <a:off x="2289011" y="311049"/>
            <a:ext cx="7827784" cy="523220"/>
          </a:xfrm>
          <a:prstGeom prst="rect">
            <a:avLst/>
          </a:prstGeom>
        </p:spPr>
        <p:txBody>
          <a:bodyPr wrap="none">
            <a:spAutoFit/>
          </a:bodyPr>
          <a:lstStyle/>
          <a:p>
            <a:pPr marL="342900" indent="-342900" algn="just">
              <a:spcBef>
                <a:spcPts val="200"/>
              </a:spcBef>
              <a:spcAft>
                <a:spcPts val="200"/>
              </a:spcAft>
              <a:buFont typeface="Wingdings" panose="05000000000000000000" pitchFamily="2" charset="2"/>
              <a:buChar char="§"/>
            </a:pPr>
            <a:r>
              <a:rPr lang="en-US" sz="2800" b="1" dirty="0" err="1">
                <a:solidFill>
                  <a:srgbClr val="0033CC"/>
                </a:solidFill>
                <a:latin typeface="+mj-lt"/>
                <a:ea typeface="Times New Roman" panose="02020603050405020304" pitchFamily="18" charset="0"/>
              </a:rPr>
              <a:t>Bản</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chất</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độc</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quyền</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nhà</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nước</a:t>
            </a:r>
            <a:r>
              <a:rPr lang="vi-VN" sz="2800" b="1" dirty="0">
                <a:solidFill>
                  <a:srgbClr val="0033CC"/>
                </a:solidFill>
                <a:latin typeface="+mj-lt"/>
                <a:ea typeface="Times New Roman" panose="02020603050405020304" pitchFamily="18" charset="0"/>
              </a:rPr>
              <a:t> </a:t>
            </a:r>
            <a:r>
              <a:rPr lang="vi-VN" sz="2800" b="1" dirty="0">
                <a:solidFill>
                  <a:srgbClr val="0033CC"/>
                </a:solidFill>
                <a:ea typeface="Times New Roman" panose="02020603050405020304" pitchFamily="18" charset="0"/>
              </a:rPr>
              <a:t>trong </a:t>
            </a:r>
            <a:r>
              <a:rPr lang="en-US" sz="2800" b="1" dirty="0">
                <a:solidFill>
                  <a:srgbClr val="0033CC"/>
                </a:solidFill>
                <a:ea typeface="Times New Roman" panose="02020603050405020304" pitchFamily="18" charset="0"/>
              </a:rPr>
              <a:t>CNTB</a:t>
            </a:r>
            <a:endParaRPr lang="en-US" sz="2800" b="1" dirty="0">
              <a:solidFill>
                <a:srgbClr val="0033CC"/>
              </a:solidFill>
              <a:effectLst/>
              <a:ea typeface="Times New Roman" panose="02020603050405020304" pitchFamily="18" charset="0"/>
            </a:endParaRPr>
          </a:p>
        </p:txBody>
      </p:sp>
      <p:sp>
        <p:nvSpPr>
          <p:cNvPr id="54" name="TextBox 53">
            <a:extLst>
              <a:ext uri="{FF2B5EF4-FFF2-40B4-BE49-F238E27FC236}">
                <a16:creationId xmlns:a16="http://schemas.microsoft.com/office/drawing/2014/main" xmlns="" id="{6700B690-EBA7-46A1-A607-258B0B005D22}"/>
              </a:ext>
            </a:extLst>
          </p:cNvPr>
          <p:cNvSpPr txBox="1"/>
          <p:nvPr/>
        </p:nvSpPr>
        <p:spPr>
          <a:xfrm>
            <a:off x="3931924" y="2292113"/>
            <a:ext cx="4140354" cy="1015663"/>
          </a:xfrm>
          <a:prstGeom prst="rect">
            <a:avLst/>
          </a:prstGeom>
          <a:solidFill>
            <a:srgbClr val="7030A0"/>
          </a:solidFill>
        </p:spPr>
        <p:txBody>
          <a:bodyPr wrap="square">
            <a:spAutoFit/>
          </a:bodyPr>
          <a:lstStyle/>
          <a:p>
            <a:pPr algn="ctr"/>
            <a:r>
              <a:rPr lang="vi-VN" sz="2000" dirty="0">
                <a:solidFill>
                  <a:schemeClr val="bg2"/>
                </a:solidFill>
              </a:rPr>
              <a:t>P</a:t>
            </a:r>
            <a:r>
              <a:rPr lang="vi-VN" sz="2000" b="0" i="0" dirty="0">
                <a:solidFill>
                  <a:schemeClr val="bg2"/>
                </a:solidFill>
                <a:effectLst/>
              </a:rPr>
              <a:t>hục vụ lợi ích của các tổ chức độc quyền tư nhân và tiếp tục duy trì, phát triển </a:t>
            </a:r>
            <a:r>
              <a:rPr lang="vi-VN" sz="2000" dirty="0">
                <a:solidFill>
                  <a:schemeClr val="bg2"/>
                </a:solidFill>
              </a:rPr>
              <a:t>CNTB</a:t>
            </a:r>
            <a:r>
              <a:rPr lang="vi-VN" sz="2000" b="0" i="0" dirty="0">
                <a:solidFill>
                  <a:schemeClr val="bg2"/>
                </a:solidFill>
                <a:effectLst/>
              </a:rPr>
              <a:t>.</a:t>
            </a:r>
            <a:endParaRPr lang="en-US" sz="2000" dirty="0">
              <a:solidFill>
                <a:schemeClr val="bg2"/>
              </a:solidFill>
            </a:endParaRPr>
          </a:p>
        </p:txBody>
      </p:sp>
      <p:sp>
        <p:nvSpPr>
          <p:cNvPr id="55" name="TextBox 54">
            <a:extLst>
              <a:ext uri="{FF2B5EF4-FFF2-40B4-BE49-F238E27FC236}">
                <a16:creationId xmlns:a16="http://schemas.microsoft.com/office/drawing/2014/main" xmlns="" id="{9880D4F2-3992-4ACD-A287-4E4880EC075B}"/>
              </a:ext>
            </a:extLst>
          </p:cNvPr>
          <p:cNvSpPr txBox="1"/>
          <p:nvPr/>
        </p:nvSpPr>
        <p:spPr>
          <a:xfrm>
            <a:off x="2998068" y="3477782"/>
            <a:ext cx="6016137" cy="1015663"/>
          </a:xfrm>
          <a:prstGeom prst="rect">
            <a:avLst/>
          </a:prstGeom>
          <a:noFill/>
        </p:spPr>
        <p:txBody>
          <a:bodyPr wrap="square">
            <a:spAutoFit/>
          </a:bodyPr>
          <a:lstStyle/>
          <a:p>
            <a:pPr marL="0" marR="0" lvl="0" indent="0" algn="ctr" defTabSz="914286" rtl="0" eaLnBrk="1" fontAlgn="auto" latinLnBrk="0" hangingPunct="1">
              <a:spcBef>
                <a:spcPct val="50000"/>
              </a:spcBef>
              <a:spcAft>
                <a:spcPts val="0"/>
              </a:spcAft>
              <a:buClrTx/>
              <a:buSzTx/>
              <a:buFontTx/>
              <a:buNone/>
              <a:tabLst/>
              <a:defRPr/>
            </a:pPr>
            <a:r>
              <a:rPr kumimoji="0" lang="vi-VN"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K</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ết</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hợp</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sức</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mạnh</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của</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độc</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quyền</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tư</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nhân</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với</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sức</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mạnh</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chính</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trị</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của</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nhà</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nước</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vào</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một</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thể</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thống</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nhất</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a:t>
            </a:r>
          </a:p>
        </p:txBody>
      </p:sp>
      <p:sp>
        <p:nvSpPr>
          <p:cNvPr id="56" name="Oval 31">
            <a:extLst>
              <a:ext uri="{FF2B5EF4-FFF2-40B4-BE49-F238E27FC236}">
                <a16:creationId xmlns:a16="http://schemas.microsoft.com/office/drawing/2014/main" xmlns="" id="{1B47AB78-DEED-478D-A927-CCB4FD0F6A0C}"/>
              </a:ext>
            </a:extLst>
          </p:cNvPr>
          <p:cNvSpPr/>
          <p:nvPr/>
        </p:nvSpPr>
        <p:spPr>
          <a:xfrm>
            <a:off x="8501292" y="2574168"/>
            <a:ext cx="504505" cy="509254"/>
          </a:xfrm>
          <a:custGeom>
            <a:avLst/>
            <a:gdLst/>
            <a:ahLst/>
            <a:cxnLst/>
            <a:rect l="l" t="t" r="r" b="b"/>
            <a:pathLst>
              <a:path w="3187187" h="3217189">
                <a:moveTo>
                  <a:pt x="2136560" y="2669280"/>
                </a:moveTo>
                <a:cubicBezTo>
                  <a:pt x="2154235" y="2662847"/>
                  <a:pt x="2173778" y="2671961"/>
                  <a:pt x="2180211" y="2689635"/>
                </a:cubicBezTo>
                <a:lnTo>
                  <a:pt x="2338628" y="3124881"/>
                </a:lnTo>
                <a:cubicBezTo>
                  <a:pt x="2345061" y="3142556"/>
                  <a:pt x="2335948" y="3162099"/>
                  <a:pt x="2318273" y="3168533"/>
                </a:cubicBezTo>
                <a:lnTo>
                  <a:pt x="2190259" y="3215126"/>
                </a:lnTo>
                <a:cubicBezTo>
                  <a:pt x="2172585" y="3221559"/>
                  <a:pt x="2153041" y="3212445"/>
                  <a:pt x="2146608" y="3194771"/>
                </a:cubicBezTo>
                <a:lnTo>
                  <a:pt x="1988192" y="2759525"/>
                </a:lnTo>
                <a:cubicBezTo>
                  <a:pt x="1981759" y="2741850"/>
                  <a:pt x="1990872" y="2722307"/>
                  <a:pt x="2008547" y="2715873"/>
                </a:cubicBezTo>
                <a:close/>
                <a:moveTo>
                  <a:pt x="1050626" y="2669280"/>
                </a:moveTo>
                <a:lnTo>
                  <a:pt x="1178640" y="2715873"/>
                </a:lnTo>
                <a:cubicBezTo>
                  <a:pt x="1196314" y="2722307"/>
                  <a:pt x="1205428" y="2741850"/>
                  <a:pt x="1198995" y="2759525"/>
                </a:cubicBezTo>
                <a:lnTo>
                  <a:pt x="1040578" y="3194771"/>
                </a:lnTo>
                <a:cubicBezTo>
                  <a:pt x="1034145" y="3212445"/>
                  <a:pt x="1014601" y="3221559"/>
                  <a:pt x="996927" y="3215126"/>
                </a:cubicBezTo>
                <a:lnTo>
                  <a:pt x="868913" y="3168533"/>
                </a:lnTo>
                <a:cubicBezTo>
                  <a:pt x="851239" y="3162099"/>
                  <a:pt x="842125" y="3142556"/>
                  <a:pt x="848558" y="3124881"/>
                </a:cubicBezTo>
                <a:lnTo>
                  <a:pt x="1006975" y="2689635"/>
                </a:lnTo>
                <a:cubicBezTo>
                  <a:pt x="1013408" y="2671961"/>
                  <a:pt x="1032952" y="2662847"/>
                  <a:pt x="1050626" y="2669280"/>
                </a:cubicBezTo>
                <a:close/>
                <a:moveTo>
                  <a:pt x="2647909" y="2029882"/>
                </a:moveTo>
                <a:cubicBezTo>
                  <a:pt x="2656328" y="2027626"/>
                  <a:pt x="2665608" y="2028582"/>
                  <a:pt x="2673752" y="2033284"/>
                </a:cubicBezTo>
                <a:lnTo>
                  <a:pt x="3074877" y="2264874"/>
                </a:lnTo>
                <a:cubicBezTo>
                  <a:pt x="3091166" y="2274278"/>
                  <a:pt x="3096747" y="2295107"/>
                  <a:pt x="3087343" y="2311396"/>
                </a:cubicBezTo>
                <a:lnTo>
                  <a:pt x="3019228" y="2429374"/>
                </a:lnTo>
                <a:cubicBezTo>
                  <a:pt x="3009824" y="2445663"/>
                  <a:pt x="2988995" y="2451244"/>
                  <a:pt x="2972706" y="2441840"/>
                </a:cubicBezTo>
                <a:lnTo>
                  <a:pt x="2571581" y="2210250"/>
                </a:lnTo>
                <a:cubicBezTo>
                  <a:pt x="2555292" y="2200846"/>
                  <a:pt x="2549710" y="2180017"/>
                  <a:pt x="2559115" y="2163728"/>
                </a:cubicBezTo>
                <a:lnTo>
                  <a:pt x="2627229" y="2045750"/>
                </a:lnTo>
                <a:cubicBezTo>
                  <a:pt x="2631932" y="2037605"/>
                  <a:pt x="2639490" y="2032138"/>
                  <a:pt x="2647909" y="2029882"/>
                </a:cubicBezTo>
                <a:close/>
                <a:moveTo>
                  <a:pt x="539277" y="2029882"/>
                </a:moveTo>
                <a:cubicBezTo>
                  <a:pt x="547696" y="2032138"/>
                  <a:pt x="555255" y="2037605"/>
                  <a:pt x="559957" y="2045750"/>
                </a:cubicBezTo>
                <a:lnTo>
                  <a:pt x="628071" y="2163728"/>
                </a:lnTo>
                <a:cubicBezTo>
                  <a:pt x="637476" y="2180017"/>
                  <a:pt x="631895" y="2200846"/>
                  <a:pt x="615606" y="2210250"/>
                </a:cubicBezTo>
                <a:lnTo>
                  <a:pt x="214481" y="2441840"/>
                </a:lnTo>
                <a:cubicBezTo>
                  <a:pt x="198192" y="2451244"/>
                  <a:pt x="177363" y="2445663"/>
                  <a:pt x="167958" y="2429374"/>
                </a:cubicBezTo>
                <a:lnTo>
                  <a:pt x="99844" y="2311396"/>
                </a:lnTo>
                <a:cubicBezTo>
                  <a:pt x="90439" y="2295107"/>
                  <a:pt x="96020" y="2274278"/>
                  <a:pt x="112309" y="2264874"/>
                </a:cubicBezTo>
                <a:lnTo>
                  <a:pt x="513434" y="2033284"/>
                </a:lnTo>
                <a:cubicBezTo>
                  <a:pt x="521579" y="2028582"/>
                  <a:pt x="530858" y="2027626"/>
                  <a:pt x="539277" y="2029882"/>
                </a:cubicBezTo>
                <a:close/>
                <a:moveTo>
                  <a:pt x="3094879" y="918289"/>
                </a:moveTo>
                <a:cubicBezTo>
                  <a:pt x="3112554" y="911856"/>
                  <a:pt x="3132097" y="920969"/>
                  <a:pt x="3138531" y="938644"/>
                </a:cubicBezTo>
                <a:lnTo>
                  <a:pt x="3185124" y="1066657"/>
                </a:lnTo>
                <a:cubicBezTo>
                  <a:pt x="3191557" y="1084332"/>
                  <a:pt x="3182443" y="1103875"/>
                  <a:pt x="3164769" y="1110308"/>
                </a:cubicBezTo>
                <a:lnTo>
                  <a:pt x="2729523" y="1268725"/>
                </a:lnTo>
                <a:cubicBezTo>
                  <a:pt x="2711848" y="1275158"/>
                  <a:pt x="2692304" y="1266045"/>
                  <a:pt x="2685871" y="1248370"/>
                </a:cubicBezTo>
                <a:lnTo>
                  <a:pt x="2639278" y="1120357"/>
                </a:lnTo>
                <a:cubicBezTo>
                  <a:pt x="2632845" y="1102682"/>
                  <a:pt x="2641959" y="1083138"/>
                  <a:pt x="2659633" y="1076705"/>
                </a:cubicBezTo>
                <a:close/>
                <a:moveTo>
                  <a:pt x="92307" y="918289"/>
                </a:moveTo>
                <a:lnTo>
                  <a:pt x="527553" y="1076705"/>
                </a:lnTo>
                <a:cubicBezTo>
                  <a:pt x="545228" y="1083138"/>
                  <a:pt x="554341" y="1102682"/>
                  <a:pt x="547908" y="1120357"/>
                </a:cubicBezTo>
                <a:lnTo>
                  <a:pt x="501315" y="1248370"/>
                </a:lnTo>
                <a:cubicBezTo>
                  <a:pt x="494882" y="1266045"/>
                  <a:pt x="475338" y="1275158"/>
                  <a:pt x="457664" y="1268725"/>
                </a:cubicBezTo>
                <a:lnTo>
                  <a:pt x="22418" y="1110308"/>
                </a:lnTo>
                <a:cubicBezTo>
                  <a:pt x="4743" y="1103875"/>
                  <a:pt x="-4370" y="1084332"/>
                  <a:pt x="2063" y="1066657"/>
                </a:cubicBezTo>
                <a:lnTo>
                  <a:pt x="48656" y="938644"/>
                </a:lnTo>
                <a:cubicBezTo>
                  <a:pt x="55089" y="920969"/>
                  <a:pt x="74633" y="911856"/>
                  <a:pt x="92307" y="918289"/>
                </a:cubicBezTo>
                <a:close/>
                <a:moveTo>
                  <a:pt x="1593593" y="658644"/>
                </a:moveTo>
                <a:cubicBezTo>
                  <a:pt x="2116495" y="658644"/>
                  <a:pt x="2540391" y="1082540"/>
                  <a:pt x="2540391" y="1605442"/>
                </a:cubicBezTo>
                <a:cubicBezTo>
                  <a:pt x="2540391" y="2128344"/>
                  <a:pt x="2116495" y="2552240"/>
                  <a:pt x="1593593" y="2552240"/>
                </a:cubicBezTo>
                <a:cubicBezTo>
                  <a:pt x="1070691" y="2552240"/>
                  <a:pt x="646795" y="2128344"/>
                  <a:pt x="646795" y="1605442"/>
                </a:cubicBezTo>
                <a:cubicBezTo>
                  <a:pt x="646795" y="1082540"/>
                  <a:pt x="1070691" y="658644"/>
                  <a:pt x="1593593" y="658644"/>
                </a:cubicBezTo>
                <a:close/>
                <a:moveTo>
                  <a:pt x="2246117" y="1165"/>
                </a:moveTo>
                <a:cubicBezTo>
                  <a:pt x="2254536" y="-1090"/>
                  <a:pt x="2263815" y="-135"/>
                  <a:pt x="2271960" y="4568"/>
                </a:cubicBezTo>
                <a:lnTo>
                  <a:pt x="2389938" y="72682"/>
                </a:lnTo>
                <a:cubicBezTo>
                  <a:pt x="2406227" y="82087"/>
                  <a:pt x="2411808" y="102916"/>
                  <a:pt x="2402403" y="119205"/>
                </a:cubicBezTo>
                <a:lnTo>
                  <a:pt x="2170814" y="520330"/>
                </a:lnTo>
                <a:cubicBezTo>
                  <a:pt x="2161409" y="536619"/>
                  <a:pt x="2140580" y="542200"/>
                  <a:pt x="2124291" y="532795"/>
                </a:cubicBezTo>
                <a:lnTo>
                  <a:pt x="2006313" y="464681"/>
                </a:lnTo>
                <a:cubicBezTo>
                  <a:pt x="1990024" y="455276"/>
                  <a:pt x="1984443" y="434447"/>
                  <a:pt x="1993848" y="418158"/>
                </a:cubicBezTo>
                <a:lnTo>
                  <a:pt x="2225437" y="17033"/>
                </a:lnTo>
                <a:cubicBezTo>
                  <a:pt x="2230139" y="8889"/>
                  <a:pt x="2237698" y="3421"/>
                  <a:pt x="2246117" y="1165"/>
                </a:cubicBezTo>
                <a:close/>
                <a:moveTo>
                  <a:pt x="941069" y="1165"/>
                </a:moveTo>
                <a:cubicBezTo>
                  <a:pt x="949488" y="3421"/>
                  <a:pt x="957047" y="8889"/>
                  <a:pt x="961749" y="17033"/>
                </a:cubicBezTo>
                <a:lnTo>
                  <a:pt x="1193338" y="418158"/>
                </a:lnTo>
                <a:cubicBezTo>
                  <a:pt x="1202743" y="434447"/>
                  <a:pt x="1197162" y="455276"/>
                  <a:pt x="1180873" y="464681"/>
                </a:cubicBezTo>
                <a:lnTo>
                  <a:pt x="1062895" y="532795"/>
                </a:lnTo>
                <a:cubicBezTo>
                  <a:pt x="1046606" y="542200"/>
                  <a:pt x="1025777" y="536619"/>
                  <a:pt x="1016372" y="520330"/>
                </a:cubicBezTo>
                <a:lnTo>
                  <a:pt x="784783" y="119205"/>
                </a:lnTo>
                <a:cubicBezTo>
                  <a:pt x="775378" y="102916"/>
                  <a:pt x="780959" y="82087"/>
                  <a:pt x="797248" y="72682"/>
                </a:cubicBezTo>
                <a:lnTo>
                  <a:pt x="915226" y="4568"/>
                </a:lnTo>
                <a:cubicBezTo>
                  <a:pt x="923371" y="-135"/>
                  <a:pt x="932650" y="-1090"/>
                  <a:pt x="941069" y="1165"/>
                </a:cubicBezTo>
                <a:close/>
              </a:path>
            </a:pathLst>
          </a:custGeom>
          <a:solidFill>
            <a:schemeClr val="bg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white"/>
              </a:solidFill>
              <a:effectLst/>
              <a:uLnTx/>
              <a:uFillTx/>
              <a:latin typeface="Arial"/>
              <a:ea typeface="Arial Unicode MS"/>
              <a:cs typeface="+mn-cs"/>
            </a:endParaRPr>
          </a:p>
        </p:txBody>
      </p:sp>
      <p:sp>
        <p:nvSpPr>
          <p:cNvPr id="57" name="TextBox 56">
            <a:extLst>
              <a:ext uri="{FF2B5EF4-FFF2-40B4-BE49-F238E27FC236}">
                <a16:creationId xmlns:a16="http://schemas.microsoft.com/office/drawing/2014/main" xmlns="" id="{EE564D7A-E1D4-46F5-9521-504F85C2FA7E}"/>
              </a:ext>
            </a:extLst>
          </p:cNvPr>
          <p:cNvSpPr txBox="1"/>
          <p:nvPr/>
        </p:nvSpPr>
        <p:spPr>
          <a:xfrm>
            <a:off x="1759485" y="1252601"/>
            <a:ext cx="8787028" cy="461665"/>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vi-VN" sz="2400" b="0" i="0" u="none" strike="noStrike" cap="none" normalizeH="0" baseline="0" dirty="0">
                <a:ln/>
                <a:effectLst/>
                <a:latin typeface="Arial" panose="020B0604020202020204" pitchFamily="34" charset="0"/>
                <a:cs typeface="Arial" panose="020B0604020202020204" pitchFamily="34" charset="0"/>
              </a:rPr>
              <a:t>Độc quyền Nhà nước là n</a:t>
            </a:r>
            <a:r>
              <a:rPr kumimoji="0" lang="pt-PT" sz="2400" b="0" i="0" u="none" strike="noStrike" cap="none" normalizeH="0" baseline="0" dirty="0">
                <a:ln/>
                <a:effectLst/>
                <a:latin typeface="Arial" panose="020B0604020202020204" pitchFamily="34" charset="0"/>
                <a:cs typeface="Arial" panose="020B0604020202020204" pitchFamily="34" charset="0"/>
              </a:rPr>
              <a:t>ấc thang phát triển mới của CNTB</a:t>
            </a:r>
            <a:endParaRPr kumimoji="0" lang="en-US" sz="2400" b="0" i="0" u="none" strike="noStrike" cap="none" normalizeH="0" baseline="0" dirty="0">
              <a:ln/>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4621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7"/>
                                        </p:tgtEl>
                                        <p:attrNameLst>
                                          <p:attrName>style.visibility</p:attrName>
                                        </p:attrNameLst>
                                      </p:cBhvr>
                                      <p:to>
                                        <p:strVal val="visible"/>
                                      </p:to>
                                    </p:set>
                                    <p:animEffect transition="in" filter="fade">
                                      <p:cBhvr>
                                        <p:cTn id="14" dur="1000"/>
                                        <p:tgtEl>
                                          <p:spTgt spid="57"/>
                                        </p:tgtEl>
                                      </p:cBhvr>
                                    </p:animEffect>
                                    <p:anim calcmode="lin" valueType="num">
                                      <p:cBhvr>
                                        <p:cTn id="15" dur="1000" fill="hold"/>
                                        <p:tgtEl>
                                          <p:spTgt spid="57"/>
                                        </p:tgtEl>
                                        <p:attrNameLst>
                                          <p:attrName>ppt_x</p:attrName>
                                        </p:attrNameLst>
                                      </p:cBhvr>
                                      <p:tavLst>
                                        <p:tav tm="0">
                                          <p:val>
                                            <p:strVal val="#ppt_x"/>
                                          </p:val>
                                        </p:tav>
                                        <p:tav tm="100000">
                                          <p:val>
                                            <p:strVal val="#ppt_x"/>
                                          </p:val>
                                        </p:tav>
                                      </p:tavLst>
                                    </p:anim>
                                    <p:anim calcmode="lin" valueType="num">
                                      <p:cBhvr>
                                        <p:cTn id="16"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circle(in)">
                                      <p:cBhvr>
                                        <p:cTn id="21" dur="2000"/>
                                        <p:tgtEl>
                                          <p:spTgt spid="21"/>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circle(in)">
                                      <p:cBhvr>
                                        <p:cTn id="24" dur="2000"/>
                                        <p:tgtEl>
                                          <p:spTgt spid="22"/>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circle(in)">
                                      <p:cBhvr>
                                        <p:cTn id="27" dur="2000"/>
                                        <p:tgtEl>
                                          <p:spTgt spid="23"/>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circle(in)">
                                      <p:cBhvr>
                                        <p:cTn id="30" dur="2000"/>
                                        <p:tgtEl>
                                          <p:spTgt spid="24"/>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circle(in)">
                                      <p:cBhvr>
                                        <p:cTn id="33" dur="2000"/>
                                        <p:tgtEl>
                                          <p:spTgt spid="28"/>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circle(in)">
                                      <p:cBhvr>
                                        <p:cTn id="36" dur="2000"/>
                                        <p:tgtEl>
                                          <p:spTgt spid="29"/>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circle(in)">
                                      <p:cBhvr>
                                        <p:cTn id="39" dur="2000"/>
                                        <p:tgtEl>
                                          <p:spTgt spid="30"/>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circle(in)">
                                      <p:cBhvr>
                                        <p:cTn id="42" dur="2000"/>
                                        <p:tgtEl>
                                          <p:spTgt spid="31"/>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circle(in)">
                                      <p:cBhvr>
                                        <p:cTn id="45" dur="2000"/>
                                        <p:tgtEl>
                                          <p:spTgt spid="35"/>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circle(in)">
                                      <p:cBhvr>
                                        <p:cTn id="48" dur="2000"/>
                                        <p:tgtEl>
                                          <p:spTgt spid="36"/>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circle(in)">
                                      <p:cBhvr>
                                        <p:cTn id="51" dur="2000"/>
                                        <p:tgtEl>
                                          <p:spTgt spid="37"/>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circle(in)">
                                      <p:cBhvr>
                                        <p:cTn id="54" dur="2000"/>
                                        <p:tgtEl>
                                          <p:spTgt spid="38"/>
                                        </p:tgtEl>
                                      </p:cBhvr>
                                    </p:animEffect>
                                  </p:childTnLst>
                                </p:cTn>
                              </p:par>
                              <p:par>
                                <p:cTn id="55" presetID="6" presetClass="entr" presetSubtype="16" fill="hold"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circle(in)">
                                      <p:cBhvr>
                                        <p:cTn id="57" dur="2000"/>
                                        <p:tgtEl>
                                          <p:spTgt spid="42"/>
                                        </p:tgtEl>
                                      </p:cBhvr>
                                    </p:animEffect>
                                  </p:childTnLst>
                                </p:cTn>
                              </p:par>
                              <p:par>
                                <p:cTn id="58" presetID="6" presetClass="entr" presetSubtype="16" fill="hold" nodeType="with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circle(in)">
                                      <p:cBhvr>
                                        <p:cTn id="60" dur="2000"/>
                                        <p:tgtEl>
                                          <p:spTgt spid="43"/>
                                        </p:tgtEl>
                                      </p:cBhvr>
                                    </p:animEffect>
                                  </p:childTnLst>
                                </p:cTn>
                              </p:par>
                              <p:par>
                                <p:cTn id="61" presetID="6" presetClass="entr" presetSubtype="16" fill="hold" nodeType="withEffect">
                                  <p:stCondLst>
                                    <p:cond delay="0"/>
                                  </p:stCondLst>
                                  <p:childTnLst>
                                    <p:set>
                                      <p:cBhvr>
                                        <p:cTn id="62" dur="1" fill="hold">
                                          <p:stCondLst>
                                            <p:cond delay="0"/>
                                          </p:stCondLst>
                                        </p:cTn>
                                        <p:tgtEl>
                                          <p:spTgt spid="45"/>
                                        </p:tgtEl>
                                        <p:attrNameLst>
                                          <p:attrName>style.visibility</p:attrName>
                                        </p:attrNameLst>
                                      </p:cBhvr>
                                      <p:to>
                                        <p:strVal val="visible"/>
                                      </p:to>
                                    </p:set>
                                    <p:animEffect transition="in" filter="circle(in)">
                                      <p:cBhvr>
                                        <p:cTn id="63" dur="2000"/>
                                        <p:tgtEl>
                                          <p:spTgt spid="45"/>
                                        </p:tgtEl>
                                      </p:cBhvr>
                                    </p:animEffect>
                                  </p:childTnLst>
                                </p:cTn>
                              </p:par>
                              <p:par>
                                <p:cTn id="64" presetID="6" presetClass="entr" presetSubtype="16" fill="hold" nodeType="withEffect">
                                  <p:stCondLst>
                                    <p:cond delay="0"/>
                                  </p:stCondLst>
                                  <p:childTnLst>
                                    <p:set>
                                      <p:cBhvr>
                                        <p:cTn id="65" dur="1" fill="hold">
                                          <p:stCondLst>
                                            <p:cond delay="0"/>
                                          </p:stCondLst>
                                        </p:cTn>
                                        <p:tgtEl>
                                          <p:spTgt spid="46"/>
                                        </p:tgtEl>
                                        <p:attrNameLst>
                                          <p:attrName>style.visibility</p:attrName>
                                        </p:attrNameLst>
                                      </p:cBhvr>
                                      <p:to>
                                        <p:strVal val="visible"/>
                                      </p:to>
                                    </p:set>
                                    <p:animEffect transition="in" filter="circle(in)">
                                      <p:cBhvr>
                                        <p:cTn id="66" dur="2000"/>
                                        <p:tgtEl>
                                          <p:spTgt spid="46"/>
                                        </p:tgtEl>
                                      </p:cBhvr>
                                    </p:animEffect>
                                  </p:childTnLst>
                                </p:cTn>
                              </p:par>
                              <p:par>
                                <p:cTn id="67" presetID="6" presetClass="entr" presetSubtype="16" fill="hold" grpId="0" nodeType="with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circle(in)">
                                      <p:cBhvr>
                                        <p:cTn id="69" dur="2000"/>
                                        <p:tgtEl>
                                          <p:spTgt spid="48"/>
                                        </p:tgtEl>
                                      </p:cBhvr>
                                    </p:animEffect>
                                  </p:childTnLst>
                                </p:cTn>
                              </p:par>
                              <p:par>
                                <p:cTn id="70" presetID="6" presetClass="entr" presetSubtype="16" fill="hold" grpId="0" nodeType="withEffect">
                                  <p:stCondLst>
                                    <p:cond delay="0"/>
                                  </p:stCondLst>
                                  <p:childTnLst>
                                    <p:set>
                                      <p:cBhvr>
                                        <p:cTn id="71" dur="1" fill="hold">
                                          <p:stCondLst>
                                            <p:cond delay="0"/>
                                          </p:stCondLst>
                                        </p:cTn>
                                        <p:tgtEl>
                                          <p:spTgt spid="50"/>
                                        </p:tgtEl>
                                        <p:attrNameLst>
                                          <p:attrName>style.visibility</p:attrName>
                                        </p:attrNameLst>
                                      </p:cBhvr>
                                      <p:to>
                                        <p:strVal val="visible"/>
                                      </p:to>
                                    </p:set>
                                    <p:animEffect transition="in" filter="circle(in)">
                                      <p:cBhvr>
                                        <p:cTn id="72" dur="2000"/>
                                        <p:tgtEl>
                                          <p:spTgt spid="50"/>
                                        </p:tgtEl>
                                      </p:cBhvr>
                                    </p:animEffect>
                                  </p:childTnLst>
                                </p:cTn>
                              </p:par>
                              <p:par>
                                <p:cTn id="73" presetID="6" presetClass="entr" presetSubtype="16"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circle(in)">
                                      <p:cBhvr>
                                        <p:cTn id="75" dur="2000"/>
                                        <p:tgtEl>
                                          <p:spTgt spid="51"/>
                                        </p:tgtEl>
                                      </p:cBhvr>
                                    </p:animEffect>
                                  </p:childTnLst>
                                </p:cTn>
                              </p:par>
                              <p:par>
                                <p:cTn id="76" presetID="6" presetClass="entr" presetSubtype="16" fill="hold" grpId="0" nodeType="withEffect">
                                  <p:stCondLst>
                                    <p:cond delay="0"/>
                                  </p:stCondLst>
                                  <p:childTnLst>
                                    <p:set>
                                      <p:cBhvr>
                                        <p:cTn id="77" dur="1" fill="hold">
                                          <p:stCondLst>
                                            <p:cond delay="0"/>
                                          </p:stCondLst>
                                        </p:cTn>
                                        <p:tgtEl>
                                          <p:spTgt spid="54"/>
                                        </p:tgtEl>
                                        <p:attrNameLst>
                                          <p:attrName>style.visibility</p:attrName>
                                        </p:attrNameLst>
                                      </p:cBhvr>
                                      <p:to>
                                        <p:strVal val="visible"/>
                                      </p:to>
                                    </p:set>
                                    <p:animEffect transition="in" filter="circle(in)">
                                      <p:cBhvr>
                                        <p:cTn id="78" dur="2000"/>
                                        <p:tgtEl>
                                          <p:spTgt spid="54"/>
                                        </p:tgtEl>
                                      </p:cBhvr>
                                    </p:animEffect>
                                  </p:childTnLst>
                                </p:cTn>
                              </p:par>
                              <p:par>
                                <p:cTn id="79" presetID="6" presetClass="entr" presetSubtype="16" fill="hold" grpId="0" nodeType="withEffect">
                                  <p:stCondLst>
                                    <p:cond delay="0"/>
                                  </p:stCondLst>
                                  <p:childTnLst>
                                    <p:set>
                                      <p:cBhvr>
                                        <p:cTn id="80" dur="1" fill="hold">
                                          <p:stCondLst>
                                            <p:cond delay="0"/>
                                          </p:stCondLst>
                                        </p:cTn>
                                        <p:tgtEl>
                                          <p:spTgt spid="55"/>
                                        </p:tgtEl>
                                        <p:attrNameLst>
                                          <p:attrName>style.visibility</p:attrName>
                                        </p:attrNameLst>
                                      </p:cBhvr>
                                      <p:to>
                                        <p:strVal val="visible"/>
                                      </p:to>
                                    </p:set>
                                    <p:animEffect transition="in" filter="circle(in)">
                                      <p:cBhvr>
                                        <p:cTn id="81" dur="2000"/>
                                        <p:tgtEl>
                                          <p:spTgt spid="55"/>
                                        </p:tgtEl>
                                      </p:cBhvr>
                                    </p:animEffect>
                                  </p:childTnLst>
                                </p:cTn>
                              </p:par>
                              <p:par>
                                <p:cTn id="82" presetID="6" presetClass="entr" presetSubtype="16" fill="hold" grpId="0" nodeType="with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circle(in)">
                                      <p:cBhvr>
                                        <p:cTn id="84" dur="20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p:bldP spid="28" grpId="0" animBg="1"/>
      <p:bldP spid="29" grpId="0" animBg="1"/>
      <p:bldP spid="30" grpId="0" animBg="1"/>
      <p:bldP spid="31" grpId="0"/>
      <p:bldP spid="35" grpId="0" animBg="1"/>
      <p:bldP spid="36" grpId="0" animBg="1"/>
      <p:bldP spid="37" grpId="0" animBg="1"/>
      <p:bldP spid="38" grpId="0" animBg="1"/>
      <p:bldP spid="48" grpId="0" animBg="1"/>
      <p:bldP spid="50" grpId="0" animBg="1"/>
      <p:bldP spid="51" grpId="0" animBg="1"/>
      <p:bldP spid="49" grpId="0"/>
      <p:bldP spid="54" grpId="0" animBg="1"/>
      <p:bldP spid="55" grpId="0"/>
      <p:bldP spid="56" grpId="0" animBg="1"/>
      <p:bldP spid="5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Group 9">
            <a:extLst>
              <a:ext uri="{FF2B5EF4-FFF2-40B4-BE49-F238E27FC236}">
                <a16:creationId xmlns:a16="http://schemas.microsoft.com/office/drawing/2014/main" xmlns="" id="{769F382E-6F87-4CC7-A381-031C4E2A5DB2}"/>
              </a:ext>
            </a:extLst>
          </p:cNvPr>
          <p:cNvGrpSpPr/>
          <p:nvPr/>
        </p:nvGrpSpPr>
        <p:grpSpPr>
          <a:xfrm>
            <a:off x="4479817" y="2385336"/>
            <a:ext cx="4722144" cy="3828337"/>
            <a:chOff x="2532986" y="2187804"/>
            <a:chExt cx="4071507" cy="3300853"/>
          </a:xfrm>
        </p:grpSpPr>
        <p:grpSp>
          <p:nvGrpSpPr>
            <p:cNvPr id="99" name="Group 7">
              <a:extLst>
                <a:ext uri="{FF2B5EF4-FFF2-40B4-BE49-F238E27FC236}">
                  <a16:creationId xmlns:a16="http://schemas.microsoft.com/office/drawing/2014/main" xmlns="" id="{1DE2ACE8-CA61-4D92-BBDB-DB5DEF9F8855}"/>
                </a:ext>
              </a:extLst>
            </p:cNvPr>
            <p:cNvGrpSpPr/>
            <p:nvPr/>
          </p:nvGrpSpPr>
          <p:grpSpPr>
            <a:xfrm>
              <a:off x="2532986" y="2187804"/>
              <a:ext cx="4071507" cy="2861459"/>
              <a:chOff x="2532986" y="2187804"/>
              <a:chExt cx="4071507" cy="2861459"/>
            </a:xfrm>
          </p:grpSpPr>
          <p:sp>
            <p:nvSpPr>
              <p:cNvPr id="101" name="Teardrop 3">
                <a:extLst>
                  <a:ext uri="{FF2B5EF4-FFF2-40B4-BE49-F238E27FC236}">
                    <a16:creationId xmlns:a16="http://schemas.microsoft.com/office/drawing/2014/main" xmlns="" id="{82382236-9376-42CE-992B-1C9E155EE11F}"/>
                  </a:ext>
                </a:extLst>
              </p:cNvPr>
              <p:cNvSpPr/>
              <p:nvPr/>
            </p:nvSpPr>
            <p:spPr>
              <a:xfrm rot="18876898">
                <a:off x="3735337" y="2187805"/>
                <a:ext cx="1656185" cy="1656184"/>
              </a:xfrm>
              <a:custGeom>
                <a:avLst/>
                <a:gdLst/>
                <a:ahLst/>
                <a:cxnLst/>
                <a:rect l="l" t="t" r="r" b="b"/>
                <a:pathLst>
                  <a:path w="1656185" h="1656184">
                    <a:moveTo>
                      <a:pt x="828092" y="0"/>
                    </a:moveTo>
                    <a:lnTo>
                      <a:pt x="828093" y="0"/>
                    </a:lnTo>
                    <a:lnTo>
                      <a:pt x="1656184" y="0"/>
                    </a:lnTo>
                    <a:lnTo>
                      <a:pt x="1656184" y="828072"/>
                    </a:lnTo>
                    <a:lnTo>
                      <a:pt x="1656185" y="828092"/>
                    </a:lnTo>
                    <a:cubicBezTo>
                      <a:pt x="1656185" y="1285435"/>
                      <a:pt x="1285436" y="1656184"/>
                      <a:pt x="828093" y="1656184"/>
                    </a:cubicBezTo>
                    <a:lnTo>
                      <a:pt x="828092" y="1656184"/>
                    </a:lnTo>
                    <a:lnTo>
                      <a:pt x="1" y="1656184"/>
                    </a:lnTo>
                    <a:lnTo>
                      <a:pt x="1" y="828112"/>
                    </a:lnTo>
                    <a:cubicBezTo>
                      <a:pt x="0" y="828105"/>
                      <a:pt x="0" y="828099"/>
                      <a:pt x="0" y="828092"/>
                    </a:cubicBezTo>
                    <a:cubicBezTo>
                      <a:pt x="0" y="370749"/>
                      <a:pt x="370749" y="0"/>
                      <a:pt x="82809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white"/>
                  </a:solidFill>
                  <a:effectLst/>
                  <a:uLnTx/>
                  <a:uFillTx/>
                  <a:latin typeface="Open Sans"/>
                  <a:ea typeface="+mn-ea"/>
                  <a:cs typeface="+mn-cs"/>
                </a:endParaRPr>
              </a:p>
            </p:txBody>
          </p:sp>
          <p:sp>
            <p:nvSpPr>
              <p:cNvPr id="102" name="Teardrop 3">
                <a:extLst>
                  <a:ext uri="{FF2B5EF4-FFF2-40B4-BE49-F238E27FC236}">
                    <a16:creationId xmlns:a16="http://schemas.microsoft.com/office/drawing/2014/main" xmlns="" id="{D7900B95-1018-4F4A-B7FF-2F842AD076A2}"/>
                  </a:ext>
                </a:extLst>
              </p:cNvPr>
              <p:cNvSpPr/>
              <p:nvPr/>
            </p:nvSpPr>
            <p:spPr>
              <a:xfrm rot="2700000">
                <a:off x="4948308" y="3393079"/>
                <a:ext cx="1656185" cy="1656184"/>
              </a:xfrm>
              <a:custGeom>
                <a:avLst/>
                <a:gdLst/>
                <a:ahLst/>
                <a:cxnLst/>
                <a:rect l="l" t="t" r="r" b="b"/>
                <a:pathLst>
                  <a:path w="1656185" h="1656184">
                    <a:moveTo>
                      <a:pt x="828092" y="0"/>
                    </a:moveTo>
                    <a:lnTo>
                      <a:pt x="828093" y="0"/>
                    </a:lnTo>
                    <a:lnTo>
                      <a:pt x="1656184" y="0"/>
                    </a:lnTo>
                    <a:lnTo>
                      <a:pt x="1656184" y="828072"/>
                    </a:lnTo>
                    <a:lnTo>
                      <a:pt x="1656185" y="828092"/>
                    </a:lnTo>
                    <a:cubicBezTo>
                      <a:pt x="1656185" y="1285435"/>
                      <a:pt x="1285436" y="1656184"/>
                      <a:pt x="828093" y="1656184"/>
                    </a:cubicBezTo>
                    <a:lnTo>
                      <a:pt x="828092" y="1656184"/>
                    </a:lnTo>
                    <a:lnTo>
                      <a:pt x="1" y="1656184"/>
                    </a:lnTo>
                    <a:lnTo>
                      <a:pt x="1" y="828112"/>
                    </a:lnTo>
                    <a:cubicBezTo>
                      <a:pt x="0" y="828105"/>
                      <a:pt x="0" y="828099"/>
                      <a:pt x="0" y="828092"/>
                    </a:cubicBezTo>
                    <a:cubicBezTo>
                      <a:pt x="0" y="370749"/>
                      <a:pt x="370749" y="0"/>
                      <a:pt x="828092"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white"/>
                  </a:solidFill>
                  <a:effectLst/>
                  <a:uLnTx/>
                  <a:uFillTx/>
                  <a:latin typeface="Open Sans"/>
                  <a:ea typeface="+mn-ea"/>
                  <a:cs typeface="+mn-cs"/>
                </a:endParaRPr>
              </a:p>
            </p:txBody>
          </p:sp>
          <p:sp>
            <p:nvSpPr>
              <p:cNvPr id="103" name="Teardrop 3">
                <a:extLst>
                  <a:ext uri="{FF2B5EF4-FFF2-40B4-BE49-F238E27FC236}">
                    <a16:creationId xmlns:a16="http://schemas.microsoft.com/office/drawing/2014/main" xmlns="" id="{26C3A57E-114C-44A9-9F90-29BEDDACD809}"/>
                  </a:ext>
                </a:extLst>
              </p:cNvPr>
              <p:cNvSpPr/>
              <p:nvPr/>
            </p:nvSpPr>
            <p:spPr>
              <a:xfrm rot="2700000">
                <a:off x="2532985" y="3393079"/>
                <a:ext cx="1656185" cy="1656184"/>
              </a:xfrm>
              <a:custGeom>
                <a:avLst/>
                <a:gdLst/>
                <a:ahLst/>
                <a:cxnLst/>
                <a:rect l="l" t="t" r="r" b="b"/>
                <a:pathLst>
                  <a:path w="1656185" h="1656184">
                    <a:moveTo>
                      <a:pt x="828092" y="0"/>
                    </a:moveTo>
                    <a:lnTo>
                      <a:pt x="828093" y="0"/>
                    </a:lnTo>
                    <a:lnTo>
                      <a:pt x="1656184" y="0"/>
                    </a:lnTo>
                    <a:lnTo>
                      <a:pt x="1656184" y="828072"/>
                    </a:lnTo>
                    <a:lnTo>
                      <a:pt x="1656185" y="828092"/>
                    </a:lnTo>
                    <a:cubicBezTo>
                      <a:pt x="1656185" y="1285435"/>
                      <a:pt x="1285436" y="1656184"/>
                      <a:pt x="828093" y="1656184"/>
                    </a:cubicBezTo>
                    <a:lnTo>
                      <a:pt x="828092" y="1656184"/>
                    </a:lnTo>
                    <a:lnTo>
                      <a:pt x="1" y="1656184"/>
                    </a:lnTo>
                    <a:lnTo>
                      <a:pt x="1" y="828112"/>
                    </a:lnTo>
                    <a:cubicBezTo>
                      <a:pt x="0" y="828105"/>
                      <a:pt x="0" y="828099"/>
                      <a:pt x="0" y="828092"/>
                    </a:cubicBezTo>
                    <a:cubicBezTo>
                      <a:pt x="0" y="370749"/>
                      <a:pt x="370749"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white"/>
                  </a:solidFill>
                  <a:effectLst/>
                  <a:uLnTx/>
                  <a:uFillTx/>
                  <a:latin typeface="Open Sans"/>
                  <a:ea typeface="+mn-ea"/>
                  <a:cs typeface="+mn-cs"/>
                </a:endParaRPr>
              </a:p>
            </p:txBody>
          </p:sp>
        </p:grpSp>
        <p:sp>
          <p:nvSpPr>
            <p:cNvPr id="100" name="Round Same Side Corner Rectangle 8">
              <a:extLst>
                <a:ext uri="{FF2B5EF4-FFF2-40B4-BE49-F238E27FC236}">
                  <a16:creationId xmlns:a16="http://schemas.microsoft.com/office/drawing/2014/main" xmlns="" id="{57CBC508-D6A3-4D3B-BF2D-4CEC7900A1FA}"/>
                </a:ext>
              </a:extLst>
            </p:cNvPr>
            <p:cNvSpPr/>
            <p:nvPr/>
          </p:nvSpPr>
          <p:spPr>
            <a:xfrm>
              <a:off x="4494446" y="4264521"/>
              <a:ext cx="144016" cy="1224136"/>
            </a:xfrm>
            <a:prstGeom prst="round2SameRect">
              <a:avLst>
                <a:gd name="adj1" fmla="val 50000"/>
                <a:gd name="adj2"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prstClr val="white"/>
                </a:solidFill>
                <a:effectLst/>
                <a:uLnTx/>
                <a:uFillTx/>
                <a:latin typeface="Open Sans"/>
                <a:ea typeface="+mn-ea"/>
                <a:cs typeface="+mn-cs"/>
              </a:endParaRPr>
            </a:p>
          </p:txBody>
        </p:sp>
      </p:grpSp>
      <p:cxnSp>
        <p:nvCxnSpPr>
          <p:cNvPr id="107" name="Elbow Connector 16">
            <a:extLst>
              <a:ext uri="{FF2B5EF4-FFF2-40B4-BE49-F238E27FC236}">
                <a16:creationId xmlns:a16="http://schemas.microsoft.com/office/drawing/2014/main" xmlns="" id="{325E773A-1014-4621-B557-3AFA37AE6038}"/>
              </a:ext>
            </a:extLst>
          </p:cNvPr>
          <p:cNvCxnSpPr/>
          <p:nvPr/>
        </p:nvCxnSpPr>
        <p:spPr>
          <a:xfrm rot="5400000" flipH="1" flipV="1">
            <a:off x="8075796" y="3095200"/>
            <a:ext cx="873969" cy="529208"/>
          </a:xfrm>
          <a:prstGeom prst="bentConnector3">
            <a:avLst>
              <a:gd name="adj1" fmla="val 99774"/>
            </a:avLst>
          </a:prstGeom>
          <a:ln>
            <a:solidFill>
              <a:schemeClr val="tx1">
                <a:lumMod val="50000"/>
                <a:lumOff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11" name="Elbow Connector 20">
            <a:extLst>
              <a:ext uri="{FF2B5EF4-FFF2-40B4-BE49-F238E27FC236}">
                <a16:creationId xmlns:a16="http://schemas.microsoft.com/office/drawing/2014/main" xmlns="" id="{E5E39EB2-6A1F-437E-8E73-08B501DAAC1D}"/>
              </a:ext>
            </a:extLst>
          </p:cNvPr>
          <p:cNvCxnSpPr>
            <a:cxnSpLocks/>
          </p:cNvCxnSpPr>
          <p:nvPr/>
        </p:nvCxnSpPr>
        <p:spPr>
          <a:xfrm flipV="1">
            <a:off x="4822624" y="5737076"/>
            <a:ext cx="653893" cy="315865"/>
          </a:xfrm>
          <a:prstGeom prst="bentConnector3">
            <a:avLst>
              <a:gd name="adj1" fmla="val 100160"/>
            </a:avLst>
          </a:prstGeom>
          <a:ln>
            <a:solidFill>
              <a:schemeClr val="tx1">
                <a:lumMod val="50000"/>
                <a:lumOff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18" name="Elbow Connector 35">
            <a:extLst>
              <a:ext uri="{FF2B5EF4-FFF2-40B4-BE49-F238E27FC236}">
                <a16:creationId xmlns:a16="http://schemas.microsoft.com/office/drawing/2014/main" xmlns="" id="{4F15F687-61F7-4A00-B521-A9CBC10E26A4}"/>
              </a:ext>
            </a:extLst>
          </p:cNvPr>
          <p:cNvCxnSpPr/>
          <p:nvPr/>
        </p:nvCxnSpPr>
        <p:spPr>
          <a:xfrm>
            <a:off x="5318781" y="2051680"/>
            <a:ext cx="936104" cy="433381"/>
          </a:xfrm>
          <a:prstGeom prst="bentConnector3">
            <a:avLst>
              <a:gd name="adj1" fmla="val 99858"/>
            </a:avLst>
          </a:prstGeom>
          <a:ln>
            <a:solidFill>
              <a:schemeClr val="tx1">
                <a:lumMod val="50000"/>
                <a:lumOff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19" name="Rectangle 30">
            <a:extLst>
              <a:ext uri="{FF2B5EF4-FFF2-40B4-BE49-F238E27FC236}">
                <a16:creationId xmlns:a16="http://schemas.microsoft.com/office/drawing/2014/main" xmlns="" id="{2F804D6F-4E5A-4E5E-AD33-DD4AAE62E4D5}"/>
              </a:ext>
            </a:extLst>
          </p:cNvPr>
          <p:cNvSpPr/>
          <p:nvPr/>
        </p:nvSpPr>
        <p:spPr>
          <a:xfrm>
            <a:off x="6707105" y="3897918"/>
            <a:ext cx="317209" cy="316282"/>
          </a:xfrm>
          <a:custGeom>
            <a:avLst/>
            <a:gdLst/>
            <a:ahLst/>
            <a:cxnLst/>
            <a:rect l="l" t="t" r="r" b="b"/>
            <a:pathLst>
              <a:path w="3240000" h="3230531">
                <a:moveTo>
                  <a:pt x="720000" y="2697973"/>
                </a:moveTo>
                <a:cubicBezTo>
                  <a:pt x="680235" y="2697973"/>
                  <a:pt x="648000" y="2730208"/>
                  <a:pt x="648000" y="2769973"/>
                </a:cubicBezTo>
                <a:cubicBezTo>
                  <a:pt x="648000" y="2809738"/>
                  <a:pt x="680235" y="2841973"/>
                  <a:pt x="720000" y="2841973"/>
                </a:cubicBezTo>
                <a:lnTo>
                  <a:pt x="2520000" y="2841973"/>
                </a:lnTo>
                <a:cubicBezTo>
                  <a:pt x="2559765" y="2841973"/>
                  <a:pt x="2592000" y="2809738"/>
                  <a:pt x="2592000" y="2769973"/>
                </a:cubicBezTo>
                <a:cubicBezTo>
                  <a:pt x="2592000" y="2730208"/>
                  <a:pt x="2559765" y="2697973"/>
                  <a:pt x="2520000" y="2697973"/>
                </a:cubicBezTo>
                <a:close/>
                <a:moveTo>
                  <a:pt x="720000" y="2366733"/>
                </a:moveTo>
                <a:cubicBezTo>
                  <a:pt x="680235" y="2366733"/>
                  <a:pt x="648000" y="2398968"/>
                  <a:pt x="648000" y="2438733"/>
                </a:cubicBezTo>
                <a:cubicBezTo>
                  <a:pt x="648000" y="2478498"/>
                  <a:pt x="680235" y="2510733"/>
                  <a:pt x="720000" y="2510733"/>
                </a:cubicBezTo>
                <a:lnTo>
                  <a:pt x="2520000" y="2510733"/>
                </a:lnTo>
                <a:cubicBezTo>
                  <a:pt x="2559765" y="2510733"/>
                  <a:pt x="2592000" y="2478498"/>
                  <a:pt x="2592000" y="2438733"/>
                </a:cubicBezTo>
                <a:cubicBezTo>
                  <a:pt x="2592000" y="2398968"/>
                  <a:pt x="2559765" y="2366733"/>
                  <a:pt x="2520000" y="2366733"/>
                </a:cubicBezTo>
                <a:close/>
                <a:moveTo>
                  <a:pt x="720000" y="2035493"/>
                </a:moveTo>
                <a:cubicBezTo>
                  <a:pt x="680235" y="2035493"/>
                  <a:pt x="648000" y="2067728"/>
                  <a:pt x="648000" y="2107493"/>
                </a:cubicBezTo>
                <a:cubicBezTo>
                  <a:pt x="648000" y="2147258"/>
                  <a:pt x="680235" y="2179493"/>
                  <a:pt x="720000" y="2179493"/>
                </a:cubicBezTo>
                <a:lnTo>
                  <a:pt x="2520000" y="2179493"/>
                </a:lnTo>
                <a:cubicBezTo>
                  <a:pt x="2559765" y="2179493"/>
                  <a:pt x="2592000" y="2147258"/>
                  <a:pt x="2592000" y="2107493"/>
                </a:cubicBezTo>
                <a:cubicBezTo>
                  <a:pt x="2592000" y="2067728"/>
                  <a:pt x="2559765" y="2035493"/>
                  <a:pt x="2520000" y="2035493"/>
                </a:cubicBezTo>
                <a:close/>
                <a:moveTo>
                  <a:pt x="720000" y="1704253"/>
                </a:moveTo>
                <a:cubicBezTo>
                  <a:pt x="680235" y="1704253"/>
                  <a:pt x="648000" y="1736488"/>
                  <a:pt x="648000" y="1776253"/>
                </a:cubicBezTo>
                <a:cubicBezTo>
                  <a:pt x="648000" y="1816018"/>
                  <a:pt x="680235" y="1848253"/>
                  <a:pt x="720000" y="1848253"/>
                </a:cubicBezTo>
                <a:lnTo>
                  <a:pt x="2520000" y="1848253"/>
                </a:lnTo>
                <a:cubicBezTo>
                  <a:pt x="2559765" y="1848253"/>
                  <a:pt x="2592000" y="1816018"/>
                  <a:pt x="2592000" y="1776253"/>
                </a:cubicBezTo>
                <a:cubicBezTo>
                  <a:pt x="2592000" y="1736488"/>
                  <a:pt x="2559765" y="1704253"/>
                  <a:pt x="2520000" y="1704253"/>
                </a:cubicBezTo>
                <a:close/>
                <a:moveTo>
                  <a:pt x="720000" y="1373013"/>
                </a:moveTo>
                <a:cubicBezTo>
                  <a:pt x="680235" y="1373013"/>
                  <a:pt x="648000" y="1405248"/>
                  <a:pt x="648000" y="1445013"/>
                </a:cubicBezTo>
                <a:cubicBezTo>
                  <a:pt x="648000" y="1484778"/>
                  <a:pt x="680235" y="1517013"/>
                  <a:pt x="720000" y="1517013"/>
                </a:cubicBezTo>
                <a:lnTo>
                  <a:pt x="2520000" y="1517013"/>
                </a:lnTo>
                <a:cubicBezTo>
                  <a:pt x="2559765" y="1517013"/>
                  <a:pt x="2592000" y="1484778"/>
                  <a:pt x="2592000" y="1445013"/>
                </a:cubicBezTo>
                <a:cubicBezTo>
                  <a:pt x="2592000" y="1405248"/>
                  <a:pt x="2559765" y="1373013"/>
                  <a:pt x="2520000" y="1373013"/>
                </a:cubicBezTo>
                <a:close/>
                <a:moveTo>
                  <a:pt x="720000" y="1041773"/>
                </a:moveTo>
                <a:cubicBezTo>
                  <a:pt x="680235" y="1041773"/>
                  <a:pt x="648000" y="1074008"/>
                  <a:pt x="648000" y="1113773"/>
                </a:cubicBezTo>
                <a:cubicBezTo>
                  <a:pt x="648000" y="1153538"/>
                  <a:pt x="680235" y="1185773"/>
                  <a:pt x="720000" y="1185773"/>
                </a:cubicBezTo>
                <a:lnTo>
                  <a:pt x="2520000" y="1185773"/>
                </a:lnTo>
                <a:cubicBezTo>
                  <a:pt x="2559765" y="1185773"/>
                  <a:pt x="2592000" y="1153538"/>
                  <a:pt x="2592000" y="1113773"/>
                </a:cubicBezTo>
                <a:cubicBezTo>
                  <a:pt x="2592000" y="1074008"/>
                  <a:pt x="2559765" y="1041773"/>
                  <a:pt x="2520000" y="1041773"/>
                </a:cubicBezTo>
                <a:close/>
                <a:moveTo>
                  <a:pt x="0" y="305988"/>
                </a:moveTo>
                <a:lnTo>
                  <a:pt x="181957" y="305988"/>
                </a:lnTo>
                <a:lnTo>
                  <a:pt x="181957" y="470032"/>
                </a:lnTo>
                <a:cubicBezTo>
                  <a:pt x="181957" y="599267"/>
                  <a:pt x="286722" y="704032"/>
                  <a:pt x="415957" y="704032"/>
                </a:cubicBezTo>
                <a:cubicBezTo>
                  <a:pt x="545192" y="704032"/>
                  <a:pt x="649957" y="599267"/>
                  <a:pt x="649957" y="470032"/>
                </a:cubicBezTo>
                <a:lnTo>
                  <a:pt x="649957" y="305988"/>
                </a:lnTo>
                <a:lnTo>
                  <a:pt x="802357" y="305988"/>
                </a:lnTo>
                <a:lnTo>
                  <a:pt x="802357" y="470031"/>
                </a:lnTo>
                <a:cubicBezTo>
                  <a:pt x="802357" y="599266"/>
                  <a:pt x="907122" y="704031"/>
                  <a:pt x="1036357" y="704031"/>
                </a:cubicBezTo>
                <a:cubicBezTo>
                  <a:pt x="1165592" y="704031"/>
                  <a:pt x="1270357" y="599266"/>
                  <a:pt x="1270357" y="470031"/>
                </a:cubicBezTo>
                <a:lnTo>
                  <a:pt x="1270357" y="305988"/>
                </a:lnTo>
                <a:lnTo>
                  <a:pt x="1422757" y="305988"/>
                </a:lnTo>
                <a:lnTo>
                  <a:pt x="1422757" y="470030"/>
                </a:lnTo>
                <a:cubicBezTo>
                  <a:pt x="1422757" y="599265"/>
                  <a:pt x="1527522" y="704030"/>
                  <a:pt x="1656757" y="704030"/>
                </a:cubicBezTo>
                <a:cubicBezTo>
                  <a:pt x="1785992" y="704030"/>
                  <a:pt x="1890757" y="599265"/>
                  <a:pt x="1890757" y="470030"/>
                </a:cubicBezTo>
                <a:lnTo>
                  <a:pt x="1890757" y="305988"/>
                </a:lnTo>
                <a:lnTo>
                  <a:pt x="2043157" y="305988"/>
                </a:lnTo>
                <a:lnTo>
                  <a:pt x="2043157" y="470029"/>
                </a:lnTo>
                <a:cubicBezTo>
                  <a:pt x="2043157" y="599264"/>
                  <a:pt x="2147922" y="704029"/>
                  <a:pt x="2277157" y="704029"/>
                </a:cubicBezTo>
                <a:cubicBezTo>
                  <a:pt x="2406392" y="704029"/>
                  <a:pt x="2511157" y="599264"/>
                  <a:pt x="2511157" y="470029"/>
                </a:cubicBezTo>
                <a:lnTo>
                  <a:pt x="2511157" y="305988"/>
                </a:lnTo>
                <a:lnTo>
                  <a:pt x="2663557" y="305988"/>
                </a:lnTo>
                <a:lnTo>
                  <a:pt x="2663557" y="470028"/>
                </a:lnTo>
                <a:cubicBezTo>
                  <a:pt x="2663557" y="599263"/>
                  <a:pt x="2768322" y="704028"/>
                  <a:pt x="2897557" y="704028"/>
                </a:cubicBezTo>
                <a:cubicBezTo>
                  <a:pt x="3026792" y="704028"/>
                  <a:pt x="3131557" y="599263"/>
                  <a:pt x="3131557" y="470028"/>
                </a:cubicBezTo>
                <a:lnTo>
                  <a:pt x="3131557" y="305988"/>
                </a:lnTo>
                <a:lnTo>
                  <a:pt x="3240000" y="305988"/>
                </a:lnTo>
                <a:lnTo>
                  <a:pt x="3240000" y="3230531"/>
                </a:lnTo>
                <a:lnTo>
                  <a:pt x="0" y="3230531"/>
                </a:lnTo>
                <a:close/>
                <a:moveTo>
                  <a:pt x="415957" y="4"/>
                </a:moveTo>
                <a:cubicBezTo>
                  <a:pt x="485545" y="4"/>
                  <a:pt x="541957" y="56416"/>
                  <a:pt x="541957" y="126004"/>
                </a:cubicBezTo>
                <a:lnTo>
                  <a:pt x="541957" y="485972"/>
                </a:lnTo>
                <a:cubicBezTo>
                  <a:pt x="541957" y="555560"/>
                  <a:pt x="485545" y="611972"/>
                  <a:pt x="415957" y="611972"/>
                </a:cubicBezTo>
                <a:cubicBezTo>
                  <a:pt x="346369" y="611972"/>
                  <a:pt x="289957" y="555560"/>
                  <a:pt x="289957" y="485972"/>
                </a:cubicBezTo>
                <a:lnTo>
                  <a:pt x="289957" y="126004"/>
                </a:lnTo>
                <a:cubicBezTo>
                  <a:pt x="289957" y="56416"/>
                  <a:pt x="346369" y="4"/>
                  <a:pt x="415957" y="4"/>
                </a:cubicBezTo>
                <a:close/>
                <a:moveTo>
                  <a:pt x="1036357" y="3"/>
                </a:moveTo>
                <a:cubicBezTo>
                  <a:pt x="1105945" y="3"/>
                  <a:pt x="1162357" y="56415"/>
                  <a:pt x="1162357" y="126003"/>
                </a:cubicBezTo>
                <a:lnTo>
                  <a:pt x="1162357" y="485971"/>
                </a:lnTo>
                <a:cubicBezTo>
                  <a:pt x="1162357" y="555559"/>
                  <a:pt x="1105945" y="611971"/>
                  <a:pt x="1036357" y="611971"/>
                </a:cubicBezTo>
                <a:cubicBezTo>
                  <a:pt x="966769" y="611971"/>
                  <a:pt x="910357" y="555559"/>
                  <a:pt x="910357" y="485971"/>
                </a:cubicBezTo>
                <a:lnTo>
                  <a:pt x="910357" y="126003"/>
                </a:lnTo>
                <a:cubicBezTo>
                  <a:pt x="910357" y="56415"/>
                  <a:pt x="966769" y="3"/>
                  <a:pt x="1036357" y="3"/>
                </a:cubicBezTo>
                <a:close/>
                <a:moveTo>
                  <a:pt x="1656757" y="2"/>
                </a:moveTo>
                <a:cubicBezTo>
                  <a:pt x="1726345" y="2"/>
                  <a:pt x="1782757" y="56414"/>
                  <a:pt x="1782757" y="126002"/>
                </a:cubicBezTo>
                <a:lnTo>
                  <a:pt x="1782757" y="485970"/>
                </a:lnTo>
                <a:cubicBezTo>
                  <a:pt x="1782757" y="555558"/>
                  <a:pt x="1726345" y="611970"/>
                  <a:pt x="1656757" y="611970"/>
                </a:cubicBezTo>
                <a:cubicBezTo>
                  <a:pt x="1587169" y="611970"/>
                  <a:pt x="1530757" y="555558"/>
                  <a:pt x="1530757" y="485970"/>
                </a:cubicBezTo>
                <a:lnTo>
                  <a:pt x="1530757" y="126002"/>
                </a:lnTo>
                <a:cubicBezTo>
                  <a:pt x="1530757" y="56414"/>
                  <a:pt x="1587169" y="2"/>
                  <a:pt x="1656757" y="2"/>
                </a:cubicBezTo>
                <a:close/>
                <a:moveTo>
                  <a:pt x="2277157" y="1"/>
                </a:moveTo>
                <a:cubicBezTo>
                  <a:pt x="2346745" y="1"/>
                  <a:pt x="2403157" y="56413"/>
                  <a:pt x="2403157" y="126001"/>
                </a:cubicBezTo>
                <a:lnTo>
                  <a:pt x="2403157" y="485969"/>
                </a:lnTo>
                <a:cubicBezTo>
                  <a:pt x="2403157" y="555557"/>
                  <a:pt x="2346745" y="611969"/>
                  <a:pt x="2277157" y="611969"/>
                </a:cubicBezTo>
                <a:cubicBezTo>
                  <a:pt x="2207569" y="611969"/>
                  <a:pt x="2151157" y="555557"/>
                  <a:pt x="2151157" y="485969"/>
                </a:cubicBezTo>
                <a:lnTo>
                  <a:pt x="2151157" y="126001"/>
                </a:lnTo>
                <a:cubicBezTo>
                  <a:pt x="2151157" y="56413"/>
                  <a:pt x="2207569" y="1"/>
                  <a:pt x="2277157" y="1"/>
                </a:cubicBezTo>
                <a:close/>
                <a:moveTo>
                  <a:pt x="2897557" y="0"/>
                </a:moveTo>
                <a:cubicBezTo>
                  <a:pt x="2967145" y="0"/>
                  <a:pt x="3023557" y="56412"/>
                  <a:pt x="3023557" y="126000"/>
                </a:cubicBezTo>
                <a:lnTo>
                  <a:pt x="3023557" y="485968"/>
                </a:lnTo>
                <a:cubicBezTo>
                  <a:pt x="3023557" y="555556"/>
                  <a:pt x="2967145" y="611968"/>
                  <a:pt x="2897557" y="611968"/>
                </a:cubicBezTo>
                <a:cubicBezTo>
                  <a:pt x="2827969" y="611968"/>
                  <a:pt x="2771557" y="555556"/>
                  <a:pt x="2771557" y="485968"/>
                </a:cubicBezTo>
                <a:lnTo>
                  <a:pt x="2771557" y="126000"/>
                </a:lnTo>
                <a:cubicBezTo>
                  <a:pt x="2771557" y="56412"/>
                  <a:pt x="2827969" y="0"/>
                  <a:pt x="28975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200" b="0" i="0" u="none" strike="noStrike" kern="1200" cap="none" spc="0" normalizeH="0" baseline="0" noProof="0" dirty="0">
              <a:ln>
                <a:noFill/>
              </a:ln>
              <a:solidFill>
                <a:prstClr val="white"/>
              </a:solidFill>
              <a:effectLst/>
              <a:uLnTx/>
              <a:uFillTx/>
              <a:latin typeface="Open Sans"/>
              <a:ea typeface="+mn-ea"/>
              <a:cs typeface="+mn-cs"/>
            </a:endParaRPr>
          </a:p>
        </p:txBody>
      </p:sp>
      <p:sp>
        <p:nvSpPr>
          <p:cNvPr id="120" name="Rectangle 16">
            <a:extLst>
              <a:ext uri="{FF2B5EF4-FFF2-40B4-BE49-F238E27FC236}">
                <a16:creationId xmlns:a16="http://schemas.microsoft.com/office/drawing/2014/main" xmlns="" id="{18DFF4AF-E289-4F09-85D3-9F1FF454C7A1}"/>
              </a:ext>
            </a:extLst>
          </p:cNvPr>
          <p:cNvSpPr/>
          <p:nvPr/>
        </p:nvSpPr>
        <p:spPr>
          <a:xfrm rot="2700000">
            <a:off x="6121925" y="4517020"/>
            <a:ext cx="265920" cy="476745"/>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200" b="0" i="0" u="none" strike="noStrike" kern="1200" cap="none" spc="0" normalizeH="0" baseline="0" noProof="0" dirty="0">
              <a:ln>
                <a:noFill/>
              </a:ln>
              <a:solidFill>
                <a:prstClr val="white"/>
              </a:solidFill>
              <a:effectLst/>
              <a:uLnTx/>
              <a:uFillTx/>
              <a:latin typeface="Open Sans"/>
              <a:ea typeface="+mn-ea"/>
              <a:cs typeface="+mn-cs"/>
            </a:endParaRPr>
          </a:p>
        </p:txBody>
      </p:sp>
      <p:sp>
        <p:nvSpPr>
          <p:cNvPr id="121" name="Freeform 18">
            <a:extLst>
              <a:ext uri="{FF2B5EF4-FFF2-40B4-BE49-F238E27FC236}">
                <a16:creationId xmlns:a16="http://schemas.microsoft.com/office/drawing/2014/main" xmlns="" id="{960035CB-9B24-4198-B994-4FDC44693F82}"/>
              </a:ext>
            </a:extLst>
          </p:cNvPr>
          <p:cNvSpPr/>
          <p:nvPr/>
        </p:nvSpPr>
        <p:spPr>
          <a:xfrm>
            <a:off x="7249696" y="4511582"/>
            <a:ext cx="427438" cy="344974"/>
          </a:xfrm>
          <a:custGeom>
            <a:avLst/>
            <a:gdLst/>
            <a:ahLst/>
            <a:cxnLst/>
            <a:rect l="l" t="t" r="r" b="b"/>
            <a:pathLst>
              <a:path w="3307788" h="2669631">
                <a:moveTo>
                  <a:pt x="2793832" y="1478391"/>
                </a:moveTo>
                <a:cubicBezTo>
                  <a:pt x="2772990" y="1635402"/>
                  <a:pt x="2717678" y="1784517"/>
                  <a:pt x="2633007" y="1915952"/>
                </a:cubicBezTo>
                <a:cubicBezTo>
                  <a:pt x="2695386" y="1951862"/>
                  <a:pt x="2772768" y="1955673"/>
                  <a:pt x="2841607" y="1924185"/>
                </a:cubicBezTo>
                <a:cubicBezTo>
                  <a:pt x="2943442" y="1877605"/>
                  <a:pt x="2999062" y="1766364"/>
                  <a:pt x="2975226" y="1656948"/>
                </a:cubicBezTo>
                <a:cubicBezTo>
                  <a:pt x="2955176" y="1564911"/>
                  <a:pt x="2883463" y="1495086"/>
                  <a:pt x="2793832" y="1478391"/>
                </a:cubicBezTo>
                <a:close/>
                <a:moveTo>
                  <a:pt x="2807611" y="1247700"/>
                </a:moveTo>
                <a:lnTo>
                  <a:pt x="2807472" y="1256060"/>
                </a:lnTo>
                <a:cubicBezTo>
                  <a:pt x="2994195" y="1281771"/>
                  <a:pt x="3148201" y="1421768"/>
                  <a:pt x="3189276" y="1610317"/>
                </a:cubicBezTo>
                <a:cubicBezTo>
                  <a:pt x="3235041" y="1820393"/>
                  <a:pt x="3128252" y="2033972"/>
                  <a:pt x="2932732" y="2123406"/>
                </a:cubicBezTo>
                <a:cubicBezTo>
                  <a:pt x="2789297" y="2189015"/>
                  <a:pt x="2626543" y="2174805"/>
                  <a:pt x="2499470" y="2094044"/>
                </a:cubicBezTo>
                <a:cubicBezTo>
                  <a:pt x="2427194" y="2172627"/>
                  <a:pt x="2343030" y="2241391"/>
                  <a:pt x="2248861" y="2297980"/>
                </a:cubicBezTo>
                <a:cubicBezTo>
                  <a:pt x="2178351" y="2340352"/>
                  <a:pt x="2104446" y="2374567"/>
                  <a:pt x="2027600" y="2398134"/>
                </a:cubicBezTo>
                <a:lnTo>
                  <a:pt x="3307788" y="2397615"/>
                </a:lnTo>
                <a:cubicBezTo>
                  <a:pt x="3265361" y="2549905"/>
                  <a:pt x="2537441" y="2669620"/>
                  <a:pt x="1653814" y="2669631"/>
                </a:cubicBezTo>
                <a:cubicBezTo>
                  <a:pt x="773102" y="2669642"/>
                  <a:pt x="46417" y="2550707"/>
                  <a:pt x="0" y="2398955"/>
                </a:cubicBezTo>
                <a:lnTo>
                  <a:pt x="1280678" y="2398436"/>
                </a:lnTo>
                <a:cubicBezTo>
                  <a:pt x="1203764" y="2374915"/>
                  <a:pt x="1129786" y="2340732"/>
                  <a:pt x="1059201" y="2298380"/>
                </a:cubicBezTo>
                <a:cubicBezTo>
                  <a:pt x="693039" y="2078675"/>
                  <a:pt x="477900" y="1674935"/>
                  <a:pt x="499745" y="1248476"/>
                </a:cubicBezTo>
                <a:close/>
                <a:moveTo>
                  <a:pt x="1331611" y="201752"/>
                </a:moveTo>
                <a:cubicBezTo>
                  <a:pt x="1206335" y="290902"/>
                  <a:pt x="1124761" y="308382"/>
                  <a:pt x="1132336" y="435988"/>
                </a:cubicBezTo>
                <a:cubicBezTo>
                  <a:pt x="1160888" y="640507"/>
                  <a:pt x="1527973" y="617783"/>
                  <a:pt x="1498839" y="840365"/>
                </a:cubicBezTo>
                <a:cubicBezTo>
                  <a:pt x="1455138" y="960979"/>
                  <a:pt x="1395705" y="987199"/>
                  <a:pt x="1213910" y="1052459"/>
                </a:cubicBezTo>
                <a:cubicBezTo>
                  <a:pt x="1331028" y="972050"/>
                  <a:pt x="1364241" y="921357"/>
                  <a:pt x="1360745" y="809484"/>
                </a:cubicBezTo>
                <a:cubicBezTo>
                  <a:pt x="1360746" y="646916"/>
                  <a:pt x="1111360" y="626523"/>
                  <a:pt x="1020462" y="495421"/>
                </a:cubicBezTo>
                <a:cubicBezTo>
                  <a:pt x="941218" y="374224"/>
                  <a:pt x="1061250" y="280996"/>
                  <a:pt x="1331611" y="201752"/>
                </a:cubicBezTo>
                <a:close/>
                <a:moveTo>
                  <a:pt x="2164365" y="80223"/>
                </a:moveTo>
                <a:cubicBezTo>
                  <a:pt x="2021192" y="182108"/>
                  <a:pt x="1927964" y="202086"/>
                  <a:pt x="1936621" y="347922"/>
                </a:cubicBezTo>
                <a:cubicBezTo>
                  <a:pt x="1969252" y="581657"/>
                  <a:pt x="2388778" y="555687"/>
                  <a:pt x="2355482" y="810066"/>
                </a:cubicBezTo>
                <a:cubicBezTo>
                  <a:pt x="2305538" y="947910"/>
                  <a:pt x="2237615" y="977876"/>
                  <a:pt x="2029849" y="1052459"/>
                </a:cubicBezTo>
                <a:cubicBezTo>
                  <a:pt x="2163698" y="960563"/>
                  <a:pt x="2201656" y="902628"/>
                  <a:pt x="2197660" y="774773"/>
                </a:cubicBezTo>
                <a:cubicBezTo>
                  <a:pt x="2197661" y="588982"/>
                  <a:pt x="1912649" y="565676"/>
                  <a:pt x="1808765" y="415844"/>
                </a:cubicBezTo>
                <a:cubicBezTo>
                  <a:pt x="1718201" y="277334"/>
                  <a:pt x="1855380" y="170787"/>
                  <a:pt x="2164365" y="80223"/>
                </a:cubicBezTo>
                <a:close/>
                <a:moveTo>
                  <a:pt x="1754169" y="0"/>
                </a:moveTo>
                <a:cubicBezTo>
                  <a:pt x="1583512" y="121444"/>
                  <a:pt x="1472387" y="145257"/>
                  <a:pt x="1482706" y="319088"/>
                </a:cubicBezTo>
                <a:cubicBezTo>
                  <a:pt x="1521601" y="597693"/>
                  <a:pt x="2021663" y="566738"/>
                  <a:pt x="1981975" y="869950"/>
                </a:cubicBezTo>
                <a:cubicBezTo>
                  <a:pt x="1922443" y="1034256"/>
                  <a:pt x="1841481" y="1069974"/>
                  <a:pt x="1593831" y="1158875"/>
                </a:cubicBezTo>
                <a:cubicBezTo>
                  <a:pt x="1753374" y="1049338"/>
                  <a:pt x="1798619" y="980281"/>
                  <a:pt x="1793856" y="827882"/>
                </a:cubicBezTo>
                <a:cubicBezTo>
                  <a:pt x="1793857" y="606424"/>
                  <a:pt x="1454132" y="578644"/>
                  <a:pt x="1330306" y="400050"/>
                </a:cubicBezTo>
                <a:cubicBezTo>
                  <a:pt x="1222356" y="234950"/>
                  <a:pt x="1385869" y="107950"/>
                  <a:pt x="17541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200" b="0" i="0" u="none" strike="noStrike" kern="1200" cap="none" spc="0" normalizeH="0" baseline="0" noProof="0" dirty="0">
              <a:ln>
                <a:noFill/>
              </a:ln>
              <a:solidFill>
                <a:prstClr val="white"/>
              </a:solidFill>
              <a:effectLst/>
              <a:uLnTx/>
              <a:uFillTx/>
              <a:latin typeface="Open Sans"/>
              <a:ea typeface="+mn-ea"/>
              <a:cs typeface="+mn-cs"/>
            </a:endParaRPr>
          </a:p>
        </p:txBody>
      </p:sp>
      <p:sp>
        <p:nvSpPr>
          <p:cNvPr id="29" name="TextBox 28">
            <a:extLst>
              <a:ext uri="{FF2B5EF4-FFF2-40B4-BE49-F238E27FC236}">
                <a16:creationId xmlns:a16="http://schemas.microsoft.com/office/drawing/2014/main" xmlns="" id="{3FC2E26E-0712-493B-8F3B-259286CE8FF2}"/>
              </a:ext>
            </a:extLst>
          </p:cNvPr>
          <p:cNvSpPr txBox="1"/>
          <p:nvPr/>
        </p:nvSpPr>
        <p:spPr>
          <a:xfrm>
            <a:off x="3084962" y="1274971"/>
            <a:ext cx="8406581" cy="430887"/>
          </a:xfrm>
          <a:prstGeom prst="rect">
            <a:avLst/>
          </a:prstGeom>
          <a:noFill/>
        </p:spPr>
        <p:txBody>
          <a:bodyPr wrap="square">
            <a:spAutoFit/>
          </a:bodyPr>
          <a:lstStyle/>
          <a:p>
            <a:r>
              <a:rPr lang="vi-VN" sz="2200" b="0" i="0" dirty="0">
                <a:solidFill>
                  <a:schemeClr val="tx2">
                    <a:lumMod val="75000"/>
                  </a:schemeClr>
                </a:solidFill>
                <a:effectLst/>
                <a:latin typeface="Arial Đen"/>
              </a:rPr>
              <a:t>Ngày nay vai trò của nhà nước tư sản đã có sự biến đổi</a:t>
            </a:r>
            <a:endParaRPr lang="en-US" sz="2200" dirty="0">
              <a:solidFill>
                <a:schemeClr val="tx2">
                  <a:lumMod val="75000"/>
                </a:schemeClr>
              </a:solidFill>
              <a:latin typeface="Arial Đen"/>
            </a:endParaRPr>
          </a:p>
        </p:txBody>
      </p:sp>
      <p:sp>
        <p:nvSpPr>
          <p:cNvPr id="30" name="Rectangle 29">
            <a:extLst>
              <a:ext uri="{FF2B5EF4-FFF2-40B4-BE49-F238E27FC236}">
                <a16:creationId xmlns:a16="http://schemas.microsoft.com/office/drawing/2014/main" xmlns="" id="{4753A9FD-495F-46D0-A8A6-5AD1516E3EE3}"/>
              </a:ext>
            </a:extLst>
          </p:cNvPr>
          <p:cNvSpPr/>
          <p:nvPr/>
        </p:nvSpPr>
        <p:spPr>
          <a:xfrm>
            <a:off x="2923066" y="488786"/>
            <a:ext cx="7111114" cy="523220"/>
          </a:xfrm>
          <a:prstGeom prst="rect">
            <a:avLst/>
          </a:prstGeom>
        </p:spPr>
        <p:txBody>
          <a:bodyPr wrap="none">
            <a:spAutoFit/>
          </a:bodyPr>
          <a:lstStyle/>
          <a:p>
            <a:pPr marL="342900" indent="-342900" algn="just">
              <a:spcBef>
                <a:spcPts val="200"/>
              </a:spcBef>
              <a:spcAft>
                <a:spcPts val="200"/>
              </a:spcAft>
              <a:buFont typeface="Wingdings" panose="05000000000000000000" pitchFamily="2" charset="2"/>
              <a:buChar char="§"/>
            </a:pPr>
            <a:r>
              <a:rPr lang="en-US" sz="2800" b="1" dirty="0" err="1">
                <a:solidFill>
                  <a:srgbClr val="0033CC"/>
                </a:solidFill>
                <a:latin typeface="+mj-lt"/>
                <a:ea typeface="Times New Roman" panose="02020603050405020304" pitchFamily="18" charset="0"/>
              </a:rPr>
              <a:t>Bản</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chất</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độc</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quyền</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nhà</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nước</a:t>
            </a:r>
            <a:r>
              <a:rPr lang="vi-VN" sz="2800" b="1" dirty="0">
                <a:solidFill>
                  <a:srgbClr val="0033CC"/>
                </a:solidFill>
                <a:latin typeface="+mj-lt"/>
                <a:ea typeface="Times New Roman" panose="02020603050405020304" pitchFamily="18" charset="0"/>
              </a:rPr>
              <a:t> </a:t>
            </a:r>
            <a:r>
              <a:rPr lang="vi-VN" sz="2800" b="1" dirty="0">
                <a:solidFill>
                  <a:srgbClr val="0033CC"/>
                </a:solidFill>
                <a:ea typeface="Times New Roman" panose="02020603050405020304" pitchFamily="18" charset="0"/>
              </a:rPr>
              <a:t>trong </a:t>
            </a:r>
            <a:r>
              <a:rPr lang="en-US" sz="2800" b="1" dirty="0">
                <a:solidFill>
                  <a:srgbClr val="0033CC"/>
                </a:solidFill>
                <a:ea typeface="Times New Roman" panose="02020603050405020304" pitchFamily="18" charset="0"/>
              </a:rPr>
              <a:t>CNTB</a:t>
            </a:r>
            <a:endParaRPr lang="en-US" sz="2800" b="1" dirty="0">
              <a:solidFill>
                <a:srgbClr val="0033CC"/>
              </a:solidFill>
              <a:effectLst/>
              <a:ea typeface="Times New Roman" panose="02020603050405020304" pitchFamily="18" charset="0"/>
            </a:endParaRPr>
          </a:p>
        </p:txBody>
      </p:sp>
      <p:sp>
        <p:nvSpPr>
          <p:cNvPr id="32" name="TextBox 31">
            <a:extLst>
              <a:ext uri="{FF2B5EF4-FFF2-40B4-BE49-F238E27FC236}">
                <a16:creationId xmlns:a16="http://schemas.microsoft.com/office/drawing/2014/main" xmlns="" id="{CA82D571-DA75-4227-A5D8-18454CA8A49C}"/>
              </a:ext>
            </a:extLst>
          </p:cNvPr>
          <p:cNvSpPr txBox="1"/>
          <p:nvPr/>
        </p:nvSpPr>
        <p:spPr>
          <a:xfrm>
            <a:off x="2047309" y="1802854"/>
            <a:ext cx="3102261" cy="1107996"/>
          </a:xfrm>
          <a:prstGeom prst="rect">
            <a:avLst/>
          </a:prstGeom>
          <a:noFill/>
        </p:spPr>
        <p:txBody>
          <a:bodyPr wrap="square">
            <a:spAutoFit/>
          </a:bodyPr>
          <a:lstStyle/>
          <a:p>
            <a:pPr algn="ctr"/>
            <a:r>
              <a:rPr lang="vi-VN" sz="2200" b="0" i="0" dirty="0">
                <a:solidFill>
                  <a:srgbClr val="008000"/>
                </a:solidFill>
                <a:effectLst/>
                <a:latin typeface="Arial Đen"/>
              </a:rPr>
              <a:t>C</a:t>
            </a:r>
            <a:r>
              <a:rPr lang="en-US" sz="2200" b="0" i="0" dirty="0">
                <a:solidFill>
                  <a:srgbClr val="008000"/>
                </a:solidFill>
                <a:effectLst/>
                <a:latin typeface="Arial Đen"/>
              </a:rPr>
              <a:t>an </a:t>
            </a:r>
            <a:r>
              <a:rPr lang="en-US" sz="2200" b="0" i="0" dirty="0" err="1">
                <a:solidFill>
                  <a:srgbClr val="008000"/>
                </a:solidFill>
                <a:effectLst/>
                <a:latin typeface="Arial Đen"/>
              </a:rPr>
              <a:t>thiệp</a:t>
            </a:r>
            <a:r>
              <a:rPr lang="en-US" sz="2200" b="0" i="0" dirty="0">
                <a:solidFill>
                  <a:srgbClr val="008000"/>
                </a:solidFill>
                <a:effectLst/>
                <a:latin typeface="Arial Đen"/>
              </a:rPr>
              <a:t> </a:t>
            </a:r>
            <a:r>
              <a:rPr lang="en-US" sz="2200" b="0" i="0" dirty="0" err="1">
                <a:solidFill>
                  <a:srgbClr val="008000"/>
                </a:solidFill>
                <a:effectLst/>
                <a:latin typeface="Arial Đen"/>
              </a:rPr>
              <a:t>vào</a:t>
            </a:r>
            <a:r>
              <a:rPr lang="en-US" sz="2200" b="0" i="0" dirty="0">
                <a:solidFill>
                  <a:srgbClr val="008000"/>
                </a:solidFill>
                <a:effectLst/>
                <a:latin typeface="Arial Đen"/>
              </a:rPr>
              <a:t> </a:t>
            </a:r>
            <a:r>
              <a:rPr lang="en-US" sz="2200" b="0" i="0" dirty="0" err="1">
                <a:solidFill>
                  <a:srgbClr val="008000"/>
                </a:solidFill>
                <a:effectLst/>
                <a:latin typeface="Arial Đen"/>
              </a:rPr>
              <a:t>nền</a:t>
            </a:r>
            <a:r>
              <a:rPr lang="en-US" sz="2200" b="0" i="0" dirty="0">
                <a:solidFill>
                  <a:srgbClr val="008000"/>
                </a:solidFill>
                <a:effectLst/>
                <a:latin typeface="Arial Đen"/>
              </a:rPr>
              <a:t> </a:t>
            </a:r>
            <a:r>
              <a:rPr lang="en-US" sz="2200" b="0" i="0" dirty="0" err="1">
                <a:solidFill>
                  <a:srgbClr val="008000"/>
                </a:solidFill>
                <a:effectLst/>
                <a:latin typeface="Arial Đen"/>
              </a:rPr>
              <a:t>sản</a:t>
            </a:r>
            <a:r>
              <a:rPr lang="en-US" sz="2200" b="0" i="0" dirty="0">
                <a:solidFill>
                  <a:srgbClr val="008000"/>
                </a:solidFill>
                <a:effectLst/>
                <a:latin typeface="Arial Đen"/>
              </a:rPr>
              <a:t> </a:t>
            </a:r>
            <a:r>
              <a:rPr lang="en-US" sz="2200" b="0" i="0" dirty="0" err="1">
                <a:solidFill>
                  <a:srgbClr val="008000"/>
                </a:solidFill>
                <a:effectLst/>
                <a:latin typeface="Arial Đen"/>
              </a:rPr>
              <a:t>xuất</a:t>
            </a:r>
            <a:r>
              <a:rPr lang="en-US" sz="2200" b="0" i="0" dirty="0">
                <a:solidFill>
                  <a:srgbClr val="008000"/>
                </a:solidFill>
                <a:effectLst/>
                <a:latin typeface="Arial Đen"/>
              </a:rPr>
              <a:t> </a:t>
            </a:r>
            <a:r>
              <a:rPr lang="en-US" sz="2200" b="0" i="0" dirty="0" err="1">
                <a:solidFill>
                  <a:srgbClr val="008000"/>
                </a:solidFill>
                <a:effectLst/>
                <a:latin typeface="Arial Đen"/>
              </a:rPr>
              <a:t>xã</a:t>
            </a:r>
            <a:r>
              <a:rPr lang="en-US" sz="2200" b="0" i="0" dirty="0">
                <a:solidFill>
                  <a:srgbClr val="008000"/>
                </a:solidFill>
                <a:effectLst/>
                <a:latin typeface="Arial Đen"/>
              </a:rPr>
              <a:t> </a:t>
            </a:r>
            <a:r>
              <a:rPr lang="en-US" sz="2200" b="0" i="0" dirty="0" err="1">
                <a:solidFill>
                  <a:srgbClr val="008000"/>
                </a:solidFill>
                <a:effectLst/>
                <a:latin typeface="Arial Đen"/>
              </a:rPr>
              <a:t>hội</a:t>
            </a:r>
            <a:r>
              <a:rPr lang="en-US" sz="2200" b="0" i="0" dirty="0">
                <a:solidFill>
                  <a:srgbClr val="008000"/>
                </a:solidFill>
                <a:effectLst/>
                <a:latin typeface="Arial Đen"/>
              </a:rPr>
              <a:t> </a:t>
            </a:r>
            <a:r>
              <a:rPr lang="vi-VN" sz="2200" b="0" i="0" dirty="0">
                <a:solidFill>
                  <a:srgbClr val="008000"/>
                </a:solidFill>
                <a:effectLst/>
                <a:latin typeface="Arial Đen"/>
              </a:rPr>
              <a:t>bằ</a:t>
            </a:r>
            <a:r>
              <a:rPr lang="en-US" sz="2200" b="0" i="0" dirty="0">
                <a:solidFill>
                  <a:srgbClr val="008000"/>
                </a:solidFill>
                <a:effectLst/>
                <a:latin typeface="Arial Đen"/>
              </a:rPr>
              <a:t>ng </a:t>
            </a:r>
            <a:r>
              <a:rPr lang="en-US" sz="2200" b="0" i="0" dirty="0" err="1">
                <a:solidFill>
                  <a:srgbClr val="008000"/>
                </a:solidFill>
                <a:effectLst/>
                <a:latin typeface="Arial Đen"/>
              </a:rPr>
              <a:t>thuế</a:t>
            </a:r>
            <a:r>
              <a:rPr lang="en-US" sz="2200" b="0" i="0" dirty="0">
                <a:solidFill>
                  <a:srgbClr val="008000"/>
                </a:solidFill>
                <a:effectLst/>
                <a:latin typeface="Arial Đen"/>
              </a:rPr>
              <a:t>, </a:t>
            </a:r>
            <a:r>
              <a:rPr lang="en-US" sz="2200" b="0" i="0" dirty="0" err="1">
                <a:solidFill>
                  <a:srgbClr val="008000"/>
                </a:solidFill>
                <a:effectLst/>
                <a:latin typeface="Arial Đen"/>
              </a:rPr>
              <a:t>luật</a:t>
            </a:r>
            <a:r>
              <a:rPr lang="en-US" sz="2200" b="0" i="0" dirty="0">
                <a:solidFill>
                  <a:srgbClr val="008000"/>
                </a:solidFill>
                <a:effectLst/>
                <a:latin typeface="Arial Đen"/>
              </a:rPr>
              <a:t> </a:t>
            </a:r>
            <a:r>
              <a:rPr lang="vi-VN" sz="2200" b="0" i="0" dirty="0">
                <a:solidFill>
                  <a:srgbClr val="008000"/>
                </a:solidFill>
                <a:effectLst/>
                <a:latin typeface="Arial Đen"/>
              </a:rPr>
              <a:t>pháp.</a:t>
            </a:r>
            <a:r>
              <a:rPr lang="en-US" sz="2200" b="0" i="0" dirty="0">
                <a:solidFill>
                  <a:srgbClr val="008000"/>
                </a:solidFill>
                <a:effectLst/>
                <a:latin typeface="Arial Đen"/>
              </a:rPr>
              <a:t> </a:t>
            </a:r>
            <a:endParaRPr lang="en-US" sz="2200" dirty="0">
              <a:solidFill>
                <a:srgbClr val="008000"/>
              </a:solidFill>
              <a:latin typeface="Arial Đen"/>
            </a:endParaRPr>
          </a:p>
        </p:txBody>
      </p:sp>
      <p:sp>
        <p:nvSpPr>
          <p:cNvPr id="34" name="TextBox 33">
            <a:extLst>
              <a:ext uri="{FF2B5EF4-FFF2-40B4-BE49-F238E27FC236}">
                <a16:creationId xmlns:a16="http://schemas.microsoft.com/office/drawing/2014/main" xmlns="" id="{B5A26AF7-2683-454E-AEC4-35336CCFDE43}"/>
              </a:ext>
            </a:extLst>
          </p:cNvPr>
          <p:cNvSpPr txBox="1"/>
          <p:nvPr/>
        </p:nvSpPr>
        <p:spPr>
          <a:xfrm>
            <a:off x="8937523" y="2492551"/>
            <a:ext cx="3042399" cy="1107996"/>
          </a:xfrm>
          <a:prstGeom prst="rect">
            <a:avLst/>
          </a:prstGeom>
          <a:noFill/>
        </p:spPr>
        <p:txBody>
          <a:bodyPr wrap="square">
            <a:spAutoFit/>
          </a:bodyPr>
          <a:lstStyle/>
          <a:p>
            <a:pPr algn="ctr"/>
            <a:r>
              <a:rPr lang="vi-VN" sz="2200" b="0" i="0" dirty="0">
                <a:solidFill>
                  <a:srgbClr val="D60093"/>
                </a:solidFill>
                <a:effectLst/>
                <a:latin typeface="Arial Đen"/>
              </a:rPr>
              <a:t>Tổ chức và quản lý các tổ chức thuộc khu vực kinh tế nhà nước.</a:t>
            </a:r>
            <a:endParaRPr lang="en-US" sz="2200" dirty="0">
              <a:solidFill>
                <a:srgbClr val="D60093"/>
              </a:solidFill>
              <a:latin typeface="Arial Đen"/>
            </a:endParaRPr>
          </a:p>
        </p:txBody>
      </p:sp>
      <p:sp>
        <p:nvSpPr>
          <p:cNvPr id="36" name="TextBox 35">
            <a:extLst>
              <a:ext uri="{FF2B5EF4-FFF2-40B4-BE49-F238E27FC236}">
                <a16:creationId xmlns:a16="http://schemas.microsoft.com/office/drawing/2014/main" xmlns="" id="{CBF614D9-6C37-465C-8810-E35FCB823D8E}"/>
              </a:ext>
            </a:extLst>
          </p:cNvPr>
          <p:cNvSpPr txBox="1"/>
          <p:nvPr/>
        </p:nvSpPr>
        <p:spPr>
          <a:xfrm>
            <a:off x="589936" y="4831396"/>
            <a:ext cx="3904746" cy="1785104"/>
          </a:xfrm>
          <a:prstGeom prst="rect">
            <a:avLst/>
          </a:prstGeom>
          <a:noFill/>
        </p:spPr>
        <p:txBody>
          <a:bodyPr wrap="square">
            <a:spAutoFit/>
          </a:bodyPr>
          <a:lstStyle/>
          <a:p>
            <a:pPr algn="ctr"/>
            <a:r>
              <a:rPr lang="vi-VN" sz="2200" dirty="0">
                <a:solidFill>
                  <a:srgbClr val="0033CC"/>
                </a:solidFill>
                <a:latin typeface="Arial Đen"/>
              </a:rPr>
              <a:t>Đ</a:t>
            </a:r>
            <a:r>
              <a:rPr lang="en-US" sz="2200" b="0" i="0" dirty="0" err="1">
                <a:solidFill>
                  <a:srgbClr val="0033CC"/>
                </a:solidFill>
                <a:effectLst/>
                <a:latin typeface="Arial Đen"/>
              </a:rPr>
              <a:t>iều</a:t>
            </a:r>
            <a:r>
              <a:rPr lang="en-US" sz="2200" b="0" i="0" dirty="0">
                <a:solidFill>
                  <a:srgbClr val="0033CC"/>
                </a:solidFill>
                <a:effectLst/>
                <a:latin typeface="Arial Đen"/>
              </a:rPr>
              <a:t> </a:t>
            </a:r>
            <a:r>
              <a:rPr lang="en-US" sz="2200" b="0" i="0" dirty="0" err="1">
                <a:solidFill>
                  <a:srgbClr val="0033CC"/>
                </a:solidFill>
                <a:effectLst/>
                <a:latin typeface="Arial Đen"/>
              </a:rPr>
              <a:t>tiết</a:t>
            </a:r>
            <a:r>
              <a:rPr lang="en-US" sz="2200" b="0" i="0" dirty="0">
                <a:solidFill>
                  <a:srgbClr val="0033CC"/>
                </a:solidFill>
                <a:effectLst/>
                <a:latin typeface="Arial Đen"/>
              </a:rPr>
              <a:t> </a:t>
            </a:r>
            <a:r>
              <a:rPr lang="en-US" sz="2200" b="0" i="0" dirty="0" err="1">
                <a:solidFill>
                  <a:srgbClr val="0033CC"/>
                </a:solidFill>
                <a:effectLst/>
                <a:latin typeface="Arial Đen"/>
              </a:rPr>
              <a:t>bằng</a:t>
            </a:r>
            <a:r>
              <a:rPr lang="en-US" sz="2200" b="0" i="0" dirty="0">
                <a:solidFill>
                  <a:srgbClr val="0033CC"/>
                </a:solidFill>
                <a:effectLst/>
                <a:latin typeface="Arial Đen"/>
              </a:rPr>
              <a:t> </a:t>
            </a:r>
            <a:r>
              <a:rPr lang="en-US" sz="2200" b="0" i="0" dirty="0" err="1">
                <a:solidFill>
                  <a:srgbClr val="0033CC"/>
                </a:solidFill>
                <a:effectLst/>
                <a:latin typeface="Arial Đen"/>
              </a:rPr>
              <a:t>các</a:t>
            </a:r>
            <a:r>
              <a:rPr lang="en-US" sz="2200" b="0" i="0" dirty="0">
                <a:solidFill>
                  <a:srgbClr val="0033CC"/>
                </a:solidFill>
                <a:effectLst/>
                <a:latin typeface="Arial Đen"/>
              </a:rPr>
              <a:t> </a:t>
            </a:r>
            <a:r>
              <a:rPr lang="en-US" sz="2200" b="0" i="0" dirty="0" err="1">
                <a:solidFill>
                  <a:srgbClr val="0033CC"/>
                </a:solidFill>
                <a:effectLst/>
                <a:latin typeface="Arial Đen"/>
              </a:rPr>
              <a:t>đòn</a:t>
            </a:r>
            <a:r>
              <a:rPr lang="en-US" sz="2200" b="0" i="0" dirty="0">
                <a:solidFill>
                  <a:srgbClr val="0033CC"/>
                </a:solidFill>
                <a:effectLst/>
                <a:latin typeface="Arial Đen"/>
              </a:rPr>
              <a:t> </a:t>
            </a:r>
            <a:r>
              <a:rPr lang="en-US" sz="2200" b="0" i="0" dirty="0" err="1">
                <a:solidFill>
                  <a:srgbClr val="0033CC"/>
                </a:solidFill>
                <a:effectLst/>
                <a:latin typeface="Arial Đen"/>
              </a:rPr>
              <a:t>bẩy</a:t>
            </a:r>
            <a:r>
              <a:rPr lang="en-US" sz="2200" b="0" i="0" dirty="0">
                <a:solidFill>
                  <a:srgbClr val="0033CC"/>
                </a:solidFill>
                <a:effectLst/>
                <a:latin typeface="Arial Đen"/>
              </a:rPr>
              <a:t> </a:t>
            </a:r>
            <a:r>
              <a:rPr lang="en-US" sz="2200" b="0" i="0" dirty="0" err="1">
                <a:solidFill>
                  <a:srgbClr val="0033CC"/>
                </a:solidFill>
                <a:effectLst/>
                <a:latin typeface="Arial Đen"/>
              </a:rPr>
              <a:t>kinh</a:t>
            </a:r>
            <a:r>
              <a:rPr lang="en-US" sz="2200" b="0" i="0" dirty="0">
                <a:solidFill>
                  <a:srgbClr val="0033CC"/>
                </a:solidFill>
                <a:effectLst/>
                <a:latin typeface="Arial Đen"/>
              </a:rPr>
              <a:t> </a:t>
            </a:r>
            <a:r>
              <a:rPr lang="en-US" sz="2200" b="0" i="0" dirty="0" err="1">
                <a:solidFill>
                  <a:srgbClr val="0033CC"/>
                </a:solidFill>
                <a:effectLst/>
                <a:latin typeface="Arial Đen"/>
              </a:rPr>
              <a:t>tế</a:t>
            </a:r>
            <a:r>
              <a:rPr lang="en-US" sz="2200" b="0" i="0" dirty="0">
                <a:solidFill>
                  <a:srgbClr val="0033CC"/>
                </a:solidFill>
                <a:effectLst/>
                <a:latin typeface="Arial Đen"/>
              </a:rPr>
              <a:t> </a:t>
            </a:r>
            <a:r>
              <a:rPr lang="en-US" sz="2200" b="0" i="0" dirty="0" err="1">
                <a:solidFill>
                  <a:srgbClr val="0033CC"/>
                </a:solidFill>
                <a:effectLst/>
                <a:latin typeface="Arial Đen"/>
              </a:rPr>
              <a:t>vào</a:t>
            </a:r>
            <a:r>
              <a:rPr lang="en-US" sz="2200" b="0" i="0" dirty="0">
                <a:solidFill>
                  <a:srgbClr val="0033CC"/>
                </a:solidFill>
                <a:effectLst/>
                <a:latin typeface="Arial Đen"/>
              </a:rPr>
              <a:t> </a:t>
            </a:r>
            <a:r>
              <a:rPr lang="en-US" sz="2200" b="0" i="0" dirty="0" err="1">
                <a:solidFill>
                  <a:srgbClr val="0033CC"/>
                </a:solidFill>
                <a:effectLst/>
                <a:latin typeface="Arial Đen"/>
              </a:rPr>
              <a:t>tất</a:t>
            </a:r>
            <a:r>
              <a:rPr lang="en-US" sz="2200" b="0" i="0" dirty="0">
                <a:solidFill>
                  <a:srgbClr val="0033CC"/>
                </a:solidFill>
                <a:effectLst/>
                <a:latin typeface="Arial Đen"/>
              </a:rPr>
              <a:t> </a:t>
            </a:r>
            <a:r>
              <a:rPr lang="en-US" sz="2200" b="0" i="0" dirty="0" err="1">
                <a:solidFill>
                  <a:srgbClr val="0033CC"/>
                </a:solidFill>
                <a:effectLst/>
                <a:latin typeface="Arial Đen"/>
              </a:rPr>
              <a:t>cả</a:t>
            </a:r>
            <a:r>
              <a:rPr lang="en-US" sz="2200" b="0" i="0" dirty="0">
                <a:solidFill>
                  <a:srgbClr val="0033CC"/>
                </a:solidFill>
                <a:effectLst/>
                <a:latin typeface="Arial Đen"/>
              </a:rPr>
              <a:t> </a:t>
            </a:r>
            <a:r>
              <a:rPr lang="en-US" sz="2200" b="0" i="0" dirty="0" err="1">
                <a:solidFill>
                  <a:srgbClr val="0033CC"/>
                </a:solidFill>
                <a:effectLst/>
                <a:latin typeface="Arial Đen"/>
              </a:rPr>
              <a:t>các</a:t>
            </a:r>
            <a:r>
              <a:rPr lang="en-US" sz="2200" b="0" i="0" dirty="0">
                <a:solidFill>
                  <a:srgbClr val="0033CC"/>
                </a:solidFill>
                <a:effectLst/>
                <a:latin typeface="Arial Đen"/>
              </a:rPr>
              <a:t> </a:t>
            </a:r>
            <a:r>
              <a:rPr lang="en-US" sz="2200" b="0" i="0" dirty="0" err="1">
                <a:solidFill>
                  <a:srgbClr val="0033CC"/>
                </a:solidFill>
                <a:effectLst/>
                <a:latin typeface="Arial Đen"/>
              </a:rPr>
              <a:t>khâu</a:t>
            </a:r>
            <a:r>
              <a:rPr lang="en-US" sz="2200" b="0" i="0" dirty="0">
                <a:solidFill>
                  <a:srgbClr val="0033CC"/>
                </a:solidFill>
                <a:effectLst/>
                <a:latin typeface="Arial Đen"/>
              </a:rPr>
              <a:t> </a:t>
            </a:r>
            <a:r>
              <a:rPr lang="en-US" sz="2200" b="0" i="0" dirty="0" err="1">
                <a:solidFill>
                  <a:srgbClr val="0033CC"/>
                </a:solidFill>
                <a:effectLst/>
                <a:latin typeface="Arial Đen"/>
              </a:rPr>
              <a:t>của</a:t>
            </a:r>
            <a:r>
              <a:rPr lang="en-US" sz="2200" b="0" i="0" dirty="0">
                <a:solidFill>
                  <a:srgbClr val="0033CC"/>
                </a:solidFill>
                <a:effectLst/>
                <a:latin typeface="Arial Đen"/>
              </a:rPr>
              <a:t> </a:t>
            </a:r>
            <a:r>
              <a:rPr lang="en-US" sz="2200" b="0" i="0" dirty="0" err="1">
                <a:solidFill>
                  <a:srgbClr val="0033CC"/>
                </a:solidFill>
                <a:effectLst/>
                <a:latin typeface="Arial Đen"/>
              </a:rPr>
              <a:t>quá</a:t>
            </a:r>
            <a:r>
              <a:rPr lang="en-US" sz="2200" b="0" i="0" dirty="0">
                <a:solidFill>
                  <a:srgbClr val="0033CC"/>
                </a:solidFill>
                <a:effectLst/>
                <a:latin typeface="Arial Đen"/>
              </a:rPr>
              <a:t> </a:t>
            </a:r>
            <a:r>
              <a:rPr lang="en-US" sz="2200" b="0" i="0" dirty="0" err="1">
                <a:solidFill>
                  <a:srgbClr val="0033CC"/>
                </a:solidFill>
                <a:effectLst/>
                <a:latin typeface="Arial Đen"/>
              </a:rPr>
              <a:t>trình</a:t>
            </a:r>
            <a:r>
              <a:rPr lang="en-US" sz="2200" b="0" i="0" dirty="0">
                <a:solidFill>
                  <a:srgbClr val="0033CC"/>
                </a:solidFill>
                <a:effectLst/>
                <a:latin typeface="Arial Đen"/>
              </a:rPr>
              <a:t> </a:t>
            </a:r>
            <a:r>
              <a:rPr lang="en-US" sz="2200" b="0" i="0" dirty="0" err="1">
                <a:solidFill>
                  <a:srgbClr val="0033CC"/>
                </a:solidFill>
                <a:effectLst/>
                <a:latin typeface="Arial Đen"/>
              </a:rPr>
              <a:t>tái</a:t>
            </a:r>
            <a:r>
              <a:rPr lang="en-US" sz="2200" b="0" i="0" dirty="0">
                <a:solidFill>
                  <a:srgbClr val="0033CC"/>
                </a:solidFill>
                <a:effectLst/>
                <a:latin typeface="Arial Đen"/>
              </a:rPr>
              <a:t> </a:t>
            </a:r>
            <a:r>
              <a:rPr lang="vi-VN" sz="2200" b="0" i="0" dirty="0">
                <a:solidFill>
                  <a:srgbClr val="0033CC"/>
                </a:solidFill>
                <a:effectLst/>
                <a:latin typeface="Arial Đen"/>
              </a:rPr>
              <a:t>sả</a:t>
            </a:r>
            <a:r>
              <a:rPr lang="en-US" sz="2200" b="0" i="0" dirty="0">
                <a:solidFill>
                  <a:srgbClr val="0033CC"/>
                </a:solidFill>
                <a:effectLst/>
                <a:latin typeface="Arial Đen"/>
              </a:rPr>
              <a:t>n </a:t>
            </a:r>
            <a:r>
              <a:rPr lang="en-US" sz="2200" b="0" i="0" dirty="0" err="1">
                <a:solidFill>
                  <a:srgbClr val="0033CC"/>
                </a:solidFill>
                <a:effectLst/>
                <a:latin typeface="Arial Đen"/>
              </a:rPr>
              <a:t>xuất</a:t>
            </a:r>
            <a:r>
              <a:rPr lang="en-US" sz="2200" b="0" i="0" dirty="0">
                <a:solidFill>
                  <a:srgbClr val="0033CC"/>
                </a:solidFill>
                <a:effectLst/>
                <a:latin typeface="Arial Đen"/>
              </a:rPr>
              <a:t> </a:t>
            </a:r>
            <a:r>
              <a:rPr lang="en-US" sz="2200" b="0" i="0" dirty="0" err="1">
                <a:solidFill>
                  <a:srgbClr val="0033CC"/>
                </a:solidFill>
                <a:effectLst/>
                <a:latin typeface="Arial Đen"/>
              </a:rPr>
              <a:t>là</a:t>
            </a:r>
            <a:r>
              <a:rPr lang="en-US" sz="2200" b="0" i="0" dirty="0">
                <a:solidFill>
                  <a:srgbClr val="0033CC"/>
                </a:solidFill>
                <a:effectLst/>
                <a:latin typeface="Arial Đen"/>
              </a:rPr>
              <a:t> </a:t>
            </a:r>
            <a:r>
              <a:rPr lang="vi-VN" sz="2200" b="0" i="0" dirty="0">
                <a:solidFill>
                  <a:srgbClr val="0033CC"/>
                </a:solidFill>
                <a:effectLst/>
                <a:latin typeface="Arial Đen"/>
              </a:rPr>
              <a:t>sả</a:t>
            </a:r>
            <a:r>
              <a:rPr lang="en-US" sz="2200" b="0" i="0" dirty="0">
                <a:solidFill>
                  <a:srgbClr val="0033CC"/>
                </a:solidFill>
                <a:effectLst/>
                <a:latin typeface="Arial Đen"/>
              </a:rPr>
              <a:t>n </a:t>
            </a:r>
            <a:r>
              <a:rPr lang="en-US" sz="2200" b="0" i="0" dirty="0" err="1">
                <a:solidFill>
                  <a:srgbClr val="0033CC"/>
                </a:solidFill>
                <a:effectLst/>
                <a:latin typeface="Arial Đen"/>
              </a:rPr>
              <a:t>xuất</a:t>
            </a:r>
            <a:r>
              <a:rPr lang="en-US" sz="2200" b="0" i="0" dirty="0">
                <a:solidFill>
                  <a:srgbClr val="0033CC"/>
                </a:solidFill>
                <a:effectLst/>
                <a:latin typeface="Arial Đen"/>
              </a:rPr>
              <a:t>, </a:t>
            </a:r>
            <a:r>
              <a:rPr lang="en-US" sz="2200" b="0" i="0" dirty="0" err="1">
                <a:solidFill>
                  <a:srgbClr val="0033CC"/>
                </a:solidFill>
                <a:effectLst/>
                <a:latin typeface="Arial Đen"/>
              </a:rPr>
              <a:t>phân</a:t>
            </a:r>
            <a:r>
              <a:rPr lang="en-US" sz="2200" b="0" i="0" dirty="0">
                <a:solidFill>
                  <a:srgbClr val="0033CC"/>
                </a:solidFill>
                <a:effectLst/>
                <a:latin typeface="Arial Đen"/>
              </a:rPr>
              <a:t> </a:t>
            </a:r>
            <a:r>
              <a:rPr lang="en-US" sz="2200" b="0" i="0" dirty="0" err="1">
                <a:solidFill>
                  <a:srgbClr val="0033CC"/>
                </a:solidFill>
                <a:effectLst/>
                <a:latin typeface="Arial Đen"/>
              </a:rPr>
              <a:t>phối</a:t>
            </a:r>
            <a:r>
              <a:rPr lang="en-US" sz="2200" b="0" i="0" dirty="0">
                <a:solidFill>
                  <a:srgbClr val="0033CC"/>
                </a:solidFill>
                <a:effectLst/>
                <a:latin typeface="Arial Đen"/>
              </a:rPr>
              <a:t>, </a:t>
            </a:r>
            <a:r>
              <a:rPr lang="vi-VN" sz="2200" b="0" i="0" dirty="0">
                <a:solidFill>
                  <a:srgbClr val="0033CC"/>
                </a:solidFill>
                <a:effectLst/>
                <a:latin typeface="Arial Đen"/>
              </a:rPr>
              <a:t>tr</a:t>
            </a:r>
            <a:r>
              <a:rPr lang="en-US" sz="2200" b="0" i="0" dirty="0" err="1">
                <a:solidFill>
                  <a:srgbClr val="0033CC"/>
                </a:solidFill>
                <a:effectLst/>
                <a:latin typeface="Arial Đen"/>
              </a:rPr>
              <a:t>ao</a:t>
            </a:r>
            <a:r>
              <a:rPr lang="en-US" sz="2200" b="0" i="0" dirty="0">
                <a:solidFill>
                  <a:srgbClr val="0033CC"/>
                </a:solidFill>
                <a:effectLst/>
                <a:latin typeface="Arial Đen"/>
              </a:rPr>
              <a:t> </a:t>
            </a:r>
            <a:r>
              <a:rPr lang="vi-VN" sz="2200" b="0" i="0" dirty="0">
                <a:solidFill>
                  <a:srgbClr val="0033CC"/>
                </a:solidFill>
                <a:effectLst/>
                <a:latin typeface="Arial Đen"/>
              </a:rPr>
              <a:t>đổi</a:t>
            </a:r>
            <a:r>
              <a:rPr lang="en-US" sz="2200" b="0" i="0" dirty="0">
                <a:solidFill>
                  <a:srgbClr val="0033CC"/>
                </a:solidFill>
                <a:effectLst/>
                <a:latin typeface="Arial Đen"/>
              </a:rPr>
              <a:t>, </a:t>
            </a:r>
            <a:r>
              <a:rPr lang="en-US" sz="2200" b="0" i="0" dirty="0" err="1">
                <a:solidFill>
                  <a:srgbClr val="0033CC"/>
                </a:solidFill>
                <a:effectLst/>
                <a:latin typeface="Arial Đen"/>
              </a:rPr>
              <a:t>tiêu</a:t>
            </a:r>
            <a:r>
              <a:rPr lang="en-US" sz="2200" b="0" i="0" dirty="0">
                <a:solidFill>
                  <a:srgbClr val="0033CC"/>
                </a:solidFill>
                <a:effectLst/>
                <a:latin typeface="Arial Đen"/>
              </a:rPr>
              <a:t> </a:t>
            </a:r>
            <a:r>
              <a:rPr lang="en-US" sz="2200" b="0" i="0" dirty="0" err="1">
                <a:solidFill>
                  <a:srgbClr val="0033CC"/>
                </a:solidFill>
                <a:effectLst/>
                <a:latin typeface="Arial Đen"/>
              </a:rPr>
              <a:t>dùng</a:t>
            </a:r>
            <a:r>
              <a:rPr lang="en-US" sz="2200" b="0" i="0" dirty="0">
                <a:solidFill>
                  <a:srgbClr val="0033CC"/>
                </a:solidFill>
                <a:effectLst/>
                <a:latin typeface="Arial Đen"/>
              </a:rPr>
              <a:t>.</a:t>
            </a:r>
            <a:endParaRPr lang="en-US" sz="2200" dirty="0">
              <a:solidFill>
                <a:srgbClr val="0033CC"/>
              </a:solidFill>
              <a:latin typeface="Arial Đen"/>
            </a:endParaRPr>
          </a:p>
        </p:txBody>
      </p:sp>
    </p:spTree>
    <p:extLst>
      <p:ext uri="{BB962C8B-B14F-4D97-AF65-F5344CB8AC3E}">
        <p14:creationId xmlns:p14="http://schemas.microsoft.com/office/powerpoint/2010/main" val="192579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98"/>
                                        </p:tgtEl>
                                        <p:attrNameLst>
                                          <p:attrName>style.visibility</p:attrName>
                                        </p:attrNameLst>
                                      </p:cBhvr>
                                      <p:to>
                                        <p:strVal val="visible"/>
                                      </p:to>
                                    </p:set>
                                    <p:animEffect transition="in" filter="circle(in)">
                                      <p:cBhvr>
                                        <p:cTn id="19" dur="2000"/>
                                        <p:tgtEl>
                                          <p:spTgt spid="98"/>
                                        </p:tgtEl>
                                      </p:cBhvr>
                                    </p:animEffect>
                                  </p:childTnLst>
                                </p:cTn>
                              </p:par>
                              <p:par>
                                <p:cTn id="20" presetID="6" presetClass="entr" presetSubtype="16" fill="hold" nodeType="withEffect">
                                  <p:stCondLst>
                                    <p:cond delay="0"/>
                                  </p:stCondLst>
                                  <p:childTnLst>
                                    <p:set>
                                      <p:cBhvr>
                                        <p:cTn id="21" dur="1" fill="hold">
                                          <p:stCondLst>
                                            <p:cond delay="0"/>
                                          </p:stCondLst>
                                        </p:cTn>
                                        <p:tgtEl>
                                          <p:spTgt spid="107"/>
                                        </p:tgtEl>
                                        <p:attrNameLst>
                                          <p:attrName>style.visibility</p:attrName>
                                        </p:attrNameLst>
                                      </p:cBhvr>
                                      <p:to>
                                        <p:strVal val="visible"/>
                                      </p:to>
                                    </p:set>
                                    <p:animEffect transition="in" filter="circle(in)">
                                      <p:cBhvr>
                                        <p:cTn id="22" dur="2000"/>
                                        <p:tgtEl>
                                          <p:spTgt spid="107"/>
                                        </p:tgtEl>
                                      </p:cBhvr>
                                    </p:animEffect>
                                  </p:childTnLst>
                                </p:cTn>
                              </p:par>
                              <p:par>
                                <p:cTn id="23" presetID="6" presetClass="entr" presetSubtype="16" fill="hold" nodeType="withEffect">
                                  <p:stCondLst>
                                    <p:cond delay="0"/>
                                  </p:stCondLst>
                                  <p:childTnLst>
                                    <p:set>
                                      <p:cBhvr>
                                        <p:cTn id="24" dur="1" fill="hold">
                                          <p:stCondLst>
                                            <p:cond delay="0"/>
                                          </p:stCondLst>
                                        </p:cTn>
                                        <p:tgtEl>
                                          <p:spTgt spid="111"/>
                                        </p:tgtEl>
                                        <p:attrNameLst>
                                          <p:attrName>style.visibility</p:attrName>
                                        </p:attrNameLst>
                                      </p:cBhvr>
                                      <p:to>
                                        <p:strVal val="visible"/>
                                      </p:to>
                                    </p:set>
                                    <p:animEffect transition="in" filter="circle(in)">
                                      <p:cBhvr>
                                        <p:cTn id="25" dur="2000"/>
                                        <p:tgtEl>
                                          <p:spTgt spid="111"/>
                                        </p:tgtEl>
                                      </p:cBhvr>
                                    </p:animEffect>
                                  </p:childTnLst>
                                </p:cTn>
                              </p:par>
                              <p:par>
                                <p:cTn id="26" presetID="6" presetClass="entr" presetSubtype="16" fill="hold" nodeType="withEffect">
                                  <p:stCondLst>
                                    <p:cond delay="0"/>
                                  </p:stCondLst>
                                  <p:childTnLst>
                                    <p:set>
                                      <p:cBhvr>
                                        <p:cTn id="27" dur="1" fill="hold">
                                          <p:stCondLst>
                                            <p:cond delay="0"/>
                                          </p:stCondLst>
                                        </p:cTn>
                                        <p:tgtEl>
                                          <p:spTgt spid="118"/>
                                        </p:tgtEl>
                                        <p:attrNameLst>
                                          <p:attrName>style.visibility</p:attrName>
                                        </p:attrNameLst>
                                      </p:cBhvr>
                                      <p:to>
                                        <p:strVal val="visible"/>
                                      </p:to>
                                    </p:set>
                                    <p:animEffect transition="in" filter="circle(in)">
                                      <p:cBhvr>
                                        <p:cTn id="28" dur="2000"/>
                                        <p:tgtEl>
                                          <p:spTgt spid="118"/>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19"/>
                                        </p:tgtEl>
                                        <p:attrNameLst>
                                          <p:attrName>style.visibility</p:attrName>
                                        </p:attrNameLst>
                                      </p:cBhvr>
                                      <p:to>
                                        <p:strVal val="visible"/>
                                      </p:to>
                                    </p:set>
                                    <p:animEffect transition="in" filter="circle(in)">
                                      <p:cBhvr>
                                        <p:cTn id="31" dur="2000"/>
                                        <p:tgtEl>
                                          <p:spTgt spid="119"/>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120"/>
                                        </p:tgtEl>
                                        <p:attrNameLst>
                                          <p:attrName>style.visibility</p:attrName>
                                        </p:attrNameLst>
                                      </p:cBhvr>
                                      <p:to>
                                        <p:strVal val="visible"/>
                                      </p:to>
                                    </p:set>
                                    <p:animEffect transition="in" filter="circle(in)">
                                      <p:cBhvr>
                                        <p:cTn id="34" dur="2000"/>
                                        <p:tgtEl>
                                          <p:spTgt spid="120"/>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21"/>
                                        </p:tgtEl>
                                        <p:attrNameLst>
                                          <p:attrName>style.visibility</p:attrName>
                                        </p:attrNameLst>
                                      </p:cBhvr>
                                      <p:to>
                                        <p:strVal val="visible"/>
                                      </p:to>
                                    </p:set>
                                    <p:animEffect transition="in" filter="circle(in)">
                                      <p:cBhvr>
                                        <p:cTn id="37" dur="2000"/>
                                        <p:tgtEl>
                                          <p:spTgt spid="121"/>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circle(in)">
                                      <p:cBhvr>
                                        <p:cTn id="40" dur="2000"/>
                                        <p:tgtEl>
                                          <p:spTgt spid="32"/>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circle(in)">
                                      <p:cBhvr>
                                        <p:cTn id="43" dur="2000"/>
                                        <p:tgtEl>
                                          <p:spTgt spid="34"/>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circle(in)">
                                      <p:cBhvr>
                                        <p:cTn id="46" dur="2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animBg="1"/>
      <p:bldP spid="120" grpId="0" animBg="1"/>
      <p:bldP spid="121" grpId="0" animBg="1"/>
      <p:bldP spid="29" grpId="0"/>
      <p:bldP spid="30" grpId="0"/>
      <p:bldP spid="32" grpId="0"/>
      <p:bldP spid="34" grpId="0"/>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xmlns="" id="{9D4459B6-5A56-4078-B19F-CE56FEF0FF2F}"/>
              </a:ext>
            </a:extLst>
          </p:cNvPr>
          <p:cNvSpPr/>
          <p:nvPr/>
        </p:nvSpPr>
        <p:spPr>
          <a:xfrm>
            <a:off x="457200" y="2494661"/>
            <a:ext cx="3133727" cy="3129175"/>
          </a:xfrm>
          <a:custGeom>
            <a:avLst/>
            <a:gdLst>
              <a:gd name="connsiteX0" fmla="*/ 1120398 w 3133726"/>
              <a:gd name="connsiteY0" fmla="*/ 1546146 h 3129174"/>
              <a:gd name="connsiteX1" fmla="*/ 1155395 w 3133726"/>
              <a:gd name="connsiteY1" fmla="*/ 1559481 h 3129174"/>
              <a:gd name="connsiteX2" fmla="*/ 1277275 w 3133726"/>
              <a:gd name="connsiteY2" fmla="*/ 1956110 h 3129174"/>
              <a:gd name="connsiteX3" fmla="*/ 849660 w 3133726"/>
              <a:gd name="connsiteY3" fmla="*/ 1759860 h 3129174"/>
              <a:gd name="connsiteX4" fmla="*/ 1120398 w 3133726"/>
              <a:gd name="connsiteY4" fmla="*/ 1546146 h 3129174"/>
              <a:gd name="connsiteX5" fmla="*/ 2649296 w 3133726"/>
              <a:gd name="connsiteY5" fmla="*/ 1243816 h 3129174"/>
              <a:gd name="connsiteX6" fmla="*/ 2625685 w 3133726"/>
              <a:gd name="connsiteY6" fmla="*/ 1267427 h 3129174"/>
              <a:gd name="connsiteX7" fmla="*/ 2625685 w 3133726"/>
              <a:gd name="connsiteY7" fmla="*/ 1301072 h 3129174"/>
              <a:gd name="connsiteX8" fmla="*/ 2591467 w 3133726"/>
              <a:gd name="connsiteY8" fmla="*/ 1304521 h 3129174"/>
              <a:gd name="connsiteX9" fmla="*/ 2316192 w 3133726"/>
              <a:gd name="connsiteY9" fmla="*/ 1642272 h 3129174"/>
              <a:gd name="connsiteX10" fmla="*/ 2318639 w 3133726"/>
              <a:gd name="connsiteY10" fmla="*/ 1666550 h 3129174"/>
              <a:gd name="connsiteX11" fmla="*/ 3003255 w 3133726"/>
              <a:gd name="connsiteY11" fmla="*/ 1666550 h 3129174"/>
              <a:gd name="connsiteX12" fmla="*/ 3005702 w 3133726"/>
              <a:gd name="connsiteY12" fmla="*/ 1642272 h 3129174"/>
              <a:gd name="connsiteX13" fmla="*/ 2730427 w 3133726"/>
              <a:gd name="connsiteY13" fmla="*/ 1304521 h 3129174"/>
              <a:gd name="connsiteX14" fmla="*/ 2696208 w 3133726"/>
              <a:gd name="connsiteY14" fmla="*/ 1301072 h 3129174"/>
              <a:gd name="connsiteX15" fmla="*/ 2696208 w 3133726"/>
              <a:gd name="connsiteY15" fmla="*/ 1267427 h 3129174"/>
              <a:gd name="connsiteX16" fmla="*/ 2672597 w 3133726"/>
              <a:gd name="connsiteY16" fmla="*/ 1243816 h 3129174"/>
              <a:gd name="connsiteX17" fmla="*/ 1824085 w 3133726"/>
              <a:gd name="connsiteY17" fmla="*/ 1202701 h 3129174"/>
              <a:gd name="connsiteX18" fmla="*/ 1877675 w 3133726"/>
              <a:gd name="connsiteY18" fmla="*/ 1499247 h 3129174"/>
              <a:gd name="connsiteX19" fmla="*/ 1879257 w 3133726"/>
              <a:gd name="connsiteY19" fmla="*/ 1906364 h 3129174"/>
              <a:gd name="connsiteX20" fmla="*/ 1921795 w 3133726"/>
              <a:gd name="connsiteY20" fmla="*/ 2242522 h 3129174"/>
              <a:gd name="connsiteX21" fmla="*/ 1929651 w 3133726"/>
              <a:gd name="connsiteY21" fmla="*/ 2302086 h 3129174"/>
              <a:gd name="connsiteX22" fmla="*/ 1927996 w 3133726"/>
              <a:gd name="connsiteY22" fmla="*/ 2286635 h 3129174"/>
              <a:gd name="connsiteX23" fmla="*/ 2049876 w 3133726"/>
              <a:gd name="connsiteY23" fmla="*/ 2080057 h 3129174"/>
              <a:gd name="connsiteX24" fmla="*/ 2741913 w 3133726"/>
              <a:gd name="connsiteY24" fmla="*/ 1834228 h 3129174"/>
              <a:gd name="connsiteX25" fmla="*/ 2849333 w 3133726"/>
              <a:gd name="connsiteY25" fmla="*/ 1803243 h 3129174"/>
              <a:gd name="connsiteX26" fmla="*/ 2971213 w 3133726"/>
              <a:gd name="connsiteY26" fmla="*/ 1759860 h 3129174"/>
              <a:gd name="connsiteX27" fmla="*/ 2958818 w 3133726"/>
              <a:gd name="connsiteY27" fmla="*/ 1693755 h 3129174"/>
              <a:gd name="connsiteX28" fmla="*/ 2299836 w 3133726"/>
              <a:gd name="connsiteY28" fmla="*/ 1702018 h 3129174"/>
              <a:gd name="connsiteX29" fmla="*/ 2465099 w 3133726"/>
              <a:gd name="connsiteY29" fmla="*/ 1801176 h 3129174"/>
              <a:gd name="connsiteX30" fmla="*/ 2246126 w 3133726"/>
              <a:gd name="connsiteY30" fmla="*/ 1871412 h 3129174"/>
              <a:gd name="connsiteX31" fmla="*/ 1946587 w 3133726"/>
              <a:gd name="connsiteY31" fmla="*/ 1656571 h 3129174"/>
              <a:gd name="connsiteX32" fmla="*/ 1888887 w 3133726"/>
              <a:gd name="connsiteY32" fmla="*/ 1229678 h 3129174"/>
              <a:gd name="connsiteX33" fmla="*/ 1624233 w 3133726"/>
              <a:gd name="connsiteY33" fmla="*/ 67371 h 3129174"/>
              <a:gd name="connsiteX34" fmla="*/ 1492116 w 3133726"/>
              <a:gd name="connsiteY34" fmla="*/ 255974 h 3129174"/>
              <a:gd name="connsiteX35" fmla="*/ 1430143 w 3133726"/>
              <a:gd name="connsiteY35" fmla="*/ 450157 h 3129174"/>
              <a:gd name="connsiteX36" fmla="*/ 1357842 w 3133726"/>
              <a:gd name="connsiteY36" fmla="*/ 797208 h 3129174"/>
              <a:gd name="connsiteX37" fmla="*/ 1421880 w 3133726"/>
              <a:gd name="connsiteY37" fmla="*/ 978996 h 3129174"/>
              <a:gd name="connsiteX38" fmla="*/ 1358551 w 3133726"/>
              <a:gd name="connsiteY38" fmla="*/ 1098974 h 3129174"/>
              <a:gd name="connsiteX39" fmla="*/ 1338873 w 3133726"/>
              <a:gd name="connsiteY39" fmla="*/ 1106481 h 3129174"/>
              <a:gd name="connsiteX40" fmla="*/ 1492887 w 3133726"/>
              <a:gd name="connsiteY40" fmla="*/ 1453010 h 3129174"/>
              <a:gd name="connsiteX41" fmla="*/ 1820669 w 3133726"/>
              <a:gd name="connsiteY41" fmla="*/ 1453010 h 3129174"/>
              <a:gd name="connsiteX42" fmla="*/ 1772530 w 3133726"/>
              <a:gd name="connsiteY42" fmla="*/ 1185716 h 3129174"/>
              <a:gd name="connsiteX43" fmla="*/ 1777468 w 3133726"/>
              <a:gd name="connsiteY43" fmla="*/ 1187138 h 3129174"/>
              <a:gd name="connsiteX44" fmla="*/ 1743496 w 3133726"/>
              <a:gd name="connsiteY44" fmla="*/ 1169726 h 3129174"/>
              <a:gd name="connsiteX45" fmla="*/ 1684235 w 3133726"/>
              <a:gd name="connsiteY45" fmla="*/ 1026510 h 3129174"/>
              <a:gd name="connsiteX46" fmla="*/ 1686299 w 3133726"/>
              <a:gd name="connsiteY46" fmla="*/ 1026510 h 3129174"/>
              <a:gd name="connsiteX47" fmla="*/ 1762734 w 3133726"/>
              <a:gd name="connsiteY47" fmla="*/ 925286 h 3129174"/>
              <a:gd name="connsiteX48" fmla="*/ 1781325 w 3133726"/>
              <a:gd name="connsiteY48" fmla="*/ 898432 h 3129174"/>
              <a:gd name="connsiteX49" fmla="*/ 1820576 w 3133726"/>
              <a:gd name="connsiteY49" fmla="*/ 757959 h 3129174"/>
              <a:gd name="connsiteX50" fmla="*/ 1845365 w 3133726"/>
              <a:gd name="connsiteY50" fmla="*/ 185738 h 3129174"/>
              <a:gd name="connsiteX51" fmla="*/ 1801983 w 3133726"/>
              <a:gd name="connsiteY51" fmla="*/ 123764 h 3129174"/>
              <a:gd name="connsiteX52" fmla="*/ 1624233 w 3133726"/>
              <a:gd name="connsiteY52" fmla="*/ 67371 h 3129174"/>
              <a:gd name="connsiteX53" fmla="*/ 1566863 w 3133726"/>
              <a:gd name="connsiteY53" fmla="*/ 0 h 3129174"/>
              <a:gd name="connsiteX54" fmla="*/ 3133726 w 3133726"/>
              <a:gd name="connsiteY54" fmla="*/ 1566863 h 3129174"/>
              <a:gd name="connsiteX55" fmla="*/ 1727066 w 3133726"/>
              <a:gd name="connsiteY55" fmla="*/ 3125637 h 3129174"/>
              <a:gd name="connsiteX56" fmla="*/ 1723380 w 3133726"/>
              <a:gd name="connsiteY56" fmla="*/ 3125823 h 3129174"/>
              <a:gd name="connsiteX57" fmla="*/ 1476719 w 3133726"/>
              <a:gd name="connsiteY57" fmla="*/ 3129174 h 3129174"/>
              <a:gd name="connsiteX58" fmla="*/ 1406660 w 3133726"/>
              <a:gd name="connsiteY58" fmla="*/ 3125637 h 3129174"/>
              <a:gd name="connsiteX59" fmla="*/ 1352458 w 3133726"/>
              <a:gd name="connsiteY59" fmla="*/ 3117364 h 3129174"/>
              <a:gd name="connsiteX60" fmla="*/ 1444748 w 3133726"/>
              <a:gd name="connsiteY60" fmla="*/ 2018158 h 3129174"/>
              <a:gd name="connsiteX61" fmla="*/ 1266605 w 3133726"/>
              <a:gd name="connsiteY61" fmla="*/ 2019426 h 3129174"/>
              <a:gd name="connsiteX62" fmla="*/ 1286241 w 3133726"/>
              <a:gd name="connsiteY62" fmla="*/ 1972711 h 3129174"/>
              <a:gd name="connsiteX63" fmla="*/ 1445381 w 3133726"/>
              <a:gd name="connsiteY63" fmla="*/ 1957511 h 3129174"/>
              <a:gd name="connsiteX64" fmla="*/ 1446648 w 3133726"/>
              <a:gd name="connsiteY64" fmla="*/ 1467736 h 3129174"/>
              <a:gd name="connsiteX65" fmla="*/ 1300225 w 3133726"/>
              <a:gd name="connsiteY65" fmla="*/ 1119801 h 3129174"/>
              <a:gd name="connsiteX66" fmla="*/ 1246290 w 3133726"/>
              <a:gd name="connsiteY66" fmla="*/ 1133931 h 3129174"/>
              <a:gd name="connsiteX67" fmla="*/ 595568 w 3133726"/>
              <a:gd name="connsiteY67" fmla="*/ 1693755 h 3129174"/>
              <a:gd name="connsiteX68" fmla="*/ 610030 w 3133726"/>
              <a:gd name="connsiteY68" fmla="*/ 1867281 h 3129174"/>
              <a:gd name="connsiteX69" fmla="*/ 1149197 w 3133726"/>
              <a:gd name="connsiteY69" fmla="*/ 2104846 h 3129174"/>
              <a:gd name="connsiteX70" fmla="*/ 1219433 w 3133726"/>
              <a:gd name="connsiteY70" fmla="*/ 2311424 h 3129174"/>
              <a:gd name="connsiteX71" fmla="*/ 1159527 w 3133726"/>
              <a:gd name="connsiteY71" fmla="*/ 2577908 h 3129174"/>
              <a:gd name="connsiteX72" fmla="*/ 1128282 w 3133726"/>
              <a:gd name="connsiteY72" fmla="*/ 3031088 h 3129174"/>
              <a:gd name="connsiteX73" fmla="*/ 1125469 w 3133726"/>
              <a:gd name="connsiteY73" fmla="*/ 3069594 h 3129174"/>
              <a:gd name="connsiteX74" fmla="*/ 1100926 w 3133726"/>
              <a:gd name="connsiteY74" fmla="*/ 3063283 h 3129174"/>
              <a:gd name="connsiteX75" fmla="*/ 0 w 3133726"/>
              <a:gd name="connsiteY75" fmla="*/ 1566863 h 3129174"/>
              <a:gd name="connsiteX76" fmla="*/ 1566863 w 3133726"/>
              <a:gd name="connsiteY76" fmla="*/ 0 h 3129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133726" h="3129174">
                <a:moveTo>
                  <a:pt x="1120398" y="1546146"/>
                </a:moveTo>
                <a:cubicBezTo>
                  <a:pt x="1132575" y="1547247"/>
                  <a:pt x="1144291" y="1551476"/>
                  <a:pt x="1155395" y="1559481"/>
                </a:cubicBezTo>
                <a:cubicBezTo>
                  <a:pt x="1219433" y="1606993"/>
                  <a:pt x="1341315" y="1877611"/>
                  <a:pt x="1277275" y="1956110"/>
                </a:cubicBezTo>
                <a:cubicBezTo>
                  <a:pt x="1231828" y="2011885"/>
                  <a:pt x="928160" y="1807374"/>
                  <a:pt x="849660" y="1759860"/>
                </a:cubicBezTo>
                <a:cubicBezTo>
                  <a:pt x="927384" y="1683943"/>
                  <a:pt x="1035159" y="1538435"/>
                  <a:pt x="1120398" y="1546146"/>
                </a:cubicBezTo>
                <a:close/>
                <a:moveTo>
                  <a:pt x="2649296" y="1243816"/>
                </a:moveTo>
                <a:cubicBezTo>
                  <a:pt x="2636256" y="1243816"/>
                  <a:pt x="2625685" y="1254386"/>
                  <a:pt x="2625685" y="1267427"/>
                </a:cubicBezTo>
                <a:lnTo>
                  <a:pt x="2625685" y="1301072"/>
                </a:lnTo>
                <a:lnTo>
                  <a:pt x="2591467" y="1304521"/>
                </a:lnTo>
                <a:cubicBezTo>
                  <a:pt x="2434368" y="1336668"/>
                  <a:pt x="2316192" y="1475669"/>
                  <a:pt x="2316192" y="1642272"/>
                </a:cubicBezTo>
                <a:lnTo>
                  <a:pt x="2318639" y="1666550"/>
                </a:lnTo>
                <a:lnTo>
                  <a:pt x="3003255" y="1666550"/>
                </a:lnTo>
                <a:lnTo>
                  <a:pt x="3005702" y="1642272"/>
                </a:lnTo>
                <a:cubicBezTo>
                  <a:pt x="3005702" y="1475669"/>
                  <a:pt x="2887526" y="1336668"/>
                  <a:pt x="2730427" y="1304521"/>
                </a:cubicBezTo>
                <a:lnTo>
                  <a:pt x="2696208" y="1301072"/>
                </a:lnTo>
                <a:lnTo>
                  <a:pt x="2696208" y="1267427"/>
                </a:lnTo>
                <a:cubicBezTo>
                  <a:pt x="2696208" y="1254386"/>
                  <a:pt x="2685637" y="1243816"/>
                  <a:pt x="2672597" y="1243816"/>
                </a:cubicBezTo>
                <a:close/>
                <a:moveTo>
                  <a:pt x="1824085" y="1202701"/>
                </a:moveTo>
                <a:lnTo>
                  <a:pt x="1877675" y="1499247"/>
                </a:lnTo>
                <a:cubicBezTo>
                  <a:pt x="1891795" y="1586550"/>
                  <a:pt x="1892927" y="1788843"/>
                  <a:pt x="1879257" y="1906364"/>
                </a:cubicBezTo>
                <a:cubicBezTo>
                  <a:pt x="1892228" y="2022243"/>
                  <a:pt x="1907106" y="2134234"/>
                  <a:pt x="1921795" y="2242522"/>
                </a:cubicBezTo>
                <a:lnTo>
                  <a:pt x="1929651" y="2302086"/>
                </a:lnTo>
                <a:lnTo>
                  <a:pt x="1927996" y="2286635"/>
                </a:lnTo>
                <a:cubicBezTo>
                  <a:pt x="1911470" y="2160621"/>
                  <a:pt x="1927996" y="2102779"/>
                  <a:pt x="2049876" y="2080057"/>
                </a:cubicBezTo>
                <a:cubicBezTo>
                  <a:pt x="2283310" y="2032543"/>
                  <a:pt x="2527072" y="1943716"/>
                  <a:pt x="2741913" y="1834228"/>
                </a:cubicBezTo>
                <a:cubicBezTo>
                  <a:pt x="2787360" y="1838360"/>
                  <a:pt x="2820412" y="1834228"/>
                  <a:pt x="2849333" y="1803243"/>
                </a:cubicBezTo>
                <a:cubicBezTo>
                  <a:pt x="2923701" y="1745401"/>
                  <a:pt x="2890649" y="1782585"/>
                  <a:pt x="2971213" y="1759860"/>
                </a:cubicBezTo>
                <a:cubicBezTo>
                  <a:pt x="3060043" y="1714413"/>
                  <a:pt x="3018727" y="1691691"/>
                  <a:pt x="2958818" y="1693755"/>
                </a:cubicBezTo>
                <a:cubicBezTo>
                  <a:pt x="2843135" y="1699954"/>
                  <a:pt x="2456836" y="1702018"/>
                  <a:pt x="2299836" y="1702018"/>
                </a:cubicBezTo>
                <a:cubicBezTo>
                  <a:pt x="2349415" y="1813570"/>
                  <a:pt x="2429979" y="1743334"/>
                  <a:pt x="2465099" y="1801176"/>
                </a:cubicBezTo>
                <a:cubicBezTo>
                  <a:pt x="2398994" y="1885874"/>
                  <a:pt x="2326690" y="1859018"/>
                  <a:pt x="2246126" y="1871412"/>
                </a:cubicBezTo>
                <a:cubicBezTo>
                  <a:pt x="1958982" y="1914795"/>
                  <a:pt x="1927996" y="1945780"/>
                  <a:pt x="1946587" y="1656571"/>
                </a:cubicBezTo>
                <a:cubicBezTo>
                  <a:pt x="1955626" y="1499315"/>
                  <a:pt x="2015275" y="1310425"/>
                  <a:pt x="1888887" y="1229678"/>
                </a:cubicBezTo>
                <a:close/>
                <a:moveTo>
                  <a:pt x="1624233" y="67371"/>
                </a:moveTo>
                <a:cubicBezTo>
                  <a:pt x="1552960" y="60371"/>
                  <a:pt x="1520521" y="104915"/>
                  <a:pt x="1492116" y="255974"/>
                </a:cubicBezTo>
                <a:cubicBezTo>
                  <a:pt x="1477657" y="328277"/>
                  <a:pt x="1440473" y="377856"/>
                  <a:pt x="1430143" y="450157"/>
                </a:cubicBezTo>
                <a:cubicBezTo>
                  <a:pt x="1415683" y="569972"/>
                  <a:pt x="1314459" y="675328"/>
                  <a:pt x="1357842" y="797208"/>
                </a:cubicBezTo>
                <a:cubicBezTo>
                  <a:pt x="1380564" y="863313"/>
                  <a:pt x="1411552" y="972800"/>
                  <a:pt x="1421880" y="978996"/>
                </a:cubicBezTo>
                <a:cubicBezTo>
                  <a:pt x="1414134" y="1023928"/>
                  <a:pt x="1434275" y="1063049"/>
                  <a:pt x="1358551" y="1098974"/>
                </a:cubicBezTo>
                <a:lnTo>
                  <a:pt x="1338873" y="1106481"/>
                </a:lnTo>
                <a:lnTo>
                  <a:pt x="1492887" y="1453010"/>
                </a:lnTo>
                <a:lnTo>
                  <a:pt x="1820669" y="1453010"/>
                </a:lnTo>
                <a:lnTo>
                  <a:pt x="1772530" y="1185716"/>
                </a:lnTo>
                <a:lnTo>
                  <a:pt x="1777468" y="1187138"/>
                </a:lnTo>
                <a:lnTo>
                  <a:pt x="1743496" y="1169726"/>
                </a:lnTo>
                <a:cubicBezTo>
                  <a:pt x="1684234" y="1131865"/>
                  <a:pt x="1679586" y="1079188"/>
                  <a:pt x="1684235" y="1026510"/>
                </a:cubicBezTo>
                <a:cubicBezTo>
                  <a:pt x="1684235" y="1026510"/>
                  <a:pt x="1686299" y="1026510"/>
                  <a:pt x="1686299" y="1026510"/>
                </a:cubicBezTo>
                <a:cubicBezTo>
                  <a:pt x="1690431" y="997589"/>
                  <a:pt x="1742076" y="964537"/>
                  <a:pt x="1762734" y="925286"/>
                </a:cubicBezTo>
                <a:cubicBezTo>
                  <a:pt x="1768930" y="917023"/>
                  <a:pt x="1775129" y="906695"/>
                  <a:pt x="1781325" y="898432"/>
                </a:cubicBezTo>
                <a:cubicBezTo>
                  <a:pt x="1816444" y="852985"/>
                  <a:pt x="1814377" y="805471"/>
                  <a:pt x="1820576" y="757959"/>
                </a:cubicBezTo>
                <a:cubicBezTo>
                  <a:pt x="1878418" y="532788"/>
                  <a:pt x="1822641" y="379921"/>
                  <a:pt x="1845365" y="185738"/>
                </a:cubicBezTo>
                <a:cubicBezTo>
                  <a:pt x="1849497" y="154752"/>
                  <a:pt x="1832971" y="136159"/>
                  <a:pt x="1801983" y="123764"/>
                </a:cubicBezTo>
                <a:cubicBezTo>
                  <a:pt x="1723742" y="94327"/>
                  <a:pt x="1666997" y="71571"/>
                  <a:pt x="1624233" y="67371"/>
                </a:cubicBezTo>
                <a:close/>
                <a:moveTo>
                  <a:pt x="1566863" y="0"/>
                </a:moveTo>
                <a:cubicBezTo>
                  <a:pt x="2432218" y="0"/>
                  <a:pt x="3133726" y="701508"/>
                  <a:pt x="3133726" y="1566863"/>
                </a:cubicBezTo>
                <a:cubicBezTo>
                  <a:pt x="3133726" y="2378134"/>
                  <a:pt x="2517166" y="3045398"/>
                  <a:pt x="1727066" y="3125637"/>
                </a:cubicBezTo>
                <a:lnTo>
                  <a:pt x="1723380" y="3125823"/>
                </a:lnTo>
                <a:lnTo>
                  <a:pt x="1476719" y="3129174"/>
                </a:lnTo>
                <a:lnTo>
                  <a:pt x="1406660" y="3125637"/>
                </a:lnTo>
                <a:lnTo>
                  <a:pt x="1352458" y="3117364"/>
                </a:lnTo>
                <a:lnTo>
                  <a:pt x="1444748" y="2018158"/>
                </a:lnTo>
                <a:lnTo>
                  <a:pt x="1266605" y="2019426"/>
                </a:lnTo>
                <a:lnTo>
                  <a:pt x="1286241" y="1972711"/>
                </a:lnTo>
                <a:lnTo>
                  <a:pt x="1445381" y="1957511"/>
                </a:lnTo>
                <a:cubicBezTo>
                  <a:pt x="1445803" y="1794252"/>
                  <a:pt x="1446226" y="1630994"/>
                  <a:pt x="1446648" y="1467736"/>
                </a:cubicBezTo>
                <a:lnTo>
                  <a:pt x="1300225" y="1119801"/>
                </a:lnTo>
                <a:lnTo>
                  <a:pt x="1246290" y="1133931"/>
                </a:lnTo>
                <a:cubicBezTo>
                  <a:pt x="938487" y="1204167"/>
                  <a:pt x="798015" y="1468587"/>
                  <a:pt x="595568" y="1693755"/>
                </a:cubicBezTo>
                <a:cubicBezTo>
                  <a:pt x="537726" y="1757796"/>
                  <a:pt x="531530" y="1817702"/>
                  <a:pt x="610030" y="1867281"/>
                </a:cubicBezTo>
                <a:cubicBezTo>
                  <a:pt x="802146" y="1989163"/>
                  <a:pt x="971540" y="2020148"/>
                  <a:pt x="1149197" y="2104846"/>
                </a:cubicBezTo>
                <a:cubicBezTo>
                  <a:pt x="1314459" y="2183346"/>
                  <a:pt x="1281407" y="2137899"/>
                  <a:pt x="1219433" y="2311424"/>
                </a:cubicBezTo>
                <a:cubicBezTo>
                  <a:pt x="1188448" y="2398187"/>
                  <a:pt x="1167790" y="2484949"/>
                  <a:pt x="1159527" y="2577908"/>
                </a:cubicBezTo>
                <a:cubicBezTo>
                  <a:pt x="1146099" y="2739039"/>
                  <a:pt x="1137836" y="2885193"/>
                  <a:pt x="1128282" y="3031088"/>
                </a:cubicBezTo>
                <a:lnTo>
                  <a:pt x="1125469" y="3069594"/>
                </a:lnTo>
                <a:lnTo>
                  <a:pt x="1100926" y="3063283"/>
                </a:lnTo>
                <a:cubicBezTo>
                  <a:pt x="463105" y="2864901"/>
                  <a:pt x="0" y="2269964"/>
                  <a:pt x="0" y="1566863"/>
                </a:cubicBezTo>
                <a:cubicBezTo>
                  <a:pt x="0" y="701508"/>
                  <a:pt x="701508" y="0"/>
                  <a:pt x="1566863" y="0"/>
                </a:cubicBezTo>
                <a:close/>
              </a:path>
            </a:pathLst>
          </a:custGeom>
          <a:solidFill>
            <a:srgbClr val="8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63">
            <a:extLst>
              <a:ext uri="{FF2B5EF4-FFF2-40B4-BE49-F238E27FC236}">
                <a16:creationId xmlns:a16="http://schemas.microsoft.com/office/drawing/2014/main" xmlns="" id="{060BE72E-E6B7-482B-9B53-680D94F877F9}"/>
              </a:ext>
            </a:extLst>
          </p:cNvPr>
          <p:cNvSpPr/>
          <p:nvPr/>
        </p:nvSpPr>
        <p:spPr>
          <a:xfrm>
            <a:off x="3540589" y="2453790"/>
            <a:ext cx="890699" cy="624655"/>
          </a:xfrm>
          <a:custGeom>
            <a:avLst/>
            <a:gdLst>
              <a:gd name="connsiteX0" fmla="*/ 0 w 660400"/>
              <a:gd name="connsiteY0" fmla="*/ 330200 h 330200"/>
              <a:gd name="connsiteX1" fmla="*/ 313266 w 660400"/>
              <a:gd name="connsiteY1" fmla="*/ 8466 h 330200"/>
              <a:gd name="connsiteX2" fmla="*/ 660400 w 660400"/>
              <a:gd name="connsiteY2" fmla="*/ 0 h 330200"/>
              <a:gd name="connsiteX0" fmla="*/ 0 w 783081"/>
              <a:gd name="connsiteY0" fmla="*/ 228955 h 228955"/>
              <a:gd name="connsiteX1" fmla="*/ 435947 w 783081"/>
              <a:gd name="connsiteY1" fmla="*/ 8466 h 228955"/>
              <a:gd name="connsiteX2" fmla="*/ 783081 w 783081"/>
              <a:gd name="connsiteY2" fmla="*/ 0 h 228955"/>
            </a:gdLst>
            <a:ahLst/>
            <a:cxnLst>
              <a:cxn ang="0">
                <a:pos x="connsiteX0" y="connsiteY0"/>
              </a:cxn>
              <a:cxn ang="0">
                <a:pos x="connsiteX1" y="connsiteY1"/>
              </a:cxn>
              <a:cxn ang="0">
                <a:pos x="connsiteX2" y="connsiteY2"/>
              </a:cxn>
            </a:cxnLst>
            <a:rect l="l" t="t" r="r" b="b"/>
            <a:pathLst>
              <a:path w="783081" h="228955">
                <a:moveTo>
                  <a:pt x="0" y="228955"/>
                </a:moveTo>
                <a:lnTo>
                  <a:pt x="435947" y="8466"/>
                </a:lnTo>
                <a:lnTo>
                  <a:pt x="783081" y="0"/>
                </a:lnTo>
              </a:path>
            </a:pathLst>
          </a:custGeom>
          <a:ln w="9525">
            <a:solidFill>
              <a:schemeClr val="tx1">
                <a:lumMod val="65000"/>
                <a:lumOff val="3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24" name="Freeform 79">
            <a:extLst>
              <a:ext uri="{FF2B5EF4-FFF2-40B4-BE49-F238E27FC236}">
                <a16:creationId xmlns:a16="http://schemas.microsoft.com/office/drawing/2014/main" xmlns="" id="{7252EB22-9C98-4CD0-B6A6-1AFC7A0D5F50}"/>
              </a:ext>
            </a:extLst>
          </p:cNvPr>
          <p:cNvSpPr/>
          <p:nvPr/>
        </p:nvSpPr>
        <p:spPr>
          <a:xfrm>
            <a:off x="3709877" y="4059247"/>
            <a:ext cx="890699" cy="256684"/>
          </a:xfrm>
          <a:custGeom>
            <a:avLst/>
            <a:gdLst>
              <a:gd name="connsiteX0" fmla="*/ 0 w 304800"/>
              <a:gd name="connsiteY0" fmla="*/ 321734 h 321734"/>
              <a:gd name="connsiteX1" fmla="*/ 135467 w 304800"/>
              <a:gd name="connsiteY1" fmla="*/ 0 h 321734"/>
              <a:gd name="connsiteX2" fmla="*/ 304800 w 304800"/>
              <a:gd name="connsiteY2" fmla="*/ 0 h 321734"/>
              <a:gd name="connsiteX0" fmla="*/ 0 w 311461"/>
              <a:gd name="connsiteY0" fmla="*/ 97475 h 97475"/>
              <a:gd name="connsiteX1" fmla="*/ 142128 w 311461"/>
              <a:gd name="connsiteY1" fmla="*/ 0 h 97475"/>
              <a:gd name="connsiteX2" fmla="*/ 311461 w 311461"/>
              <a:gd name="connsiteY2" fmla="*/ 0 h 97475"/>
            </a:gdLst>
            <a:ahLst/>
            <a:cxnLst>
              <a:cxn ang="0">
                <a:pos x="connsiteX0" y="connsiteY0"/>
              </a:cxn>
              <a:cxn ang="0">
                <a:pos x="connsiteX1" y="connsiteY1"/>
              </a:cxn>
              <a:cxn ang="0">
                <a:pos x="connsiteX2" y="connsiteY2"/>
              </a:cxn>
            </a:cxnLst>
            <a:rect l="l" t="t" r="r" b="b"/>
            <a:pathLst>
              <a:path w="311461" h="97475">
                <a:moveTo>
                  <a:pt x="0" y="97475"/>
                </a:moveTo>
                <a:lnTo>
                  <a:pt x="142128" y="0"/>
                </a:lnTo>
                <a:lnTo>
                  <a:pt x="311461" y="0"/>
                </a:lnTo>
              </a:path>
            </a:pathLst>
          </a:custGeom>
          <a:ln w="9525">
            <a:solidFill>
              <a:schemeClr val="tx1">
                <a:lumMod val="65000"/>
                <a:lumOff val="3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34" name="Freeform 63">
            <a:extLst>
              <a:ext uri="{FF2B5EF4-FFF2-40B4-BE49-F238E27FC236}">
                <a16:creationId xmlns:a16="http://schemas.microsoft.com/office/drawing/2014/main" xmlns="" id="{A062731C-6B05-4F98-9FEF-27F63CDD0CA2}"/>
              </a:ext>
            </a:extLst>
          </p:cNvPr>
          <p:cNvSpPr/>
          <p:nvPr/>
        </p:nvSpPr>
        <p:spPr>
          <a:xfrm flipV="1">
            <a:off x="3429001" y="5349027"/>
            <a:ext cx="1125389" cy="397372"/>
          </a:xfrm>
          <a:custGeom>
            <a:avLst/>
            <a:gdLst>
              <a:gd name="connsiteX0" fmla="*/ 0 w 660400"/>
              <a:gd name="connsiteY0" fmla="*/ 330200 h 330200"/>
              <a:gd name="connsiteX1" fmla="*/ 313266 w 660400"/>
              <a:gd name="connsiteY1" fmla="*/ 8466 h 330200"/>
              <a:gd name="connsiteX2" fmla="*/ 660400 w 660400"/>
              <a:gd name="connsiteY2" fmla="*/ 0 h 330200"/>
            </a:gdLst>
            <a:ahLst/>
            <a:cxnLst>
              <a:cxn ang="0">
                <a:pos x="connsiteX0" y="connsiteY0"/>
              </a:cxn>
              <a:cxn ang="0">
                <a:pos x="connsiteX1" y="connsiteY1"/>
              </a:cxn>
              <a:cxn ang="0">
                <a:pos x="connsiteX2" y="connsiteY2"/>
              </a:cxn>
            </a:cxnLst>
            <a:rect l="l" t="t" r="r" b="b"/>
            <a:pathLst>
              <a:path w="660400" h="330200">
                <a:moveTo>
                  <a:pt x="0" y="330200"/>
                </a:moveTo>
                <a:lnTo>
                  <a:pt x="313266" y="8466"/>
                </a:lnTo>
                <a:lnTo>
                  <a:pt x="660400" y="0"/>
                </a:lnTo>
              </a:path>
            </a:pathLst>
          </a:custGeom>
          <a:ln w="9525">
            <a:solidFill>
              <a:schemeClr val="tx1">
                <a:lumMod val="65000"/>
                <a:lumOff val="3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35" name="Oval 34">
            <a:extLst>
              <a:ext uri="{FF2B5EF4-FFF2-40B4-BE49-F238E27FC236}">
                <a16:creationId xmlns:a16="http://schemas.microsoft.com/office/drawing/2014/main" xmlns="" id="{062DE2B0-2026-41A1-BC90-E77896CFEEAB}"/>
              </a:ext>
            </a:extLst>
          </p:cNvPr>
          <p:cNvSpPr/>
          <p:nvPr/>
        </p:nvSpPr>
        <p:spPr>
          <a:xfrm>
            <a:off x="5031168" y="2132538"/>
            <a:ext cx="724247" cy="724247"/>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xmlns="" id="{AF89C940-9B45-4DAD-AC95-53AA689375EE}"/>
              </a:ext>
            </a:extLst>
          </p:cNvPr>
          <p:cNvSpPr/>
          <p:nvPr/>
        </p:nvSpPr>
        <p:spPr>
          <a:xfrm>
            <a:off x="5031167" y="3758406"/>
            <a:ext cx="724247" cy="724247"/>
          </a:xfrm>
          <a:prstGeom prst="ellipse">
            <a:avLst/>
          </a:prstGeom>
          <a:solidFill>
            <a:srgbClr val="99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xmlns="" id="{47736B97-7C0E-4A7F-BE3B-FC190FD28296}"/>
              </a:ext>
            </a:extLst>
          </p:cNvPr>
          <p:cNvSpPr/>
          <p:nvPr/>
        </p:nvSpPr>
        <p:spPr>
          <a:xfrm>
            <a:off x="5031167" y="5384277"/>
            <a:ext cx="724247" cy="724247"/>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Freeform: Shape 37">
            <a:extLst>
              <a:ext uri="{FF2B5EF4-FFF2-40B4-BE49-F238E27FC236}">
                <a16:creationId xmlns:a16="http://schemas.microsoft.com/office/drawing/2014/main" xmlns="" id="{AF0F313C-2826-4CCE-BBD3-4A789E9E16E8}"/>
              </a:ext>
            </a:extLst>
          </p:cNvPr>
          <p:cNvSpPr/>
          <p:nvPr/>
        </p:nvSpPr>
        <p:spPr>
          <a:xfrm>
            <a:off x="5255176" y="3947855"/>
            <a:ext cx="276225" cy="400051"/>
          </a:xfrm>
          <a:custGeom>
            <a:avLst/>
            <a:gdLst>
              <a:gd name="connsiteX0" fmla="*/ 137834 w 276225"/>
              <a:gd name="connsiteY0" fmla="*/ 156 h 400050"/>
              <a:gd name="connsiteX1" fmla="*/ 214987 w 276225"/>
              <a:gd name="connsiteY1" fmla="*/ 156 h 400050"/>
              <a:gd name="connsiteX2" fmla="*/ 232132 w 276225"/>
              <a:gd name="connsiteY2" fmla="*/ 7776 h 400050"/>
              <a:gd name="connsiteX3" fmla="*/ 275947 w 276225"/>
              <a:gd name="connsiteY3" fmla="*/ 139221 h 400050"/>
              <a:gd name="connsiteX4" fmla="*/ 223559 w 276225"/>
              <a:gd name="connsiteY4" fmla="*/ 235423 h 400050"/>
              <a:gd name="connsiteX5" fmla="*/ 190222 w 276225"/>
              <a:gd name="connsiteY5" fmla="*/ 253521 h 400050"/>
              <a:gd name="connsiteX6" fmla="*/ 153074 w 276225"/>
              <a:gd name="connsiteY6" fmla="*/ 321148 h 400050"/>
              <a:gd name="connsiteX7" fmla="*/ 189269 w 276225"/>
              <a:gd name="connsiteY7" fmla="*/ 373536 h 400050"/>
              <a:gd name="connsiteX8" fmla="*/ 225464 w 276225"/>
              <a:gd name="connsiteY8" fmla="*/ 387823 h 400050"/>
              <a:gd name="connsiteX9" fmla="*/ 231179 w 276225"/>
              <a:gd name="connsiteY9" fmla="*/ 395443 h 400050"/>
              <a:gd name="connsiteX10" fmla="*/ 222607 w 276225"/>
              <a:gd name="connsiteY10" fmla="*/ 400206 h 400050"/>
              <a:gd name="connsiteX11" fmla="*/ 54014 w 276225"/>
              <a:gd name="connsiteY11" fmla="*/ 400206 h 400050"/>
              <a:gd name="connsiteX12" fmla="*/ 45442 w 276225"/>
              <a:gd name="connsiteY12" fmla="*/ 396396 h 400050"/>
              <a:gd name="connsiteX13" fmla="*/ 53062 w 276225"/>
              <a:gd name="connsiteY13" fmla="*/ 387823 h 400050"/>
              <a:gd name="connsiteX14" fmla="*/ 91162 w 276225"/>
              <a:gd name="connsiteY14" fmla="*/ 372583 h 400050"/>
              <a:gd name="connsiteX15" fmla="*/ 124499 w 276225"/>
              <a:gd name="connsiteY15" fmla="*/ 322101 h 400050"/>
              <a:gd name="connsiteX16" fmla="*/ 91162 w 276225"/>
              <a:gd name="connsiteY16" fmla="*/ 255426 h 400050"/>
              <a:gd name="connsiteX17" fmla="*/ 55919 w 276225"/>
              <a:gd name="connsiteY17" fmla="*/ 237328 h 400050"/>
              <a:gd name="connsiteX18" fmla="*/ 4484 w 276225"/>
              <a:gd name="connsiteY18" fmla="*/ 117313 h 400050"/>
              <a:gd name="connsiteX19" fmla="*/ 40679 w 276225"/>
              <a:gd name="connsiteY19" fmla="*/ 12538 h 400050"/>
              <a:gd name="connsiteX20" fmla="*/ 59729 w 276225"/>
              <a:gd name="connsiteY20" fmla="*/ 156 h 400050"/>
              <a:gd name="connsiteX21" fmla="*/ 137834 w 276225"/>
              <a:gd name="connsiteY21" fmla="*/ 156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6225" h="400050">
                <a:moveTo>
                  <a:pt x="137834" y="156"/>
                </a:moveTo>
                <a:cubicBezTo>
                  <a:pt x="165457" y="156"/>
                  <a:pt x="187364" y="156"/>
                  <a:pt x="214987" y="156"/>
                </a:cubicBezTo>
                <a:cubicBezTo>
                  <a:pt x="221654" y="156"/>
                  <a:pt x="228322" y="-1749"/>
                  <a:pt x="232132" y="7776"/>
                </a:cubicBezTo>
                <a:cubicBezTo>
                  <a:pt x="250229" y="48733"/>
                  <a:pt x="272137" y="93501"/>
                  <a:pt x="275947" y="139221"/>
                </a:cubicBezTo>
                <a:cubicBezTo>
                  <a:pt x="279757" y="183988"/>
                  <a:pt x="261659" y="212563"/>
                  <a:pt x="223559" y="235423"/>
                </a:cubicBezTo>
                <a:cubicBezTo>
                  <a:pt x="212129" y="242091"/>
                  <a:pt x="202604" y="247806"/>
                  <a:pt x="190222" y="253521"/>
                </a:cubicBezTo>
                <a:cubicBezTo>
                  <a:pt x="154979" y="270666"/>
                  <a:pt x="153074" y="291621"/>
                  <a:pt x="153074" y="321148"/>
                </a:cubicBezTo>
                <a:cubicBezTo>
                  <a:pt x="152122" y="349723"/>
                  <a:pt x="163552" y="364963"/>
                  <a:pt x="189269" y="373536"/>
                </a:cubicBezTo>
                <a:cubicBezTo>
                  <a:pt x="200699" y="377346"/>
                  <a:pt x="214034" y="384013"/>
                  <a:pt x="225464" y="387823"/>
                </a:cubicBezTo>
                <a:cubicBezTo>
                  <a:pt x="229274" y="388776"/>
                  <a:pt x="232132" y="391633"/>
                  <a:pt x="231179" y="395443"/>
                </a:cubicBezTo>
                <a:cubicBezTo>
                  <a:pt x="230227" y="399253"/>
                  <a:pt x="226417" y="400206"/>
                  <a:pt x="222607" y="400206"/>
                </a:cubicBezTo>
                <a:cubicBezTo>
                  <a:pt x="168314" y="400206"/>
                  <a:pt x="109259" y="400206"/>
                  <a:pt x="54014" y="400206"/>
                </a:cubicBezTo>
                <a:cubicBezTo>
                  <a:pt x="50204" y="400206"/>
                  <a:pt x="46394" y="400206"/>
                  <a:pt x="45442" y="396396"/>
                </a:cubicBezTo>
                <a:cubicBezTo>
                  <a:pt x="44489" y="391633"/>
                  <a:pt x="49252" y="388776"/>
                  <a:pt x="53062" y="387823"/>
                </a:cubicBezTo>
                <a:cubicBezTo>
                  <a:pt x="64492" y="383061"/>
                  <a:pt x="78779" y="376393"/>
                  <a:pt x="91162" y="372583"/>
                </a:cubicBezTo>
                <a:cubicBezTo>
                  <a:pt x="115927" y="364011"/>
                  <a:pt x="125452" y="348771"/>
                  <a:pt x="124499" y="322101"/>
                </a:cubicBezTo>
                <a:cubicBezTo>
                  <a:pt x="124499" y="295431"/>
                  <a:pt x="129262" y="270666"/>
                  <a:pt x="91162" y="255426"/>
                </a:cubicBezTo>
                <a:cubicBezTo>
                  <a:pt x="78779" y="249711"/>
                  <a:pt x="68302" y="244948"/>
                  <a:pt x="55919" y="237328"/>
                </a:cubicBezTo>
                <a:cubicBezTo>
                  <a:pt x="7342" y="207801"/>
                  <a:pt x="-8851" y="172558"/>
                  <a:pt x="4484" y="117313"/>
                </a:cubicBezTo>
                <a:cubicBezTo>
                  <a:pt x="13057" y="83023"/>
                  <a:pt x="26392" y="44923"/>
                  <a:pt x="40679" y="12538"/>
                </a:cubicBezTo>
                <a:cubicBezTo>
                  <a:pt x="44489" y="3013"/>
                  <a:pt x="49252" y="156"/>
                  <a:pt x="59729" y="156"/>
                </a:cubicBezTo>
                <a:cubicBezTo>
                  <a:pt x="85447" y="1108"/>
                  <a:pt x="110212" y="156"/>
                  <a:pt x="137834" y="156"/>
                </a:cubicBezTo>
                <a:close/>
              </a:path>
            </a:pathLst>
          </a:custGeom>
          <a:solidFill>
            <a:schemeClr val="bg1"/>
          </a:solidFill>
          <a:ln w="9525" cap="flat">
            <a:noFill/>
            <a:prstDash val="solid"/>
            <a:miter/>
          </a:ln>
        </p:spPr>
        <p:txBody>
          <a:bodyPr rtlCol="0" anchor="ct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39" name="Group 38">
            <a:extLst>
              <a:ext uri="{FF2B5EF4-FFF2-40B4-BE49-F238E27FC236}">
                <a16:creationId xmlns:a16="http://schemas.microsoft.com/office/drawing/2014/main" xmlns="" id="{B72607C2-2909-4168-A1EB-FF519CD5CD53}"/>
              </a:ext>
            </a:extLst>
          </p:cNvPr>
          <p:cNvGrpSpPr/>
          <p:nvPr/>
        </p:nvGrpSpPr>
        <p:grpSpPr>
          <a:xfrm>
            <a:off x="5123250" y="5623834"/>
            <a:ext cx="540075" cy="299231"/>
            <a:chOff x="3293429" y="2401985"/>
            <a:chExt cx="704850" cy="390525"/>
          </a:xfrm>
          <a:solidFill>
            <a:schemeClr val="bg1"/>
          </a:solidFill>
        </p:grpSpPr>
        <p:sp>
          <p:nvSpPr>
            <p:cNvPr id="40" name="Freeform: Shape 39">
              <a:extLst>
                <a:ext uri="{FF2B5EF4-FFF2-40B4-BE49-F238E27FC236}">
                  <a16:creationId xmlns:a16="http://schemas.microsoft.com/office/drawing/2014/main" xmlns="" id="{17354004-B2D3-458C-9F73-BBDA232B7B9B}"/>
                </a:ext>
              </a:extLst>
            </p:cNvPr>
            <p:cNvSpPr/>
            <p:nvPr/>
          </p:nvSpPr>
          <p:spPr>
            <a:xfrm>
              <a:off x="3483843" y="2401985"/>
              <a:ext cx="419100" cy="314325"/>
            </a:xfrm>
            <a:custGeom>
              <a:avLst/>
              <a:gdLst>
                <a:gd name="connsiteX0" fmla="*/ 392516 w 419100"/>
                <a:gd name="connsiteY0" fmla="*/ 78105 h 314325"/>
                <a:gd name="connsiteX1" fmla="*/ 323936 w 419100"/>
                <a:gd name="connsiteY1" fmla="*/ 51435 h 314325"/>
                <a:gd name="connsiteX2" fmla="*/ 316316 w 419100"/>
                <a:gd name="connsiteY2" fmla="*/ 48577 h 314325"/>
                <a:gd name="connsiteX3" fmla="*/ 311553 w 419100"/>
                <a:gd name="connsiteY3" fmla="*/ 0 h 314325"/>
                <a:gd name="connsiteX4" fmla="*/ 9611 w 419100"/>
                <a:gd name="connsiteY4" fmla="*/ 0 h 314325"/>
                <a:gd name="connsiteX5" fmla="*/ 1038 w 419100"/>
                <a:gd name="connsiteY5" fmla="*/ 21908 h 314325"/>
                <a:gd name="connsiteX6" fmla="*/ 1991 w 419100"/>
                <a:gd name="connsiteY6" fmla="*/ 134302 h 314325"/>
                <a:gd name="connsiteX7" fmla="*/ 61046 w 419100"/>
                <a:gd name="connsiteY7" fmla="*/ 306705 h 314325"/>
                <a:gd name="connsiteX8" fmla="*/ 67713 w 419100"/>
                <a:gd name="connsiteY8" fmla="*/ 315278 h 314325"/>
                <a:gd name="connsiteX9" fmla="*/ 238211 w 419100"/>
                <a:gd name="connsiteY9" fmla="*/ 316230 h 314325"/>
                <a:gd name="connsiteX10" fmla="*/ 253451 w 419100"/>
                <a:gd name="connsiteY10" fmla="*/ 306705 h 314325"/>
                <a:gd name="connsiteX11" fmla="*/ 292503 w 419100"/>
                <a:gd name="connsiteY11" fmla="*/ 241935 h 314325"/>
                <a:gd name="connsiteX12" fmla="*/ 311553 w 419100"/>
                <a:gd name="connsiteY12" fmla="*/ 223838 h 314325"/>
                <a:gd name="connsiteX13" fmla="*/ 402041 w 419100"/>
                <a:gd name="connsiteY13" fmla="*/ 178118 h 314325"/>
                <a:gd name="connsiteX14" fmla="*/ 392516 w 419100"/>
                <a:gd name="connsiteY14" fmla="*/ 78105 h 314325"/>
                <a:gd name="connsiteX15" fmla="*/ 382038 w 419100"/>
                <a:gd name="connsiteY15" fmla="*/ 154305 h 314325"/>
                <a:gd name="connsiteX16" fmla="*/ 315363 w 419100"/>
                <a:gd name="connsiteY16" fmla="*/ 192405 h 314325"/>
                <a:gd name="connsiteX17" fmla="*/ 308696 w 419100"/>
                <a:gd name="connsiteY17" fmla="*/ 181927 h 314325"/>
                <a:gd name="connsiteX18" fmla="*/ 316316 w 419100"/>
                <a:gd name="connsiteY18" fmla="*/ 93345 h 314325"/>
                <a:gd name="connsiteX19" fmla="*/ 324888 w 419100"/>
                <a:gd name="connsiteY19" fmla="*/ 85725 h 314325"/>
                <a:gd name="connsiteX20" fmla="*/ 376323 w 419100"/>
                <a:gd name="connsiteY20" fmla="*/ 105727 h 314325"/>
                <a:gd name="connsiteX21" fmla="*/ 382038 w 419100"/>
                <a:gd name="connsiteY21" fmla="*/ 15430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9100" h="314325">
                  <a:moveTo>
                    <a:pt x="392516" y="78105"/>
                  </a:moveTo>
                  <a:cubicBezTo>
                    <a:pt x="377276" y="66675"/>
                    <a:pt x="353463" y="51435"/>
                    <a:pt x="323936" y="51435"/>
                  </a:cubicBezTo>
                  <a:cubicBezTo>
                    <a:pt x="321078" y="51435"/>
                    <a:pt x="317268" y="53340"/>
                    <a:pt x="316316" y="48577"/>
                  </a:cubicBezTo>
                  <a:cubicBezTo>
                    <a:pt x="311553" y="42863"/>
                    <a:pt x="318221" y="5715"/>
                    <a:pt x="311553" y="0"/>
                  </a:cubicBezTo>
                  <a:cubicBezTo>
                    <a:pt x="214398" y="0"/>
                    <a:pt x="106766" y="0"/>
                    <a:pt x="9611" y="0"/>
                  </a:cubicBezTo>
                  <a:cubicBezTo>
                    <a:pt x="86" y="0"/>
                    <a:pt x="86" y="19050"/>
                    <a:pt x="1038" y="21908"/>
                  </a:cubicBezTo>
                  <a:cubicBezTo>
                    <a:pt x="-867" y="37148"/>
                    <a:pt x="86" y="103823"/>
                    <a:pt x="1991" y="134302"/>
                  </a:cubicBezTo>
                  <a:cubicBezTo>
                    <a:pt x="8658" y="211455"/>
                    <a:pt x="31518" y="236220"/>
                    <a:pt x="61046" y="306705"/>
                  </a:cubicBezTo>
                  <a:cubicBezTo>
                    <a:pt x="61998" y="310515"/>
                    <a:pt x="63903" y="313373"/>
                    <a:pt x="67713" y="315278"/>
                  </a:cubicBezTo>
                  <a:cubicBezTo>
                    <a:pt x="124863" y="319088"/>
                    <a:pt x="181061" y="316230"/>
                    <a:pt x="238211" y="316230"/>
                  </a:cubicBezTo>
                  <a:cubicBezTo>
                    <a:pt x="244878" y="316230"/>
                    <a:pt x="251546" y="314325"/>
                    <a:pt x="253451" y="306705"/>
                  </a:cubicBezTo>
                  <a:cubicBezTo>
                    <a:pt x="275359" y="269557"/>
                    <a:pt x="280121" y="264795"/>
                    <a:pt x="292503" y="241935"/>
                  </a:cubicBezTo>
                  <a:cubicBezTo>
                    <a:pt x="297266" y="232410"/>
                    <a:pt x="302028" y="224790"/>
                    <a:pt x="311553" y="223838"/>
                  </a:cubicBezTo>
                  <a:cubicBezTo>
                    <a:pt x="347748" y="220980"/>
                    <a:pt x="378228" y="205740"/>
                    <a:pt x="402041" y="178118"/>
                  </a:cubicBezTo>
                  <a:cubicBezTo>
                    <a:pt x="430616" y="148590"/>
                    <a:pt x="424901" y="103823"/>
                    <a:pt x="392516" y="78105"/>
                  </a:cubicBezTo>
                  <a:close/>
                  <a:moveTo>
                    <a:pt x="382038" y="154305"/>
                  </a:moveTo>
                  <a:cubicBezTo>
                    <a:pt x="366798" y="178118"/>
                    <a:pt x="342034" y="187643"/>
                    <a:pt x="315363" y="192405"/>
                  </a:cubicBezTo>
                  <a:cubicBezTo>
                    <a:pt x="303934" y="194310"/>
                    <a:pt x="308696" y="186690"/>
                    <a:pt x="308696" y="181927"/>
                  </a:cubicBezTo>
                  <a:cubicBezTo>
                    <a:pt x="312506" y="152400"/>
                    <a:pt x="316316" y="122873"/>
                    <a:pt x="316316" y="93345"/>
                  </a:cubicBezTo>
                  <a:cubicBezTo>
                    <a:pt x="316316" y="86677"/>
                    <a:pt x="318221" y="84773"/>
                    <a:pt x="324888" y="85725"/>
                  </a:cubicBezTo>
                  <a:cubicBezTo>
                    <a:pt x="343938" y="87630"/>
                    <a:pt x="361084" y="92393"/>
                    <a:pt x="376323" y="105727"/>
                  </a:cubicBezTo>
                  <a:cubicBezTo>
                    <a:pt x="390611" y="118110"/>
                    <a:pt x="392516" y="138113"/>
                    <a:pt x="382038" y="154305"/>
                  </a:cubicBezTo>
                  <a:close/>
                </a:path>
              </a:pathLst>
            </a:custGeom>
            <a:grpFill/>
            <a:ln w="9525" cap="flat">
              <a:noFill/>
              <a:prstDash val="solid"/>
              <a:miter/>
            </a:ln>
          </p:spPr>
          <p:txBody>
            <a:bodyPr rtlCol="0" anchor="ct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1" name="Freeform: Shape 40">
              <a:extLst>
                <a:ext uri="{FF2B5EF4-FFF2-40B4-BE49-F238E27FC236}">
                  <a16:creationId xmlns:a16="http://schemas.microsoft.com/office/drawing/2014/main" xmlns="" id="{D3B781F0-19A1-4A1C-A1D1-C7B052BE325D}"/>
                </a:ext>
              </a:extLst>
            </p:cNvPr>
            <p:cNvSpPr/>
            <p:nvPr/>
          </p:nvSpPr>
          <p:spPr>
            <a:xfrm>
              <a:off x="3293429" y="2725835"/>
              <a:ext cx="704850" cy="66675"/>
            </a:xfrm>
            <a:custGeom>
              <a:avLst/>
              <a:gdLst>
                <a:gd name="connsiteX0" fmla="*/ 0 w 704850"/>
                <a:gd name="connsiteY0" fmla="*/ 0 h 66675"/>
                <a:gd name="connsiteX1" fmla="*/ 352425 w 704850"/>
                <a:gd name="connsiteY1" fmla="*/ 73342 h 66675"/>
                <a:gd name="connsiteX2" fmla="*/ 704850 w 704850"/>
                <a:gd name="connsiteY2" fmla="*/ 0 h 66675"/>
                <a:gd name="connsiteX3" fmla="*/ 0 w 704850"/>
                <a:gd name="connsiteY3" fmla="*/ 0 h 66675"/>
              </a:gdLst>
              <a:ahLst/>
              <a:cxnLst>
                <a:cxn ang="0">
                  <a:pos x="connsiteX0" y="connsiteY0"/>
                </a:cxn>
                <a:cxn ang="0">
                  <a:pos x="connsiteX1" y="connsiteY1"/>
                </a:cxn>
                <a:cxn ang="0">
                  <a:pos x="connsiteX2" y="connsiteY2"/>
                </a:cxn>
                <a:cxn ang="0">
                  <a:pos x="connsiteX3" y="connsiteY3"/>
                </a:cxn>
              </a:cxnLst>
              <a:rect l="l" t="t" r="r" b="b"/>
              <a:pathLst>
                <a:path w="704850" h="66675">
                  <a:moveTo>
                    <a:pt x="0" y="0"/>
                  </a:moveTo>
                  <a:cubicBezTo>
                    <a:pt x="107633" y="46672"/>
                    <a:pt x="226695" y="73342"/>
                    <a:pt x="352425" y="73342"/>
                  </a:cubicBezTo>
                  <a:cubicBezTo>
                    <a:pt x="478155" y="73342"/>
                    <a:pt x="597218" y="47625"/>
                    <a:pt x="704850" y="0"/>
                  </a:cubicBezTo>
                  <a:lnTo>
                    <a:pt x="0" y="0"/>
                  </a:lnTo>
                  <a:close/>
                </a:path>
              </a:pathLst>
            </a:custGeom>
            <a:grpFill/>
            <a:ln w="9525" cap="flat">
              <a:noFill/>
              <a:prstDash val="solid"/>
              <a:miter/>
            </a:ln>
          </p:spPr>
          <p:txBody>
            <a:bodyPr rtlCol="0" anchor="ct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43" name="Freeform: Shape 42">
            <a:extLst>
              <a:ext uri="{FF2B5EF4-FFF2-40B4-BE49-F238E27FC236}">
                <a16:creationId xmlns:a16="http://schemas.microsoft.com/office/drawing/2014/main" xmlns="" id="{436063E2-C371-4413-9D8A-E69B0427B2CB}"/>
              </a:ext>
            </a:extLst>
          </p:cNvPr>
          <p:cNvSpPr/>
          <p:nvPr/>
        </p:nvSpPr>
        <p:spPr>
          <a:xfrm>
            <a:off x="5543028" y="5732266"/>
            <a:ext cx="21911" cy="21911"/>
          </a:xfrm>
          <a:custGeom>
            <a:avLst/>
            <a:gdLst>
              <a:gd name="connsiteX0" fmla="*/ 0 w 0"/>
              <a:gd name="connsiteY0" fmla="*/ 953 h 0"/>
              <a:gd name="connsiteX1" fmla="*/ 5715 w 0"/>
              <a:gd name="connsiteY1" fmla="*/ 0 h 0"/>
              <a:gd name="connsiteX2" fmla="*/ 4763 w 0"/>
              <a:gd name="connsiteY2" fmla="*/ 3810 h 0"/>
              <a:gd name="connsiteX3" fmla="*/ 0 w 0"/>
              <a:gd name="connsiteY3" fmla="*/ 953 h 0"/>
              <a:gd name="connsiteX4" fmla="*/ 0 w 0"/>
              <a:gd name="connsiteY4" fmla="*/ 953 h 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a:moveTo>
                  <a:pt x="0" y="953"/>
                </a:moveTo>
                <a:cubicBezTo>
                  <a:pt x="1905" y="953"/>
                  <a:pt x="3810" y="0"/>
                  <a:pt x="5715" y="0"/>
                </a:cubicBezTo>
                <a:cubicBezTo>
                  <a:pt x="5715" y="953"/>
                  <a:pt x="5715" y="2858"/>
                  <a:pt x="4763" y="3810"/>
                </a:cubicBezTo>
                <a:cubicBezTo>
                  <a:pt x="3810" y="2858"/>
                  <a:pt x="2857" y="953"/>
                  <a:pt x="0" y="953"/>
                </a:cubicBezTo>
                <a:cubicBezTo>
                  <a:pt x="952" y="0"/>
                  <a:pt x="0" y="953"/>
                  <a:pt x="0" y="953"/>
                </a:cubicBezTo>
                <a:close/>
              </a:path>
            </a:pathLst>
          </a:custGeom>
          <a:solidFill>
            <a:srgbClr val="F2EADB"/>
          </a:solidFill>
          <a:ln w="9525" cap="flat">
            <a:noFill/>
            <a:prstDash val="solid"/>
            <a:miter/>
          </a:ln>
        </p:spPr>
        <p:txBody>
          <a:bodyPr rtlCol="0" anchor="ct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56" name="Group 55">
            <a:extLst>
              <a:ext uri="{FF2B5EF4-FFF2-40B4-BE49-F238E27FC236}">
                <a16:creationId xmlns:a16="http://schemas.microsoft.com/office/drawing/2014/main" xmlns="" id="{45A7C0DE-ACB4-4B7F-8B5A-9E87E72D4913}"/>
              </a:ext>
            </a:extLst>
          </p:cNvPr>
          <p:cNvGrpSpPr/>
          <p:nvPr/>
        </p:nvGrpSpPr>
        <p:grpSpPr>
          <a:xfrm>
            <a:off x="5255176" y="2252614"/>
            <a:ext cx="301655" cy="484095"/>
            <a:chOff x="6899592" y="1993712"/>
            <a:chExt cx="3149063" cy="5053610"/>
          </a:xfrm>
        </p:grpSpPr>
        <p:sp>
          <p:nvSpPr>
            <p:cNvPr id="53" name="Freeform: Shape 52">
              <a:extLst>
                <a:ext uri="{FF2B5EF4-FFF2-40B4-BE49-F238E27FC236}">
                  <a16:creationId xmlns:a16="http://schemas.microsoft.com/office/drawing/2014/main" xmlns="" id="{3895C6F3-374C-40B6-9E96-D4B731BD14DB}"/>
                </a:ext>
              </a:extLst>
            </p:cNvPr>
            <p:cNvSpPr/>
            <p:nvPr/>
          </p:nvSpPr>
          <p:spPr>
            <a:xfrm>
              <a:off x="6899592" y="1993712"/>
              <a:ext cx="3149063" cy="5053610"/>
            </a:xfrm>
            <a:custGeom>
              <a:avLst/>
              <a:gdLst>
                <a:gd name="connsiteX0" fmla="*/ 789030 w 3149063"/>
                <a:gd name="connsiteY0" fmla="*/ 5048021 h 5053610"/>
                <a:gd name="connsiteX1" fmla="*/ 791566 w 3149063"/>
                <a:gd name="connsiteY1" fmla="*/ 5048022 h 5053610"/>
                <a:gd name="connsiteX2" fmla="*/ 793454 w 3149063"/>
                <a:gd name="connsiteY2" fmla="*/ 5048831 h 5053610"/>
                <a:gd name="connsiteX3" fmla="*/ 787934 w 3149063"/>
                <a:gd name="connsiteY3" fmla="*/ 5047820 h 5053610"/>
                <a:gd name="connsiteX4" fmla="*/ 789030 w 3149063"/>
                <a:gd name="connsiteY4" fmla="*/ 5048021 h 5053610"/>
                <a:gd name="connsiteX5" fmla="*/ 769942 w 3149063"/>
                <a:gd name="connsiteY5" fmla="*/ 5048015 h 5053610"/>
                <a:gd name="connsiteX6" fmla="*/ 781958 w 3149063"/>
                <a:gd name="connsiteY6" fmla="*/ 5047834 h 5053610"/>
                <a:gd name="connsiteX7" fmla="*/ 2485194 w 3149063"/>
                <a:gd name="connsiteY7" fmla="*/ 0 h 5053610"/>
                <a:gd name="connsiteX8" fmla="*/ 3149063 w 3149063"/>
                <a:gd name="connsiteY8" fmla="*/ 0 h 5053610"/>
                <a:gd name="connsiteX9" fmla="*/ 3142489 w 3149063"/>
                <a:gd name="connsiteY9" fmla="*/ 144605 h 5053610"/>
                <a:gd name="connsiteX10" fmla="*/ 2594743 w 3149063"/>
                <a:gd name="connsiteY10" fmla="*/ 144605 h 5053610"/>
                <a:gd name="connsiteX11" fmla="*/ 2415083 w 3149063"/>
                <a:gd name="connsiteY11" fmla="*/ 322075 h 5053610"/>
                <a:gd name="connsiteX12" fmla="*/ 2309403 w 3149063"/>
                <a:gd name="connsiteY12" fmla="*/ 730351 h 5053610"/>
                <a:gd name="connsiteX13" fmla="*/ 2293947 w 3149063"/>
                <a:gd name="connsiteY13" fmla="*/ 790658 h 5053610"/>
                <a:gd name="connsiteX14" fmla="*/ 2330933 w 3149063"/>
                <a:gd name="connsiteY14" fmla="*/ 798189 h 5053610"/>
                <a:gd name="connsiteX15" fmla="*/ 2686767 w 3149063"/>
                <a:gd name="connsiteY15" fmla="*/ 900493 h 5053610"/>
                <a:gd name="connsiteX16" fmla="*/ 2903673 w 3149063"/>
                <a:gd name="connsiteY16" fmla="*/ 1152457 h 5053610"/>
                <a:gd name="connsiteX17" fmla="*/ 2555308 w 3149063"/>
                <a:gd name="connsiteY17" fmla="*/ 4616400 h 5053610"/>
                <a:gd name="connsiteX18" fmla="*/ 2106156 w 3149063"/>
                <a:gd name="connsiteY18" fmla="*/ 5048022 h 5053610"/>
                <a:gd name="connsiteX19" fmla="*/ 834291 w 3149063"/>
                <a:gd name="connsiteY19" fmla="*/ 5047714 h 5053610"/>
                <a:gd name="connsiteX20" fmla="*/ 787934 w 3149063"/>
                <a:gd name="connsiteY20" fmla="*/ 5047820 h 5053610"/>
                <a:gd name="connsiteX21" fmla="*/ 751379 w 3149063"/>
                <a:gd name="connsiteY21" fmla="*/ 5041129 h 5053610"/>
                <a:gd name="connsiteX22" fmla="*/ 359944 w 3149063"/>
                <a:gd name="connsiteY22" fmla="*/ 4636117 h 5053610"/>
                <a:gd name="connsiteX23" fmla="*/ 623 w 3149063"/>
                <a:gd name="connsiteY23" fmla="*/ 1292680 h 5053610"/>
                <a:gd name="connsiteX24" fmla="*/ 263541 w 3149063"/>
                <a:gd name="connsiteY24" fmla="*/ 880775 h 5053610"/>
                <a:gd name="connsiteX25" fmla="*/ 1993560 w 3149063"/>
                <a:gd name="connsiteY25" fmla="*/ 729495 h 5053610"/>
                <a:gd name="connsiteX26" fmla="*/ 2155090 w 3149063"/>
                <a:gd name="connsiteY26" fmla="*/ 762385 h 5053610"/>
                <a:gd name="connsiteX27" fmla="*/ 2316490 w 3149063"/>
                <a:gd name="connsiteY27" fmla="*/ 131459 h 5053610"/>
                <a:gd name="connsiteX28" fmla="*/ 2485194 w 3149063"/>
                <a:gd name="connsiteY28" fmla="*/ 0 h 505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149063" h="5053610">
                  <a:moveTo>
                    <a:pt x="789030" y="5048021"/>
                  </a:moveTo>
                  <a:lnTo>
                    <a:pt x="791566" y="5048022"/>
                  </a:lnTo>
                  <a:cubicBezTo>
                    <a:pt x="895912" y="5048022"/>
                    <a:pt x="869929" y="5060038"/>
                    <a:pt x="793454" y="5048831"/>
                  </a:cubicBezTo>
                  <a:close/>
                  <a:moveTo>
                    <a:pt x="787934" y="5047820"/>
                  </a:moveTo>
                  <a:lnTo>
                    <a:pt x="789030" y="5048021"/>
                  </a:lnTo>
                  <a:lnTo>
                    <a:pt x="769942" y="5048015"/>
                  </a:lnTo>
                  <a:cubicBezTo>
                    <a:pt x="741211" y="5047995"/>
                    <a:pt x="748392" y="5047926"/>
                    <a:pt x="781958" y="5047834"/>
                  </a:cubicBezTo>
                  <a:close/>
                  <a:moveTo>
                    <a:pt x="2485194" y="0"/>
                  </a:moveTo>
                  <a:lnTo>
                    <a:pt x="3149063" y="0"/>
                  </a:lnTo>
                  <a:lnTo>
                    <a:pt x="3142489" y="144605"/>
                  </a:lnTo>
                  <a:cubicBezTo>
                    <a:pt x="3142489" y="144605"/>
                    <a:pt x="2724012" y="144605"/>
                    <a:pt x="2594743" y="144605"/>
                  </a:cubicBezTo>
                  <a:cubicBezTo>
                    <a:pt x="2434803" y="144605"/>
                    <a:pt x="2443567" y="223480"/>
                    <a:pt x="2415083" y="322075"/>
                  </a:cubicBezTo>
                  <a:cubicBezTo>
                    <a:pt x="2409058" y="342890"/>
                    <a:pt x="2367840" y="502557"/>
                    <a:pt x="2309403" y="730351"/>
                  </a:cubicBezTo>
                  <a:lnTo>
                    <a:pt x="2293947" y="790658"/>
                  </a:lnTo>
                  <a:lnTo>
                    <a:pt x="2330933" y="798189"/>
                  </a:lnTo>
                  <a:cubicBezTo>
                    <a:pt x="2446375" y="826548"/>
                    <a:pt x="2564894" y="860508"/>
                    <a:pt x="2686767" y="900493"/>
                  </a:cubicBezTo>
                  <a:cubicBezTo>
                    <a:pt x="2862046" y="957461"/>
                    <a:pt x="2903673" y="1058246"/>
                    <a:pt x="2903673" y="1152457"/>
                  </a:cubicBezTo>
                  <a:cubicBezTo>
                    <a:pt x="2903673" y="1246670"/>
                    <a:pt x="2583790" y="4528760"/>
                    <a:pt x="2555308" y="4616400"/>
                  </a:cubicBezTo>
                  <a:cubicBezTo>
                    <a:pt x="2526824" y="4704039"/>
                    <a:pt x="2428231" y="5048022"/>
                    <a:pt x="2106156" y="5048022"/>
                  </a:cubicBezTo>
                  <a:cubicBezTo>
                    <a:pt x="1864601" y="5046380"/>
                    <a:pt x="1089404" y="5047201"/>
                    <a:pt x="834291" y="5047714"/>
                  </a:cubicBezTo>
                  <a:lnTo>
                    <a:pt x="787934" y="5047820"/>
                  </a:lnTo>
                  <a:lnTo>
                    <a:pt x="751379" y="5041129"/>
                  </a:lnTo>
                  <a:cubicBezTo>
                    <a:pt x="614748" y="5011238"/>
                    <a:pt x="394452" y="4915879"/>
                    <a:pt x="359944" y="4636117"/>
                  </a:cubicBezTo>
                  <a:cubicBezTo>
                    <a:pt x="298596" y="4138766"/>
                    <a:pt x="623" y="1292680"/>
                    <a:pt x="623" y="1292680"/>
                  </a:cubicBezTo>
                  <a:cubicBezTo>
                    <a:pt x="623" y="1292680"/>
                    <a:pt x="-25670" y="979371"/>
                    <a:pt x="263541" y="880775"/>
                  </a:cubicBezTo>
                  <a:cubicBezTo>
                    <a:pt x="779517" y="704950"/>
                    <a:pt x="1336163" y="624020"/>
                    <a:pt x="1993560" y="729495"/>
                  </a:cubicBezTo>
                  <a:lnTo>
                    <a:pt x="2155090" y="762385"/>
                  </a:lnTo>
                  <a:lnTo>
                    <a:pt x="2316490" y="131459"/>
                  </a:lnTo>
                  <a:cubicBezTo>
                    <a:pt x="2336208" y="54776"/>
                    <a:pt x="2406319" y="0"/>
                    <a:pt x="2485194" y="0"/>
                  </a:cubicBezTo>
                  <a:close/>
                </a:path>
              </a:pathLst>
            </a:custGeom>
            <a:solidFill>
              <a:schemeClr val="bg1"/>
            </a:solidFill>
            <a:ln w="9525" cap="flat">
              <a:noFill/>
              <a:prstDash val="solid"/>
              <a:miter/>
            </a:ln>
          </p:spPr>
          <p:txBody>
            <a:bodyPr wrap="square" rtlCol="0" anchor="ctr">
              <a:no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5" name="Freeform: Shape 54">
              <a:extLst>
                <a:ext uri="{FF2B5EF4-FFF2-40B4-BE49-F238E27FC236}">
                  <a16:creationId xmlns:a16="http://schemas.microsoft.com/office/drawing/2014/main" xmlns="" id="{6AD683B1-A350-43B7-A68B-EBCAE6128C38}"/>
                </a:ext>
              </a:extLst>
            </p:cNvPr>
            <p:cNvSpPr/>
            <p:nvPr/>
          </p:nvSpPr>
          <p:spPr>
            <a:xfrm>
              <a:off x="7098972" y="2874136"/>
              <a:ext cx="2507105" cy="4021600"/>
            </a:xfrm>
            <a:custGeom>
              <a:avLst/>
              <a:gdLst>
                <a:gd name="connsiteX0" fmla="*/ 679591 w 2507105"/>
                <a:gd name="connsiteY0" fmla="*/ 4016421 h 4021600"/>
                <a:gd name="connsiteX1" fmla="*/ 682018 w 2507105"/>
                <a:gd name="connsiteY1" fmla="*/ 4016422 h 4021600"/>
                <a:gd name="connsiteX2" fmla="*/ 682980 w 2507105"/>
                <a:gd name="connsiteY2" fmla="*/ 4017231 h 4021600"/>
                <a:gd name="connsiteX3" fmla="*/ 678758 w 2507105"/>
                <a:gd name="connsiteY3" fmla="*/ 4016222 h 4021600"/>
                <a:gd name="connsiteX4" fmla="*/ 679591 w 2507105"/>
                <a:gd name="connsiteY4" fmla="*/ 4016421 h 4021600"/>
                <a:gd name="connsiteX5" fmla="*/ 663472 w 2507105"/>
                <a:gd name="connsiteY5" fmla="*/ 4016416 h 4021600"/>
                <a:gd name="connsiteX6" fmla="*/ 674228 w 2507105"/>
                <a:gd name="connsiteY6" fmla="*/ 4016234 h 4021600"/>
                <a:gd name="connsiteX7" fmla="*/ 809092 w 2507105"/>
                <a:gd name="connsiteY7" fmla="*/ 1886788 h 4021600"/>
                <a:gd name="connsiteX8" fmla="*/ 951507 w 2507105"/>
                <a:gd name="connsiteY8" fmla="*/ 2029203 h 4021600"/>
                <a:gd name="connsiteX9" fmla="*/ 809092 w 2507105"/>
                <a:gd name="connsiteY9" fmla="*/ 2171616 h 4021600"/>
                <a:gd name="connsiteX10" fmla="*/ 666679 w 2507105"/>
                <a:gd name="connsiteY10" fmla="*/ 2029203 h 4021600"/>
                <a:gd name="connsiteX11" fmla="*/ 809092 w 2507105"/>
                <a:gd name="connsiteY11" fmla="*/ 1886788 h 4021600"/>
                <a:gd name="connsiteX12" fmla="*/ 548366 w 2507105"/>
                <a:gd name="connsiteY12" fmla="*/ 1647970 h 4021600"/>
                <a:gd name="connsiteX13" fmla="*/ 649151 w 2507105"/>
                <a:gd name="connsiteY13" fmla="*/ 1748755 h 4021600"/>
                <a:gd name="connsiteX14" fmla="*/ 548366 w 2507105"/>
                <a:gd name="connsiteY14" fmla="*/ 1849540 h 4021600"/>
                <a:gd name="connsiteX15" fmla="*/ 447581 w 2507105"/>
                <a:gd name="connsiteY15" fmla="*/ 1748755 h 4021600"/>
                <a:gd name="connsiteX16" fmla="*/ 548366 w 2507105"/>
                <a:gd name="connsiteY16" fmla="*/ 1647970 h 4021600"/>
                <a:gd name="connsiteX17" fmla="*/ 1180739 w 2507105"/>
                <a:gd name="connsiteY17" fmla="*/ 353 h 4021600"/>
                <a:gd name="connsiteX18" fmla="*/ 1720645 w 2507105"/>
                <a:gd name="connsiteY18" fmla="*/ 42941 h 4021600"/>
                <a:gd name="connsiteX19" fmla="*/ 1904365 w 2507105"/>
                <a:gd name="connsiteY19" fmla="*/ 82674 h 4021600"/>
                <a:gd name="connsiteX20" fmla="*/ 1598760 w 2507105"/>
                <a:gd name="connsiteY20" fmla="*/ 1277311 h 4021600"/>
                <a:gd name="connsiteX21" fmla="*/ 1410646 w 2507105"/>
                <a:gd name="connsiteY21" fmla="*/ 1258656 h 4021600"/>
                <a:gd name="connsiteX22" fmla="*/ 419099 w 2507105"/>
                <a:gd name="connsiteY22" fmla="*/ 1371907 h 4021600"/>
                <a:gd name="connsiteX23" fmla="*/ 232865 w 2507105"/>
                <a:gd name="connsiteY23" fmla="*/ 1617297 h 4021600"/>
                <a:gd name="connsiteX24" fmla="*/ 487019 w 2507105"/>
                <a:gd name="connsiteY24" fmla="*/ 3624238 h 4021600"/>
                <a:gd name="connsiteX25" fmla="*/ 728849 w 2507105"/>
                <a:gd name="connsiteY25" fmla="*/ 3859767 h 4021600"/>
                <a:gd name="connsiteX26" fmla="*/ 791256 w 2507105"/>
                <a:gd name="connsiteY26" fmla="*/ 3871818 h 4021600"/>
                <a:gd name="connsiteX27" fmla="*/ 792451 w 2507105"/>
                <a:gd name="connsiteY27" fmla="*/ 3872049 h 4021600"/>
                <a:gd name="connsiteX28" fmla="*/ 791566 w 2507105"/>
                <a:gd name="connsiteY28" fmla="*/ 3871818 h 4021600"/>
                <a:gd name="connsiteX29" fmla="*/ 822034 w 2507105"/>
                <a:gd name="connsiteY29" fmla="*/ 3871818 h 4021600"/>
                <a:gd name="connsiteX30" fmla="*/ 1716161 w 2507105"/>
                <a:gd name="connsiteY30" fmla="*/ 3871818 h 4021600"/>
                <a:gd name="connsiteX31" fmla="*/ 2031662 w 2507105"/>
                <a:gd name="connsiteY31" fmla="*/ 3613282 h 4021600"/>
                <a:gd name="connsiteX32" fmla="*/ 2277052 w 2507105"/>
                <a:gd name="connsiteY32" fmla="*/ 1534039 h 4021600"/>
                <a:gd name="connsiteX33" fmla="*/ 2123684 w 2507105"/>
                <a:gd name="connsiteY33" fmla="*/ 1382863 h 4021600"/>
                <a:gd name="connsiteX34" fmla="*/ 1873407 w 2507105"/>
                <a:gd name="connsiteY34" fmla="*/ 1321913 h 4021600"/>
                <a:gd name="connsiteX35" fmla="*/ 1739766 w 2507105"/>
                <a:gd name="connsiteY35" fmla="*/ 1298879 h 4021600"/>
                <a:gd name="connsiteX36" fmla="*/ 1741343 w 2507105"/>
                <a:gd name="connsiteY36" fmla="*/ 1292695 h 4021600"/>
                <a:gd name="connsiteX37" fmla="*/ 2011698 w 2507105"/>
                <a:gd name="connsiteY37" fmla="*/ 233872 h 4021600"/>
                <a:gd name="connsiteX38" fmla="*/ 2042074 w 2507105"/>
                <a:gd name="connsiteY38" fmla="*/ 115176 h 4021600"/>
                <a:gd name="connsiteX39" fmla="*/ 2318680 w 2507105"/>
                <a:gd name="connsiteY39" fmla="*/ 199733 h 4021600"/>
                <a:gd name="connsiteX40" fmla="*/ 2507105 w 2507105"/>
                <a:gd name="connsiteY40" fmla="*/ 431977 h 4021600"/>
                <a:gd name="connsiteX41" fmla="*/ 2204750 w 2507105"/>
                <a:gd name="connsiteY41" fmla="*/ 3619853 h 4021600"/>
                <a:gd name="connsiteX42" fmla="*/ 1816947 w 2507105"/>
                <a:gd name="connsiteY42" fmla="*/ 4016422 h 4021600"/>
                <a:gd name="connsiteX43" fmla="*/ 719470 w 2507105"/>
                <a:gd name="connsiteY43" fmla="*/ 4016114 h 4021600"/>
                <a:gd name="connsiteX44" fmla="*/ 678758 w 2507105"/>
                <a:gd name="connsiteY44" fmla="*/ 4016222 h 4021600"/>
                <a:gd name="connsiteX45" fmla="*/ 605059 w 2507105"/>
                <a:gd name="connsiteY45" fmla="*/ 3998620 h 4021600"/>
                <a:gd name="connsiteX46" fmla="*/ 309551 w 2507105"/>
                <a:gd name="connsiteY46" fmla="*/ 3637381 h 4021600"/>
                <a:gd name="connsiteX47" fmla="*/ 621 w 2507105"/>
                <a:gd name="connsiteY47" fmla="*/ 561243 h 4021600"/>
                <a:gd name="connsiteX48" fmla="*/ 228483 w 2507105"/>
                <a:gd name="connsiteY48" fmla="*/ 182205 h 4021600"/>
                <a:gd name="connsiteX49" fmla="*/ 1180739 w 2507105"/>
                <a:gd name="connsiteY49" fmla="*/ 353 h 40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507105" h="4021600">
                  <a:moveTo>
                    <a:pt x="679591" y="4016421"/>
                  </a:moveTo>
                  <a:lnTo>
                    <a:pt x="682018" y="4016422"/>
                  </a:lnTo>
                  <a:cubicBezTo>
                    <a:pt x="771574" y="4016422"/>
                    <a:pt x="748979" y="4027514"/>
                    <a:pt x="682980" y="4017231"/>
                  </a:cubicBezTo>
                  <a:close/>
                  <a:moveTo>
                    <a:pt x="678758" y="4016222"/>
                  </a:moveTo>
                  <a:lnTo>
                    <a:pt x="679591" y="4016421"/>
                  </a:lnTo>
                  <a:lnTo>
                    <a:pt x="663472" y="4016416"/>
                  </a:lnTo>
                  <a:cubicBezTo>
                    <a:pt x="638859" y="4016396"/>
                    <a:pt x="645180" y="4016327"/>
                    <a:pt x="674228" y="4016234"/>
                  </a:cubicBezTo>
                  <a:close/>
                  <a:moveTo>
                    <a:pt x="809092" y="1886788"/>
                  </a:moveTo>
                  <a:cubicBezTo>
                    <a:pt x="887747" y="1886788"/>
                    <a:pt x="951507" y="1950549"/>
                    <a:pt x="951507" y="2029203"/>
                  </a:cubicBezTo>
                  <a:cubicBezTo>
                    <a:pt x="951507" y="2107856"/>
                    <a:pt x="887747" y="2171616"/>
                    <a:pt x="809092" y="2171616"/>
                  </a:cubicBezTo>
                  <a:cubicBezTo>
                    <a:pt x="730440" y="2171616"/>
                    <a:pt x="666679" y="2107856"/>
                    <a:pt x="666679" y="2029203"/>
                  </a:cubicBezTo>
                  <a:cubicBezTo>
                    <a:pt x="666679" y="1950549"/>
                    <a:pt x="730440" y="1886788"/>
                    <a:pt x="809092" y="1886788"/>
                  </a:cubicBezTo>
                  <a:close/>
                  <a:moveTo>
                    <a:pt x="548366" y="1647970"/>
                  </a:moveTo>
                  <a:cubicBezTo>
                    <a:pt x="604027" y="1647970"/>
                    <a:pt x="649151" y="1693094"/>
                    <a:pt x="649151" y="1748755"/>
                  </a:cubicBezTo>
                  <a:cubicBezTo>
                    <a:pt x="649151" y="1804416"/>
                    <a:pt x="604027" y="1849540"/>
                    <a:pt x="548366" y="1849540"/>
                  </a:cubicBezTo>
                  <a:cubicBezTo>
                    <a:pt x="492705" y="1849540"/>
                    <a:pt x="447581" y="1804416"/>
                    <a:pt x="447581" y="1748755"/>
                  </a:cubicBezTo>
                  <a:cubicBezTo>
                    <a:pt x="447581" y="1693094"/>
                    <a:pt x="492705" y="1647970"/>
                    <a:pt x="548366" y="1647970"/>
                  </a:cubicBezTo>
                  <a:close/>
                  <a:moveTo>
                    <a:pt x="1180739" y="353"/>
                  </a:moveTo>
                  <a:cubicBezTo>
                    <a:pt x="1352320" y="-2386"/>
                    <a:pt x="1531639" y="10761"/>
                    <a:pt x="1720645" y="42941"/>
                  </a:cubicBezTo>
                  <a:lnTo>
                    <a:pt x="1904365" y="82674"/>
                  </a:lnTo>
                  <a:lnTo>
                    <a:pt x="1598760" y="1277311"/>
                  </a:lnTo>
                  <a:lnTo>
                    <a:pt x="1410646" y="1258656"/>
                  </a:lnTo>
                  <a:cubicBezTo>
                    <a:pt x="1044042" y="1235997"/>
                    <a:pt x="721728" y="1284267"/>
                    <a:pt x="419099" y="1371907"/>
                  </a:cubicBezTo>
                  <a:cubicBezTo>
                    <a:pt x="213147" y="1428872"/>
                    <a:pt x="232865" y="1617297"/>
                    <a:pt x="232865" y="1617297"/>
                  </a:cubicBezTo>
                  <a:cubicBezTo>
                    <a:pt x="232865" y="1617297"/>
                    <a:pt x="443199" y="3326262"/>
                    <a:pt x="487019" y="3624238"/>
                  </a:cubicBezTo>
                  <a:cubicBezTo>
                    <a:pt x="508929" y="3773224"/>
                    <a:pt x="633815" y="3835119"/>
                    <a:pt x="728849" y="3859767"/>
                  </a:cubicBezTo>
                  <a:lnTo>
                    <a:pt x="791256" y="3871818"/>
                  </a:lnTo>
                  <a:lnTo>
                    <a:pt x="792451" y="3872049"/>
                  </a:lnTo>
                  <a:cubicBezTo>
                    <a:pt x="846306" y="3878904"/>
                    <a:pt x="864690" y="3871818"/>
                    <a:pt x="791566" y="3871818"/>
                  </a:cubicBezTo>
                  <a:lnTo>
                    <a:pt x="822034" y="3871818"/>
                  </a:lnTo>
                  <a:cubicBezTo>
                    <a:pt x="1001763" y="3871818"/>
                    <a:pt x="1546906" y="3871818"/>
                    <a:pt x="1716161" y="3871818"/>
                  </a:cubicBezTo>
                  <a:cubicBezTo>
                    <a:pt x="1941831" y="3871818"/>
                    <a:pt x="2011942" y="3665865"/>
                    <a:pt x="2031662" y="3613282"/>
                  </a:cubicBezTo>
                  <a:cubicBezTo>
                    <a:pt x="2051380" y="3560698"/>
                    <a:pt x="2277052" y="1591005"/>
                    <a:pt x="2277052" y="1534039"/>
                  </a:cubicBezTo>
                  <a:cubicBezTo>
                    <a:pt x="2277052" y="1477074"/>
                    <a:pt x="2246379" y="1417918"/>
                    <a:pt x="2123684" y="1382863"/>
                  </a:cubicBezTo>
                  <a:cubicBezTo>
                    <a:pt x="2037962" y="1359036"/>
                    <a:pt x="1954601" y="1338803"/>
                    <a:pt x="1873407" y="1321913"/>
                  </a:cubicBezTo>
                  <a:lnTo>
                    <a:pt x="1739766" y="1298879"/>
                  </a:lnTo>
                  <a:lnTo>
                    <a:pt x="1741343" y="1292695"/>
                  </a:lnTo>
                  <a:cubicBezTo>
                    <a:pt x="1820923" y="980657"/>
                    <a:pt x="1922743" y="581669"/>
                    <a:pt x="2011698" y="233872"/>
                  </a:cubicBezTo>
                  <a:lnTo>
                    <a:pt x="2042074" y="115176"/>
                  </a:lnTo>
                  <a:lnTo>
                    <a:pt x="2318680" y="199733"/>
                  </a:lnTo>
                  <a:cubicBezTo>
                    <a:pt x="2469860" y="252316"/>
                    <a:pt x="2507105" y="344337"/>
                    <a:pt x="2507105" y="431977"/>
                  </a:cubicBezTo>
                  <a:cubicBezTo>
                    <a:pt x="2507105" y="519616"/>
                    <a:pt x="2231041" y="3538788"/>
                    <a:pt x="2204750" y="3619853"/>
                  </a:cubicBezTo>
                  <a:cubicBezTo>
                    <a:pt x="2180650" y="3700921"/>
                    <a:pt x="2095200" y="4018612"/>
                    <a:pt x="1816947" y="4016422"/>
                  </a:cubicBezTo>
                  <a:cubicBezTo>
                    <a:pt x="1608255" y="4014778"/>
                    <a:pt x="939868" y="4015600"/>
                    <a:pt x="719470" y="4016114"/>
                  </a:cubicBezTo>
                  <a:lnTo>
                    <a:pt x="678758" y="4016222"/>
                  </a:lnTo>
                  <a:lnTo>
                    <a:pt x="605059" y="3998620"/>
                  </a:lnTo>
                  <a:cubicBezTo>
                    <a:pt x="488664" y="3961099"/>
                    <a:pt x="335843" y="3866339"/>
                    <a:pt x="309551" y="3637381"/>
                  </a:cubicBezTo>
                  <a:cubicBezTo>
                    <a:pt x="256967" y="3179467"/>
                    <a:pt x="621" y="561243"/>
                    <a:pt x="621" y="561243"/>
                  </a:cubicBezTo>
                  <a:cubicBezTo>
                    <a:pt x="621" y="561243"/>
                    <a:pt x="-23479" y="274226"/>
                    <a:pt x="228483" y="182205"/>
                  </a:cubicBezTo>
                  <a:cubicBezTo>
                    <a:pt x="525362" y="74847"/>
                    <a:pt x="837577" y="5831"/>
                    <a:pt x="1180739" y="353"/>
                  </a:cubicBezTo>
                  <a:close/>
                </a:path>
              </a:pathLst>
            </a:custGeom>
            <a:solidFill>
              <a:schemeClr val="accent1"/>
            </a:solidFill>
            <a:ln w="9525" cap="flat">
              <a:noFill/>
              <a:prstDash val="solid"/>
              <a:miter/>
            </a:ln>
          </p:spPr>
          <p:txBody>
            <a:bodyPr wrap="square" rtlCol="0" anchor="ctr">
              <a:no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42" name="TextBox 41">
            <a:extLst>
              <a:ext uri="{FF2B5EF4-FFF2-40B4-BE49-F238E27FC236}">
                <a16:creationId xmlns:a16="http://schemas.microsoft.com/office/drawing/2014/main" xmlns="" id="{C5C34253-CFDB-4118-A1EC-90DB44971C12}"/>
              </a:ext>
            </a:extLst>
          </p:cNvPr>
          <p:cNvSpPr txBox="1"/>
          <p:nvPr/>
        </p:nvSpPr>
        <p:spPr>
          <a:xfrm>
            <a:off x="957238" y="537006"/>
            <a:ext cx="10277524" cy="492443"/>
          </a:xfrm>
          <a:prstGeom prst="rect">
            <a:avLst/>
          </a:prstGeom>
          <a:noFill/>
          <a:ln>
            <a:solidFill>
              <a:schemeClr val="tx1"/>
            </a:solidFill>
          </a:ln>
        </p:spPr>
        <p:txBody>
          <a:bodyPr wrap="square">
            <a:spAutoFit/>
          </a:bodyPr>
          <a:lstStyle/>
          <a:p>
            <a:pPr algn="ctr"/>
            <a:r>
              <a:rPr lang="vi-VN" sz="2600" b="1" dirty="0">
                <a:solidFill>
                  <a:srgbClr val="44546A">
                    <a:lumMod val="50000"/>
                  </a:srgbClr>
                </a:solidFill>
                <a:ea typeface="Arial Unicode MS"/>
              </a:rPr>
              <a:t>4.1.1.</a:t>
            </a:r>
            <a:r>
              <a:rPr lang="vi-VN" sz="2600" b="1" dirty="0">
                <a:solidFill>
                  <a:srgbClr val="44546A">
                    <a:lumMod val="50000"/>
                  </a:srgbClr>
                </a:solidFill>
                <a:latin typeface="Arial"/>
                <a:ea typeface="Arial Unicode MS"/>
              </a:rPr>
              <a:t>2</a:t>
            </a:r>
            <a:r>
              <a:rPr lang="en-US" sz="2600" b="1" dirty="0">
                <a:solidFill>
                  <a:srgbClr val="44546A">
                    <a:lumMod val="50000"/>
                  </a:srgbClr>
                </a:solidFill>
                <a:latin typeface="Arial"/>
                <a:ea typeface="Arial Unicode MS"/>
              </a:rPr>
              <a:t>. </a:t>
            </a:r>
            <a:r>
              <a:rPr lang="vi-VN" sz="2600" b="1" dirty="0">
                <a:solidFill>
                  <a:srgbClr val="44546A">
                    <a:lumMod val="50000"/>
                  </a:srgbClr>
                </a:solidFill>
                <a:latin typeface="Arial"/>
                <a:ea typeface="Arial Unicode MS"/>
              </a:rPr>
              <a:t>Tác động của </a:t>
            </a:r>
            <a:r>
              <a:rPr lang="vi-VN" sz="2600" b="1" dirty="0">
                <a:solidFill>
                  <a:srgbClr val="44546A">
                    <a:lumMod val="50000"/>
                  </a:srgbClr>
                </a:solidFill>
                <a:ea typeface="Arial Unicode MS"/>
              </a:rPr>
              <a:t>độc quyền trong nền kinh tế thị trường </a:t>
            </a:r>
          </a:p>
        </p:txBody>
      </p:sp>
      <p:sp>
        <p:nvSpPr>
          <p:cNvPr id="44" name="TextBox 43">
            <a:extLst>
              <a:ext uri="{FF2B5EF4-FFF2-40B4-BE49-F238E27FC236}">
                <a16:creationId xmlns:a16="http://schemas.microsoft.com/office/drawing/2014/main" xmlns="" id="{AB9B46F4-58EC-4D0A-9206-A046909E92FD}"/>
              </a:ext>
            </a:extLst>
          </p:cNvPr>
          <p:cNvSpPr txBox="1"/>
          <p:nvPr/>
        </p:nvSpPr>
        <p:spPr>
          <a:xfrm>
            <a:off x="3953141" y="1435328"/>
            <a:ext cx="3287565" cy="461665"/>
          </a:xfrm>
          <a:prstGeom prst="rect">
            <a:avLst/>
          </a:prstGeom>
          <a:noFill/>
        </p:spPr>
        <p:txBody>
          <a:bodyPr wrap="square">
            <a:spAutoFit/>
          </a:bodyPr>
          <a:lstStyle/>
          <a:p>
            <a:pPr marL="285750" indent="-285750">
              <a:buFont typeface="Wingdings" panose="05000000000000000000" pitchFamily="2" charset="2"/>
              <a:buChar char="q"/>
            </a:pPr>
            <a:r>
              <a:rPr lang="vi-VN" sz="2400" b="1" i="0" dirty="0">
                <a:solidFill>
                  <a:srgbClr val="CC0066"/>
                </a:solidFill>
                <a:effectLst/>
                <a:latin typeface="Arial Đen"/>
              </a:rPr>
              <a:t> </a:t>
            </a:r>
            <a:r>
              <a:rPr lang="en-US" sz="2400" b="1" i="0" dirty="0" err="1">
                <a:solidFill>
                  <a:srgbClr val="CC0066"/>
                </a:solidFill>
                <a:effectLst/>
                <a:latin typeface="Arial Đen"/>
              </a:rPr>
              <a:t>Tác</a:t>
            </a:r>
            <a:r>
              <a:rPr lang="en-US" sz="2400" b="1" i="0" dirty="0">
                <a:solidFill>
                  <a:srgbClr val="CC0066"/>
                </a:solidFill>
                <a:effectLst/>
                <a:latin typeface="Arial Đen"/>
              </a:rPr>
              <a:t> </a:t>
            </a:r>
            <a:r>
              <a:rPr lang="en-US" sz="2400" b="1" i="0" dirty="0" err="1">
                <a:solidFill>
                  <a:srgbClr val="CC0066"/>
                </a:solidFill>
                <a:effectLst/>
                <a:latin typeface="Arial Đen"/>
              </a:rPr>
              <a:t>động</a:t>
            </a:r>
            <a:r>
              <a:rPr lang="en-US" sz="2400" b="1" i="0" dirty="0">
                <a:solidFill>
                  <a:srgbClr val="CC0066"/>
                </a:solidFill>
                <a:effectLst/>
                <a:latin typeface="Arial Đen"/>
              </a:rPr>
              <a:t> </a:t>
            </a:r>
            <a:r>
              <a:rPr lang="en-US" sz="2400" b="1" i="0" dirty="0" err="1">
                <a:solidFill>
                  <a:srgbClr val="CC0066"/>
                </a:solidFill>
                <a:effectLst/>
                <a:latin typeface="Arial Đen"/>
              </a:rPr>
              <a:t>tích</a:t>
            </a:r>
            <a:r>
              <a:rPr lang="en-US" sz="2400" b="1" i="0" dirty="0">
                <a:solidFill>
                  <a:srgbClr val="CC0066"/>
                </a:solidFill>
                <a:effectLst/>
                <a:latin typeface="Arial Đen"/>
              </a:rPr>
              <a:t> </a:t>
            </a:r>
            <a:r>
              <a:rPr lang="en-US" sz="2400" b="1" i="0" dirty="0" err="1">
                <a:solidFill>
                  <a:srgbClr val="CC0066"/>
                </a:solidFill>
                <a:effectLst/>
                <a:latin typeface="Arial Đen"/>
              </a:rPr>
              <a:t>cực</a:t>
            </a:r>
            <a:endParaRPr lang="en-US" sz="2400" b="1" dirty="0">
              <a:solidFill>
                <a:srgbClr val="CC0066"/>
              </a:solidFill>
              <a:latin typeface="Arial Đen"/>
            </a:endParaRPr>
          </a:p>
        </p:txBody>
      </p:sp>
      <p:sp>
        <p:nvSpPr>
          <p:cNvPr id="45" name="TextBox 44">
            <a:extLst>
              <a:ext uri="{FF2B5EF4-FFF2-40B4-BE49-F238E27FC236}">
                <a16:creationId xmlns:a16="http://schemas.microsoft.com/office/drawing/2014/main" xmlns="" id="{D6E68396-7568-4395-B5CF-5D468DF4BBA0}"/>
              </a:ext>
            </a:extLst>
          </p:cNvPr>
          <p:cNvSpPr txBox="1"/>
          <p:nvPr/>
        </p:nvSpPr>
        <p:spPr>
          <a:xfrm>
            <a:off x="5847498" y="2130436"/>
            <a:ext cx="5899241" cy="1015663"/>
          </a:xfrm>
          <a:prstGeom prst="rect">
            <a:avLst/>
          </a:prstGeom>
          <a:noFill/>
        </p:spPr>
        <p:txBody>
          <a:bodyPr wrap="square">
            <a:spAutoFit/>
          </a:bodyPr>
          <a:lstStyle/>
          <a:p>
            <a:pPr algn="ctr"/>
            <a:r>
              <a:rPr lang="vi-VN" sz="2000" dirty="0">
                <a:solidFill>
                  <a:srgbClr val="008000"/>
                </a:solidFill>
                <a:latin typeface="Arial Đen"/>
              </a:rPr>
              <a:t>T</a:t>
            </a:r>
            <a:r>
              <a:rPr lang="en-US" sz="2000" b="0" i="0" dirty="0" err="1">
                <a:solidFill>
                  <a:srgbClr val="008000"/>
                </a:solidFill>
                <a:effectLst/>
                <a:latin typeface="Arial Đen"/>
              </a:rPr>
              <a:t>ạo</a:t>
            </a:r>
            <a:r>
              <a:rPr lang="en-US" sz="2000" b="0" i="0" dirty="0">
                <a:solidFill>
                  <a:srgbClr val="008000"/>
                </a:solidFill>
                <a:effectLst/>
                <a:latin typeface="Arial Đen"/>
              </a:rPr>
              <a:t> ra </a:t>
            </a:r>
            <a:r>
              <a:rPr lang="vi-VN" sz="2000" b="0" i="0" dirty="0">
                <a:solidFill>
                  <a:srgbClr val="008000"/>
                </a:solidFill>
                <a:effectLst/>
                <a:latin typeface="Arial Đen"/>
              </a:rPr>
              <a:t>khả</a:t>
            </a:r>
            <a:r>
              <a:rPr lang="en-US" sz="2000" b="0" i="0" dirty="0">
                <a:solidFill>
                  <a:srgbClr val="008000"/>
                </a:solidFill>
                <a:effectLst/>
                <a:latin typeface="Arial Đen"/>
              </a:rPr>
              <a:t> </a:t>
            </a:r>
            <a:r>
              <a:rPr lang="en-US" sz="2000" b="0" i="0" dirty="0" err="1">
                <a:solidFill>
                  <a:srgbClr val="008000"/>
                </a:solidFill>
                <a:effectLst/>
                <a:latin typeface="Arial Đen"/>
              </a:rPr>
              <a:t>năng</a:t>
            </a:r>
            <a:r>
              <a:rPr lang="en-US" sz="2000" b="0" i="0" dirty="0">
                <a:solidFill>
                  <a:srgbClr val="008000"/>
                </a:solidFill>
                <a:effectLst/>
                <a:latin typeface="Arial Đen"/>
              </a:rPr>
              <a:t> to </a:t>
            </a:r>
            <a:r>
              <a:rPr lang="en-US" sz="2000" b="0" i="0" dirty="0" err="1">
                <a:solidFill>
                  <a:srgbClr val="008000"/>
                </a:solidFill>
                <a:effectLst/>
                <a:latin typeface="Arial Đen"/>
              </a:rPr>
              <a:t>lớn</a:t>
            </a:r>
            <a:r>
              <a:rPr lang="en-US" sz="2000" b="0" i="0" dirty="0">
                <a:solidFill>
                  <a:srgbClr val="008000"/>
                </a:solidFill>
                <a:effectLst/>
                <a:latin typeface="Arial Đen"/>
              </a:rPr>
              <a:t> </a:t>
            </a:r>
            <a:r>
              <a:rPr lang="en-US" sz="2000" b="0" i="0" dirty="0" err="1">
                <a:solidFill>
                  <a:srgbClr val="008000"/>
                </a:solidFill>
                <a:effectLst/>
                <a:latin typeface="Arial Đen"/>
              </a:rPr>
              <a:t>trong</a:t>
            </a:r>
            <a:r>
              <a:rPr lang="en-US" sz="2000" b="0" i="0" dirty="0">
                <a:solidFill>
                  <a:srgbClr val="008000"/>
                </a:solidFill>
                <a:effectLst/>
                <a:latin typeface="Arial Đen"/>
              </a:rPr>
              <a:t> </a:t>
            </a:r>
            <a:r>
              <a:rPr lang="en-US" sz="2000" b="0" i="0" dirty="0" err="1">
                <a:solidFill>
                  <a:srgbClr val="008000"/>
                </a:solidFill>
                <a:effectLst/>
                <a:latin typeface="Arial Đen"/>
              </a:rPr>
              <a:t>việc</a:t>
            </a:r>
            <a:r>
              <a:rPr lang="en-US" sz="2000" b="0" i="0" dirty="0">
                <a:solidFill>
                  <a:srgbClr val="008000"/>
                </a:solidFill>
                <a:effectLst/>
                <a:latin typeface="Arial Đen"/>
              </a:rPr>
              <a:t> </a:t>
            </a:r>
            <a:r>
              <a:rPr lang="en-US" sz="2000" b="1" i="0" dirty="0" err="1">
                <a:solidFill>
                  <a:schemeClr val="tx1">
                    <a:lumMod val="95000"/>
                    <a:lumOff val="5000"/>
                  </a:schemeClr>
                </a:solidFill>
                <a:effectLst/>
                <a:latin typeface="Arial Đen"/>
              </a:rPr>
              <a:t>nghiên</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cứu</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và</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triển</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khai</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các</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hoạt</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động</a:t>
            </a:r>
            <a:r>
              <a:rPr lang="en-US" sz="2000" b="1" i="0" dirty="0">
                <a:solidFill>
                  <a:schemeClr val="tx1">
                    <a:lumMod val="95000"/>
                    <a:lumOff val="5000"/>
                  </a:schemeClr>
                </a:solidFill>
                <a:effectLst/>
                <a:latin typeface="Arial Đen"/>
              </a:rPr>
              <a:t> khoa </a:t>
            </a:r>
            <a:r>
              <a:rPr lang="en-US" sz="2000" b="1" i="0" dirty="0" err="1">
                <a:solidFill>
                  <a:schemeClr val="tx1">
                    <a:lumMod val="95000"/>
                    <a:lumOff val="5000"/>
                  </a:schemeClr>
                </a:solidFill>
                <a:effectLst/>
                <a:latin typeface="Arial Đen"/>
              </a:rPr>
              <a:t>học</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kỹ</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thuật</a:t>
            </a:r>
            <a:r>
              <a:rPr lang="en-US" sz="2000" b="0" i="0" dirty="0">
                <a:solidFill>
                  <a:srgbClr val="008000"/>
                </a:solidFill>
                <a:effectLst/>
                <a:latin typeface="Arial Đen"/>
              </a:rPr>
              <a:t>, </a:t>
            </a:r>
            <a:r>
              <a:rPr lang="en-US" sz="2000" b="0" i="0" dirty="0" err="1">
                <a:solidFill>
                  <a:srgbClr val="008000"/>
                </a:solidFill>
                <a:effectLst/>
                <a:latin typeface="Arial Đen"/>
              </a:rPr>
              <a:t>thúc</a:t>
            </a:r>
            <a:r>
              <a:rPr lang="en-US" sz="2000" b="0" i="0" dirty="0">
                <a:solidFill>
                  <a:srgbClr val="008000"/>
                </a:solidFill>
                <a:effectLst/>
                <a:latin typeface="Arial Đen"/>
              </a:rPr>
              <a:t> </a:t>
            </a:r>
            <a:r>
              <a:rPr lang="en-US" sz="2000" b="0" i="0" dirty="0" err="1">
                <a:solidFill>
                  <a:srgbClr val="008000"/>
                </a:solidFill>
                <a:effectLst/>
                <a:latin typeface="Arial Đen"/>
              </a:rPr>
              <a:t>đầy</a:t>
            </a:r>
            <a:r>
              <a:rPr lang="en-US" sz="2000" b="0" i="0" dirty="0">
                <a:solidFill>
                  <a:srgbClr val="008000"/>
                </a:solidFill>
                <a:effectLst/>
                <a:latin typeface="Arial Đen"/>
              </a:rPr>
              <a:t> </a:t>
            </a:r>
            <a:r>
              <a:rPr lang="en-US" sz="2000" b="0" i="0" dirty="0" err="1">
                <a:solidFill>
                  <a:srgbClr val="008000"/>
                </a:solidFill>
                <a:effectLst/>
                <a:latin typeface="Arial Đen"/>
              </a:rPr>
              <a:t>sự</a:t>
            </a:r>
            <a:r>
              <a:rPr lang="en-US" sz="2000" b="0" i="0" dirty="0">
                <a:solidFill>
                  <a:srgbClr val="008000"/>
                </a:solidFill>
                <a:effectLst/>
                <a:latin typeface="Arial Đen"/>
              </a:rPr>
              <a:t> </a:t>
            </a:r>
            <a:r>
              <a:rPr lang="en-US" sz="2000" b="0" i="0" dirty="0" err="1">
                <a:solidFill>
                  <a:srgbClr val="008000"/>
                </a:solidFill>
                <a:effectLst/>
                <a:latin typeface="Arial Đen"/>
              </a:rPr>
              <a:t>tiến</a:t>
            </a:r>
            <a:r>
              <a:rPr lang="en-US" sz="2000" b="0" i="0" dirty="0">
                <a:solidFill>
                  <a:srgbClr val="008000"/>
                </a:solidFill>
                <a:effectLst/>
                <a:latin typeface="Arial Đen"/>
              </a:rPr>
              <a:t> </a:t>
            </a:r>
            <a:r>
              <a:rPr lang="en-US" sz="2000" b="0" i="0" dirty="0" err="1">
                <a:solidFill>
                  <a:srgbClr val="008000"/>
                </a:solidFill>
                <a:effectLst/>
                <a:latin typeface="Arial Đen"/>
              </a:rPr>
              <a:t>bộ</a:t>
            </a:r>
            <a:r>
              <a:rPr lang="en-US" sz="2000" b="0" i="0" dirty="0">
                <a:solidFill>
                  <a:srgbClr val="008000"/>
                </a:solidFill>
                <a:effectLst/>
                <a:latin typeface="Arial Đen"/>
              </a:rPr>
              <a:t> </a:t>
            </a:r>
            <a:r>
              <a:rPr lang="en-US" sz="2000" b="0" i="0" dirty="0" err="1">
                <a:solidFill>
                  <a:srgbClr val="008000"/>
                </a:solidFill>
                <a:effectLst/>
                <a:latin typeface="Arial Đen"/>
              </a:rPr>
              <a:t>kỹ</a:t>
            </a:r>
            <a:r>
              <a:rPr lang="en-US" sz="2000" b="0" i="0" dirty="0">
                <a:solidFill>
                  <a:srgbClr val="008000"/>
                </a:solidFill>
                <a:effectLst/>
                <a:latin typeface="Arial Đen"/>
              </a:rPr>
              <a:t> </a:t>
            </a:r>
            <a:r>
              <a:rPr lang="en-US" sz="2000" b="0" i="0" dirty="0" err="1">
                <a:solidFill>
                  <a:srgbClr val="008000"/>
                </a:solidFill>
                <a:effectLst/>
                <a:latin typeface="Arial Đen"/>
              </a:rPr>
              <a:t>thuật</a:t>
            </a:r>
            <a:r>
              <a:rPr lang="en-US" sz="2000" b="0" i="0" dirty="0">
                <a:solidFill>
                  <a:srgbClr val="008000"/>
                </a:solidFill>
                <a:effectLst/>
                <a:latin typeface="Arial Đen"/>
              </a:rPr>
              <a:t>.</a:t>
            </a:r>
            <a:endParaRPr lang="en-US" sz="2000" dirty="0">
              <a:solidFill>
                <a:srgbClr val="008000"/>
              </a:solidFill>
              <a:latin typeface="Arial Đen"/>
            </a:endParaRPr>
          </a:p>
        </p:txBody>
      </p:sp>
      <p:sp>
        <p:nvSpPr>
          <p:cNvPr id="46" name="TextBox 45">
            <a:extLst>
              <a:ext uri="{FF2B5EF4-FFF2-40B4-BE49-F238E27FC236}">
                <a16:creationId xmlns:a16="http://schemas.microsoft.com/office/drawing/2014/main" xmlns="" id="{C28F5F32-FA9A-4223-9413-498701CAB6AC}"/>
              </a:ext>
            </a:extLst>
          </p:cNvPr>
          <p:cNvSpPr txBox="1"/>
          <p:nvPr/>
        </p:nvSpPr>
        <p:spPr>
          <a:xfrm>
            <a:off x="5755410" y="3760358"/>
            <a:ext cx="5288828" cy="1015663"/>
          </a:xfrm>
          <a:prstGeom prst="rect">
            <a:avLst/>
          </a:prstGeom>
          <a:noFill/>
        </p:spPr>
        <p:txBody>
          <a:bodyPr wrap="square">
            <a:spAutoFit/>
          </a:bodyPr>
          <a:lstStyle/>
          <a:p>
            <a:pPr algn="ctr"/>
            <a:r>
              <a:rPr lang="vi-VN" sz="2000" dirty="0">
                <a:solidFill>
                  <a:srgbClr val="660066"/>
                </a:solidFill>
                <a:latin typeface="Arial Đen"/>
              </a:rPr>
              <a:t>C</a:t>
            </a:r>
            <a:r>
              <a:rPr lang="en-US" sz="2000" b="0" i="0" dirty="0">
                <a:solidFill>
                  <a:srgbClr val="660066"/>
                </a:solidFill>
                <a:effectLst/>
                <a:latin typeface="Arial Đen"/>
              </a:rPr>
              <a:t>ó </a:t>
            </a:r>
            <a:r>
              <a:rPr lang="en-US" sz="2000" b="0" i="0" dirty="0" err="1">
                <a:solidFill>
                  <a:srgbClr val="660066"/>
                </a:solidFill>
                <a:effectLst/>
                <a:latin typeface="Arial Đen"/>
              </a:rPr>
              <a:t>thể</a:t>
            </a:r>
            <a:r>
              <a:rPr lang="en-US" sz="2000" b="0" i="0" dirty="0">
                <a:solidFill>
                  <a:srgbClr val="660066"/>
                </a:solidFill>
                <a:effectLst/>
                <a:latin typeface="Arial Đen"/>
              </a:rPr>
              <a:t> </a:t>
            </a:r>
            <a:r>
              <a:rPr lang="en-US" sz="2000" b="0" i="0" dirty="0" err="1">
                <a:solidFill>
                  <a:srgbClr val="660066"/>
                </a:solidFill>
                <a:effectLst/>
                <a:latin typeface="Arial Đen"/>
              </a:rPr>
              <a:t>làm</a:t>
            </a:r>
            <a:r>
              <a:rPr lang="en-US" sz="2000" b="0" i="0" dirty="0">
                <a:solidFill>
                  <a:srgbClr val="660066"/>
                </a:solidFill>
                <a:effectLst/>
                <a:latin typeface="Arial Đen"/>
              </a:rPr>
              <a:t> </a:t>
            </a:r>
            <a:r>
              <a:rPr lang="en-US" sz="2000" b="1" i="0" dirty="0" err="1">
                <a:solidFill>
                  <a:srgbClr val="0033CC"/>
                </a:solidFill>
                <a:effectLst/>
                <a:latin typeface="Arial Đen"/>
              </a:rPr>
              <a:t>tăng</a:t>
            </a:r>
            <a:r>
              <a:rPr lang="en-US" sz="2000" b="1" i="0" dirty="0">
                <a:solidFill>
                  <a:srgbClr val="0033CC"/>
                </a:solidFill>
                <a:effectLst/>
                <a:latin typeface="Arial Đen"/>
              </a:rPr>
              <a:t> </a:t>
            </a:r>
            <a:r>
              <a:rPr lang="en-US" sz="2000" b="1" i="0" dirty="0" err="1">
                <a:solidFill>
                  <a:srgbClr val="0033CC"/>
                </a:solidFill>
                <a:effectLst/>
                <a:latin typeface="Arial Đen"/>
              </a:rPr>
              <a:t>năng</a:t>
            </a:r>
            <a:r>
              <a:rPr lang="en-US" sz="2000" b="1" i="0" dirty="0">
                <a:solidFill>
                  <a:srgbClr val="0033CC"/>
                </a:solidFill>
                <a:effectLst/>
                <a:latin typeface="Arial Đen"/>
              </a:rPr>
              <a:t> </a:t>
            </a:r>
            <a:r>
              <a:rPr lang="en-US" sz="2000" b="1" i="0" dirty="0" err="1">
                <a:solidFill>
                  <a:srgbClr val="0033CC"/>
                </a:solidFill>
                <a:effectLst/>
                <a:latin typeface="Arial Đen"/>
              </a:rPr>
              <a:t>suất</a:t>
            </a:r>
            <a:r>
              <a:rPr lang="en-US" sz="2000" b="1" i="0" dirty="0">
                <a:solidFill>
                  <a:srgbClr val="0033CC"/>
                </a:solidFill>
                <a:effectLst/>
                <a:latin typeface="Arial Đen"/>
              </a:rPr>
              <a:t> lao </a:t>
            </a:r>
            <a:r>
              <a:rPr lang="en-US" sz="2000" b="1" i="0" dirty="0" err="1">
                <a:solidFill>
                  <a:srgbClr val="0033CC"/>
                </a:solidFill>
                <a:effectLst/>
                <a:latin typeface="Arial Đen"/>
              </a:rPr>
              <a:t>động</a:t>
            </a:r>
            <a:r>
              <a:rPr lang="en-US" sz="2000" b="0" i="0" dirty="0">
                <a:solidFill>
                  <a:srgbClr val="660066"/>
                </a:solidFill>
                <a:effectLst/>
                <a:latin typeface="Arial Đen"/>
              </a:rPr>
              <a:t>, </a:t>
            </a:r>
            <a:r>
              <a:rPr lang="en-US" sz="2000" b="1" i="0" dirty="0" err="1">
                <a:solidFill>
                  <a:srgbClr val="0033CC"/>
                </a:solidFill>
                <a:effectLst/>
                <a:latin typeface="Arial Đen"/>
              </a:rPr>
              <a:t>nâng</a:t>
            </a:r>
            <a:r>
              <a:rPr lang="en-US" sz="2000" b="1" i="0" dirty="0">
                <a:solidFill>
                  <a:srgbClr val="0033CC"/>
                </a:solidFill>
                <a:effectLst/>
                <a:latin typeface="Arial Đen"/>
              </a:rPr>
              <a:t> </a:t>
            </a:r>
            <a:r>
              <a:rPr lang="en-US" sz="2000" b="1" i="0" dirty="0" err="1">
                <a:solidFill>
                  <a:srgbClr val="0033CC"/>
                </a:solidFill>
                <a:effectLst/>
                <a:latin typeface="Arial Đen"/>
              </a:rPr>
              <a:t>cao</a:t>
            </a:r>
            <a:r>
              <a:rPr lang="en-US" sz="2000" b="1" i="0" dirty="0">
                <a:solidFill>
                  <a:srgbClr val="0033CC"/>
                </a:solidFill>
                <a:effectLst/>
                <a:latin typeface="Arial Đen"/>
              </a:rPr>
              <a:t> </a:t>
            </a:r>
            <a:r>
              <a:rPr lang="en-US" sz="2000" b="1" i="0" dirty="0" err="1">
                <a:solidFill>
                  <a:srgbClr val="0033CC"/>
                </a:solidFill>
                <a:effectLst/>
                <a:latin typeface="Arial Đen"/>
              </a:rPr>
              <a:t>năng</a:t>
            </a:r>
            <a:r>
              <a:rPr lang="en-US" sz="2000" b="1" i="0" dirty="0">
                <a:solidFill>
                  <a:srgbClr val="0033CC"/>
                </a:solidFill>
                <a:effectLst/>
                <a:latin typeface="Arial Đen"/>
              </a:rPr>
              <a:t> </a:t>
            </a:r>
            <a:r>
              <a:rPr lang="en-US" sz="2000" b="1" i="0" dirty="0" err="1">
                <a:solidFill>
                  <a:srgbClr val="0033CC"/>
                </a:solidFill>
                <a:effectLst/>
                <a:latin typeface="Arial Đen"/>
              </a:rPr>
              <a:t>lực</a:t>
            </a:r>
            <a:r>
              <a:rPr lang="en-US" sz="2000" b="1" i="0" dirty="0">
                <a:solidFill>
                  <a:srgbClr val="0033CC"/>
                </a:solidFill>
                <a:effectLst/>
                <a:latin typeface="Arial Đen"/>
              </a:rPr>
              <a:t> </a:t>
            </a:r>
            <a:r>
              <a:rPr lang="en-US" sz="2000" b="1" i="0" dirty="0" err="1">
                <a:solidFill>
                  <a:srgbClr val="0033CC"/>
                </a:solidFill>
                <a:effectLst/>
                <a:latin typeface="Arial Đen"/>
              </a:rPr>
              <a:t>cạnh</a:t>
            </a:r>
            <a:r>
              <a:rPr lang="en-US" sz="2000" b="1" i="0" dirty="0">
                <a:solidFill>
                  <a:srgbClr val="0033CC"/>
                </a:solidFill>
                <a:effectLst/>
                <a:latin typeface="Arial Đen"/>
              </a:rPr>
              <a:t> </a:t>
            </a:r>
            <a:r>
              <a:rPr lang="en-US" sz="2000" b="1" i="0" dirty="0" err="1">
                <a:solidFill>
                  <a:srgbClr val="0033CC"/>
                </a:solidFill>
                <a:effectLst/>
                <a:latin typeface="Arial Đen"/>
              </a:rPr>
              <a:t>tranh</a:t>
            </a:r>
            <a:r>
              <a:rPr lang="en-US" sz="2000" b="0" i="0" dirty="0">
                <a:solidFill>
                  <a:srgbClr val="660066"/>
                </a:solidFill>
                <a:effectLst/>
                <a:latin typeface="Arial Đen"/>
              </a:rPr>
              <a:t> </a:t>
            </a:r>
            <a:r>
              <a:rPr lang="en-US" sz="2000" b="0" i="0" dirty="0" err="1">
                <a:solidFill>
                  <a:srgbClr val="660066"/>
                </a:solidFill>
                <a:effectLst/>
                <a:latin typeface="Arial Đen"/>
              </a:rPr>
              <a:t>của</a:t>
            </a:r>
            <a:r>
              <a:rPr lang="en-US" sz="2000" b="0" i="0" dirty="0">
                <a:solidFill>
                  <a:srgbClr val="660066"/>
                </a:solidFill>
                <a:effectLst/>
                <a:latin typeface="Arial Đen"/>
              </a:rPr>
              <a:t> </a:t>
            </a:r>
            <a:r>
              <a:rPr lang="en-US" sz="2000" b="0" i="0" dirty="0" err="1">
                <a:solidFill>
                  <a:srgbClr val="660066"/>
                </a:solidFill>
                <a:effectLst/>
                <a:latin typeface="Arial Đen"/>
              </a:rPr>
              <a:t>bản</a:t>
            </a:r>
            <a:r>
              <a:rPr lang="en-US" sz="2000" b="0" i="0" dirty="0">
                <a:solidFill>
                  <a:srgbClr val="660066"/>
                </a:solidFill>
                <a:effectLst/>
                <a:latin typeface="Arial Đen"/>
              </a:rPr>
              <a:t> </a:t>
            </a:r>
            <a:r>
              <a:rPr lang="en-US" sz="2000" b="0" i="0" dirty="0" err="1">
                <a:solidFill>
                  <a:srgbClr val="660066"/>
                </a:solidFill>
                <a:effectLst/>
                <a:latin typeface="Arial Đen"/>
              </a:rPr>
              <a:t>thân</a:t>
            </a:r>
            <a:r>
              <a:rPr lang="en-US" sz="2000" b="0" i="0" dirty="0">
                <a:solidFill>
                  <a:srgbClr val="660066"/>
                </a:solidFill>
                <a:effectLst/>
                <a:latin typeface="Arial Đen"/>
              </a:rPr>
              <a:t> </a:t>
            </a:r>
            <a:r>
              <a:rPr lang="en-US" sz="2000" b="0" i="0" dirty="0" err="1">
                <a:solidFill>
                  <a:srgbClr val="660066"/>
                </a:solidFill>
                <a:effectLst/>
                <a:latin typeface="Arial Đen"/>
              </a:rPr>
              <a:t>tổ</a:t>
            </a:r>
            <a:r>
              <a:rPr lang="en-US" sz="2000" b="0" i="0" dirty="0">
                <a:solidFill>
                  <a:srgbClr val="660066"/>
                </a:solidFill>
                <a:effectLst/>
                <a:latin typeface="Arial Đen"/>
              </a:rPr>
              <a:t> </a:t>
            </a:r>
            <a:r>
              <a:rPr lang="en-US" sz="2000" b="0" i="0" dirty="0" err="1">
                <a:solidFill>
                  <a:srgbClr val="660066"/>
                </a:solidFill>
                <a:effectLst/>
                <a:latin typeface="Arial Đen"/>
              </a:rPr>
              <a:t>chức</a:t>
            </a:r>
            <a:r>
              <a:rPr lang="en-US" sz="2000" b="0" i="0" dirty="0">
                <a:solidFill>
                  <a:srgbClr val="660066"/>
                </a:solidFill>
                <a:effectLst/>
                <a:latin typeface="Arial Đen"/>
              </a:rPr>
              <a:t> </a:t>
            </a:r>
            <a:r>
              <a:rPr lang="en-US" sz="2000" b="0" i="0" dirty="0" err="1">
                <a:solidFill>
                  <a:srgbClr val="660066"/>
                </a:solidFill>
                <a:effectLst/>
                <a:latin typeface="Arial Đen"/>
              </a:rPr>
              <a:t>độc</a:t>
            </a:r>
            <a:r>
              <a:rPr lang="en-US" sz="2000" b="0" i="0" dirty="0">
                <a:solidFill>
                  <a:srgbClr val="660066"/>
                </a:solidFill>
                <a:effectLst/>
                <a:latin typeface="Arial Đen"/>
              </a:rPr>
              <a:t> </a:t>
            </a:r>
            <a:r>
              <a:rPr lang="en-US" sz="2000" b="0" i="0" dirty="0" err="1">
                <a:solidFill>
                  <a:srgbClr val="660066"/>
                </a:solidFill>
                <a:effectLst/>
                <a:latin typeface="Arial Đen"/>
              </a:rPr>
              <a:t>quyền</a:t>
            </a:r>
            <a:r>
              <a:rPr lang="en-US" sz="2000" b="0" i="0" dirty="0">
                <a:solidFill>
                  <a:srgbClr val="660066"/>
                </a:solidFill>
                <a:effectLst/>
                <a:latin typeface="Arial Đen"/>
              </a:rPr>
              <a:t>.</a:t>
            </a:r>
            <a:endParaRPr lang="en-US" sz="2000" dirty="0">
              <a:solidFill>
                <a:srgbClr val="660066"/>
              </a:solidFill>
              <a:latin typeface="Arial Đen"/>
            </a:endParaRPr>
          </a:p>
        </p:txBody>
      </p:sp>
      <p:sp>
        <p:nvSpPr>
          <p:cNvPr id="47" name="TextBox 46">
            <a:extLst>
              <a:ext uri="{FF2B5EF4-FFF2-40B4-BE49-F238E27FC236}">
                <a16:creationId xmlns:a16="http://schemas.microsoft.com/office/drawing/2014/main" xmlns="" id="{D4D23C6D-476E-4B0E-AFB1-D11758084E31}"/>
              </a:ext>
            </a:extLst>
          </p:cNvPr>
          <p:cNvSpPr txBox="1"/>
          <p:nvPr/>
        </p:nvSpPr>
        <p:spPr>
          <a:xfrm>
            <a:off x="5847498" y="5349027"/>
            <a:ext cx="5011002" cy="1015663"/>
          </a:xfrm>
          <a:prstGeom prst="rect">
            <a:avLst/>
          </a:prstGeom>
          <a:noFill/>
        </p:spPr>
        <p:txBody>
          <a:bodyPr wrap="square">
            <a:spAutoFit/>
          </a:bodyPr>
          <a:lstStyle/>
          <a:p>
            <a:pPr algn="ctr"/>
            <a:r>
              <a:rPr lang="vi-VN" sz="2000" b="0" i="0" dirty="0">
                <a:solidFill>
                  <a:srgbClr val="010101"/>
                </a:solidFill>
                <a:effectLst/>
              </a:rPr>
              <a:t>Tạo được sức mạnh kinh tế góp phần </a:t>
            </a:r>
            <a:r>
              <a:rPr lang="vi-VN" sz="2000" b="1" i="0" dirty="0">
                <a:solidFill>
                  <a:srgbClr val="FF0000"/>
                </a:solidFill>
                <a:effectLst/>
              </a:rPr>
              <a:t>thúc đẩy nền kinh tế phát triển</a:t>
            </a:r>
            <a:r>
              <a:rPr lang="vi-VN" sz="2000" b="0" i="0" dirty="0">
                <a:solidFill>
                  <a:srgbClr val="010101"/>
                </a:solidFill>
                <a:effectLst/>
              </a:rPr>
              <a:t> theo hướng sản xuất lớn hiện đại.</a:t>
            </a:r>
            <a:endParaRPr lang="en-US" sz="2000" dirty="0"/>
          </a:p>
        </p:txBody>
      </p:sp>
    </p:spTree>
    <p:extLst>
      <p:ext uri="{BB962C8B-B14F-4D97-AF65-F5344CB8AC3E}">
        <p14:creationId xmlns:p14="http://schemas.microsoft.com/office/powerpoint/2010/main" val="405577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1000" fill="hold"/>
                                        <p:tgtEl>
                                          <p:spTgt spid="42"/>
                                        </p:tgtEl>
                                        <p:attrNameLst>
                                          <p:attrName>ppt_w</p:attrName>
                                        </p:attrNameLst>
                                      </p:cBhvr>
                                      <p:tavLst>
                                        <p:tav tm="0">
                                          <p:val>
                                            <p:fltVal val="0"/>
                                          </p:val>
                                        </p:tav>
                                        <p:tav tm="100000">
                                          <p:val>
                                            <p:strVal val="#ppt_w"/>
                                          </p:val>
                                        </p:tav>
                                      </p:tavLst>
                                    </p:anim>
                                    <p:anim calcmode="lin" valueType="num">
                                      <p:cBhvr>
                                        <p:cTn id="8" dur="1000" fill="hold"/>
                                        <p:tgtEl>
                                          <p:spTgt spid="42"/>
                                        </p:tgtEl>
                                        <p:attrNameLst>
                                          <p:attrName>ppt_h</p:attrName>
                                        </p:attrNameLst>
                                      </p:cBhvr>
                                      <p:tavLst>
                                        <p:tav tm="0">
                                          <p:val>
                                            <p:fltVal val="0"/>
                                          </p:val>
                                        </p:tav>
                                        <p:tav tm="100000">
                                          <p:val>
                                            <p:strVal val="#ppt_h"/>
                                          </p:val>
                                        </p:tav>
                                      </p:tavLst>
                                    </p:anim>
                                    <p:anim calcmode="lin" valueType="num">
                                      <p:cBhvr>
                                        <p:cTn id="9" dur="1000" fill="hold"/>
                                        <p:tgtEl>
                                          <p:spTgt spid="42"/>
                                        </p:tgtEl>
                                        <p:attrNameLst>
                                          <p:attrName>style.rotation</p:attrName>
                                        </p:attrNameLst>
                                      </p:cBhvr>
                                      <p:tavLst>
                                        <p:tav tm="0">
                                          <p:val>
                                            <p:fltVal val="90"/>
                                          </p:val>
                                        </p:tav>
                                        <p:tav tm="100000">
                                          <p:val>
                                            <p:fltVal val="0"/>
                                          </p:val>
                                        </p:tav>
                                      </p:tavLst>
                                    </p:anim>
                                    <p:animEffect transition="in" filter="fade">
                                      <p:cBhvr>
                                        <p:cTn id="10" dur="1000"/>
                                        <p:tgtEl>
                                          <p:spTgt spid="4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circle(in)">
                                      <p:cBhvr>
                                        <p:cTn id="15" dur="2000"/>
                                        <p:tgtEl>
                                          <p:spTgt spid="13"/>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circle(in)">
                                      <p:cBhvr>
                                        <p:cTn id="18" dur="2000"/>
                                        <p:tgtEl>
                                          <p:spTgt spid="23"/>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circle(in)">
                                      <p:cBhvr>
                                        <p:cTn id="21" dur="2000"/>
                                        <p:tgtEl>
                                          <p:spTgt spid="24"/>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circle(in)">
                                      <p:cBhvr>
                                        <p:cTn id="24" dur="2000"/>
                                        <p:tgtEl>
                                          <p:spTgt spid="34"/>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circle(in)">
                                      <p:cBhvr>
                                        <p:cTn id="27" dur="2000"/>
                                        <p:tgtEl>
                                          <p:spTgt spid="35"/>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circle(in)">
                                      <p:cBhvr>
                                        <p:cTn id="30" dur="2000"/>
                                        <p:tgtEl>
                                          <p:spTgt spid="36"/>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circle(in)">
                                      <p:cBhvr>
                                        <p:cTn id="33" dur="2000"/>
                                        <p:tgtEl>
                                          <p:spTgt spid="37"/>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circle(in)">
                                      <p:cBhvr>
                                        <p:cTn id="36" dur="2000"/>
                                        <p:tgtEl>
                                          <p:spTgt spid="38"/>
                                        </p:tgtEl>
                                      </p:cBhvr>
                                    </p:animEffect>
                                  </p:childTnLst>
                                </p:cTn>
                              </p:par>
                              <p:par>
                                <p:cTn id="37" presetID="6" presetClass="entr" presetSubtype="16" fill="hold"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circle(in)">
                                      <p:cBhvr>
                                        <p:cTn id="39" dur="2000"/>
                                        <p:tgtEl>
                                          <p:spTgt spid="39"/>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circle(in)">
                                      <p:cBhvr>
                                        <p:cTn id="42" dur="2000"/>
                                        <p:tgtEl>
                                          <p:spTgt spid="43"/>
                                        </p:tgtEl>
                                      </p:cBhvr>
                                    </p:animEffect>
                                  </p:childTnLst>
                                </p:cTn>
                              </p:par>
                              <p:par>
                                <p:cTn id="43" presetID="6" presetClass="entr" presetSubtype="16" fill="hold" nodeType="withEffect">
                                  <p:stCondLst>
                                    <p:cond delay="0"/>
                                  </p:stCondLst>
                                  <p:childTnLst>
                                    <p:set>
                                      <p:cBhvr>
                                        <p:cTn id="44" dur="1" fill="hold">
                                          <p:stCondLst>
                                            <p:cond delay="0"/>
                                          </p:stCondLst>
                                        </p:cTn>
                                        <p:tgtEl>
                                          <p:spTgt spid="56"/>
                                        </p:tgtEl>
                                        <p:attrNameLst>
                                          <p:attrName>style.visibility</p:attrName>
                                        </p:attrNameLst>
                                      </p:cBhvr>
                                      <p:to>
                                        <p:strVal val="visible"/>
                                      </p:to>
                                    </p:set>
                                    <p:animEffect transition="in" filter="circle(in)">
                                      <p:cBhvr>
                                        <p:cTn id="45" dur="2000"/>
                                        <p:tgtEl>
                                          <p:spTgt spid="56"/>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circle(in)">
                                      <p:cBhvr>
                                        <p:cTn id="48" dur="2000"/>
                                        <p:tgtEl>
                                          <p:spTgt spid="44"/>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circle(in)">
                                      <p:cBhvr>
                                        <p:cTn id="51" dur="2000"/>
                                        <p:tgtEl>
                                          <p:spTgt spid="45"/>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circle(in)">
                                      <p:cBhvr>
                                        <p:cTn id="54" dur="2000"/>
                                        <p:tgtEl>
                                          <p:spTgt spid="46"/>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circle(in)">
                                      <p:cBhvr>
                                        <p:cTn id="57" dur="2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3" grpId="0" animBg="1"/>
      <p:bldP spid="24" grpId="0" animBg="1"/>
      <p:bldP spid="34" grpId="0" animBg="1"/>
      <p:bldP spid="35" grpId="0" animBg="1"/>
      <p:bldP spid="36" grpId="0" animBg="1"/>
      <p:bldP spid="37" grpId="0" animBg="1"/>
      <p:bldP spid="38" grpId="0" animBg="1"/>
      <p:bldP spid="43" grpId="0" animBg="1"/>
      <p:bldP spid="42" grpId="0" animBg="1"/>
      <p:bldP spid="44" grpId="0"/>
      <p:bldP spid="45" grpId="0"/>
      <p:bldP spid="46" grpId="0"/>
      <p:bldP spid="4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53659DB-5B80-41B7-830D-C96EEF4440CE}"/>
              </a:ext>
            </a:extLst>
          </p:cNvPr>
          <p:cNvSpPr txBox="1"/>
          <p:nvPr/>
        </p:nvSpPr>
        <p:spPr>
          <a:xfrm>
            <a:off x="957238" y="537006"/>
            <a:ext cx="10277524" cy="492443"/>
          </a:xfrm>
          <a:prstGeom prst="rect">
            <a:avLst/>
          </a:prstGeom>
          <a:noFill/>
          <a:ln>
            <a:solidFill>
              <a:schemeClr val="tx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600" b="1" i="0" u="none" strike="noStrike" kern="1200" cap="none" spc="0" normalizeH="0" baseline="0" noProof="0" dirty="0">
                <a:ln>
                  <a:noFill/>
                </a:ln>
                <a:solidFill>
                  <a:srgbClr val="44546A">
                    <a:lumMod val="50000"/>
                  </a:srgbClr>
                </a:solidFill>
                <a:effectLst/>
                <a:uLnTx/>
                <a:uFillTx/>
                <a:latin typeface="Open Sans"/>
                <a:ea typeface="Arial Unicode MS"/>
                <a:cs typeface="+mn-cs"/>
              </a:rPr>
              <a:t>4.1.1.</a:t>
            </a:r>
            <a:r>
              <a:rPr kumimoji="0" lang="vi-VN" sz="2600" b="1" i="0" u="none" strike="noStrike" kern="1200" cap="none" spc="0" normalizeH="0" baseline="0" noProof="0" dirty="0">
                <a:ln>
                  <a:noFill/>
                </a:ln>
                <a:solidFill>
                  <a:srgbClr val="44546A">
                    <a:lumMod val="50000"/>
                  </a:srgbClr>
                </a:solidFill>
                <a:effectLst/>
                <a:uLnTx/>
                <a:uFillTx/>
                <a:latin typeface="Arial"/>
                <a:ea typeface="Arial Unicode MS"/>
                <a:cs typeface="+mn-cs"/>
              </a:rPr>
              <a:t>2</a:t>
            </a:r>
            <a:r>
              <a:rPr kumimoji="0" lang="en-US" sz="2600" b="1" i="0" u="none" strike="noStrike" kern="1200" cap="none" spc="0" normalizeH="0" baseline="0" noProof="0" dirty="0">
                <a:ln>
                  <a:noFill/>
                </a:ln>
                <a:solidFill>
                  <a:srgbClr val="44546A">
                    <a:lumMod val="50000"/>
                  </a:srgbClr>
                </a:solidFill>
                <a:effectLst/>
                <a:uLnTx/>
                <a:uFillTx/>
                <a:latin typeface="Arial"/>
                <a:ea typeface="Arial Unicode MS"/>
                <a:cs typeface="+mn-cs"/>
              </a:rPr>
              <a:t>. </a:t>
            </a:r>
            <a:r>
              <a:rPr kumimoji="0" lang="vi-VN" sz="2600" b="1" i="0" u="none" strike="noStrike" kern="1200" cap="none" spc="0" normalizeH="0" baseline="0" noProof="0" dirty="0">
                <a:ln>
                  <a:noFill/>
                </a:ln>
                <a:solidFill>
                  <a:srgbClr val="44546A">
                    <a:lumMod val="50000"/>
                  </a:srgbClr>
                </a:solidFill>
                <a:effectLst/>
                <a:uLnTx/>
                <a:uFillTx/>
                <a:latin typeface="Arial"/>
                <a:ea typeface="Arial Unicode MS"/>
                <a:cs typeface="+mn-cs"/>
              </a:rPr>
              <a:t>Tác động của </a:t>
            </a:r>
            <a:r>
              <a:rPr kumimoji="0" lang="vi-VN" sz="2600" b="1" i="0" u="none" strike="noStrike" kern="1200" cap="none" spc="0" normalizeH="0" baseline="0" noProof="0" dirty="0">
                <a:ln>
                  <a:noFill/>
                </a:ln>
                <a:solidFill>
                  <a:srgbClr val="44546A">
                    <a:lumMod val="50000"/>
                  </a:srgbClr>
                </a:solidFill>
                <a:effectLst/>
                <a:uLnTx/>
                <a:uFillTx/>
                <a:latin typeface="Open Sans"/>
                <a:ea typeface="Arial Unicode MS"/>
                <a:cs typeface="+mn-cs"/>
              </a:rPr>
              <a:t>độc quyền trong nền kinh tế thị trường </a:t>
            </a:r>
          </a:p>
        </p:txBody>
      </p:sp>
      <p:sp>
        <p:nvSpPr>
          <p:cNvPr id="5" name="TextBox 4">
            <a:extLst>
              <a:ext uri="{FF2B5EF4-FFF2-40B4-BE49-F238E27FC236}">
                <a16:creationId xmlns:a16="http://schemas.microsoft.com/office/drawing/2014/main" xmlns="" id="{D48362AE-8C03-4BC9-8ADD-E205EF6F70DE}"/>
              </a:ext>
            </a:extLst>
          </p:cNvPr>
          <p:cNvSpPr txBox="1"/>
          <p:nvPr/>
        </p:nvSpPr>
        <p:spPr>
          <a:xfrm>
            <a:off x="3960061" y="1426125"/>
            <a:ext cx="3287565" cy="461665"/>
          </a:xfrm>
          <a:prstGeom prst="rect">
            <a:avLst/>
          </a:prstGeom>
          <a:noFill/>
        </p:spPr>
        <p:txBody>
          <a:bodyPr wrap="square">
            <a:spAutoFit/>
          </a:bodyPr>
          <a:lstStyle/>
          <a:p>
            <a:pPr marL="285750" marR="0" lvl="0" indent="-285750" algn="l"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vi-VN" sz="2400" b="1" i="0" u="none" strike="noStrike" kern="1200" cap="none" spc="0" normalizeH="0" baseline="0" noProof="0" dirty="0">
                <a:ln>
                  <a:noFill/>
                </a:ln>
                <a:solidFill>
                  <a:srgbClr val="CC0066"/>
                </a:solidFill>
                <a:effectLst/>
                <a:uLnTx/>
                <a:uFillTx/>
                <a:latin typeface="Arial Đen"/>
                <a:ea typeface="+mn-ea"/>
                <a:cs typeface="+mn-cs"/>
              </a:rPr>
              <a:t> </a:t>
            </a:r>
            <a:r>
              <a:rPr kumimoji="0" lang="en-US" sz="2400" b="1" i="0" u="none" strike="noStrike" kern="1200" cap="none" spc="0" normalizeH="0" baseline="0" noProof="0" dirty="0" err="1">
                <a:ln>
                  <a:noFill/>
                </a:ln>
                <a:solidFill>
                  <a:srgbClr val="CC0066"/>
                </a:solidFill>
                <a:effectLst/>
                <a:uLnTx/>
                <a:uFillTx/>
                <a:latin typeface="Arial Đen"/>
                <a:ea typeface="+mn-ea"/>
                <a:cs typeface="+mn-cs"/>
              </a:rPr>
              <a:t>Tác</a:t>
            </a:r>
            <a:r>
              <a:rPr kumimoji="0" lang="en-US" sz="2400" b="1" i="0" u="none" strike="noStrike" kern="1200" cap="none" spc="0" normalizeH="0" baseline="0" noProof="0" dirty="0">
                <a:ln>
                  <a:noFill/>
                </a:ln>
                <a:solidFill>
                  <a:srgbClr val="CC0066"/>
                </a:solidFill>
                <a:effectLst/>
                <a:uLnTx/>
                <a:uFillTx/>
                <a:latin typeface="Arial Đen"/>
                <a:ea typeface="+mn-ea"/>
                <a:cs typeface="+mn-cs"/>
              </a:rPr>
              <a:t> </a:t>
            </a:r>
            <a:r>
              <a:rPr kumimoji="0" lang="en-US" sz="2400" b="1" i="0" u="none" strike="noStrike" kern="1200" cap="none" spc="0" normalizeH="0" baseline="0" noProof="0" dirty="0" err="1">
                <a:ln>
                  <a:noFill/>
                </a:ln>
                <a:solidFill>
                  <a:srgbClr val="CC0066"/>
                </a:solidFill>
                <a:effectLst/>
                <a:uLnTx/>
                <a:uFillTx/>
                <a:latin typeface="Arial Đen"/>
                <a:ea typeface="+mn-ea"/>
                <a:cs typeface="+mn-cs"/>
              </a:rPr>
              <a:t>động</a:t>
            </a:r>
            <a:r>
              <a:rPr kumimoji="0" lang="en-US" sz="2400" b="1" i="0" u="none" strike="noStrike" kern="1200" cap="none" spc="0" normalizeH="0" baseline="0" noProof="0" dirty="0">
                <a:ln>
                  <a:noFill/>
                </a:ln>
                <a:solidFill>
                  <a:srgbClr val="CC0066"/>
                </a:solidFill>
                <a:effectLst/>
                <a:uLnTx/>
                <a:uFillTx/>
                <a:latin typeface="Arial Đen"/>
                <a:ea typeface="+mn-ea"/>
                <a:cs typeface="+mn-cs"/>
              </a:rPr>
              <a:t> </a:t>
            </a:r>
            <a:r>
              <a:rPr kumimoji="0" lang="vi-VN" sz="2400" b="1" i="0" u="none" strike="noStrike" kern="1200" cap="none" spc="0" normalizeH="0" baseline="0" noProof="0" dirty="0">
                <a:ln>
                  <a:noFill/>
                </a:ln>
                <a:solidFill>
                  <a:srgbClr val="CC0066"/>
                </a:solidFill>
                <a:effectLst/>
                <a:uLnTx/>
                <a:uFillTx/>
                <a:latin typeface="Arial Đen"/>
                <a:ea typeface="+mn-ea"/>
                <a:cs typeface="+mn-cs"/>
              </a:rPr>
              <a:t>tiêu</a:t>
            </a:r>
            <a:r>
              <a:rPr kumimoji="0" lang="en-US" sz="2400" b="1" i="0" u="none" strike="noStrike" kern="1200" cap="none" spc="0" normalizeH="0" baseline="0" noProof="0" dirty="0" err="1">
                <a:ln>
                  <a:noFill/>
                </a:ln>
                <a:solidFill>
                  <a:srgbClr val="CC0066"/>
                </a:solidFill>
                <a:effectLst/>
                <a:uLnTx/>
                <a:uFillTx/>
                <a:latin typeface="Arial Đen"/>
                <a:ea typeface="+mn-ea"/>
                <a:cs typeface="+mn-cs"/>
              </a:rPr>
              <a:t>cực</a:t>
            </a:r>
            <a:endParaRPr kumimoji="0" lang="en-US" sz="2400" b="1" i="0" u="none" strike="noStrike" kern="1200" cap="none" spc="0" normalizeH="0" baseline="0" noProof="0" dirty="0">
              <a:ln>
                <a:noFill/>
              </a:ln>
              <a:solidFill>
                <a:srgbClr val="CC0066"/>
              </a:solidFill>
              <a:effectLst/>
              <a:uLnTx/>
              <a:uFillTx/>
              <a:latin typeface="Arial Đen"/>
              <a:ea typeface="+mn-ea"/>
              <a:cs typeface="+mn-cs"/>
            </a:endParaRPr>
          </a:p>
        </p:txBody>
      </p:sp>
      <p:sp>
        <p:nvSpPr>
          <p:cNvPr id="2" name="Minus Sign 1">
            <a:extLst>
              <a:ext uri="{FF2B5EF4-FFF2-40B4-BE49-F238E27FC236}">
                <a16:creationId xmlns:a16="http://schemas.microsoft.com/office/drawing/2014/main" xmlns="" id="{19546BA6-1A12-46EE-B630-AC6F6F455A81}"/>
              </a:ext>
            </a:extLst>
          </p:cNvPr>
          <p:cNvSpPr/>
          <p:nvPr/>
        </p:nvSpPr>
        <p:spPr>
          <a:xfrm>
            <a:off x="5029200" y="1029449"/>
            <a:ext cx="2557463" cy="396676"/>
          </a:xfrm>
          <a:prstGeom prst="mathMinus">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7" name="Freeform 13312">
            <a:extLst>
              <a:ext uri="{FF2B5EF4-FFF2-40B4-BE49-F238E27FC236}">
                <a16:creationId xmlns:a16="http://schemas.microsoft.com/office/drawing/2014/main" xmlns="" id="{E56DCAEC-337A-472B-AD4E-35267A9C23DA}"/>
              </a:ext>
            </a:extLst>
          </p:cNvPr>
          <p:cNvSpPr/>
          <p:nvPr/>
        </p:nvSpPr>
        <p:spPr>
          <a:xfrm>
            <a:off x="0" y="3743655"/>
            <a:ext cx="3960061" cy="1938501"/>
          </a:xfrm>
          <a:custGeom>
            <a:avLst/>
            <a:gdLst>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70591 w 2896332"/>
              <a:gd name="connsiteY13" fmla="*/ 23329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62971 w 2896332"/>
              <a:gd name="connsiteY13" fmla="*/ 26758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06617 w 2896332"/>
              <a:gd name="connsiteY10" fmla="*/ 176960 h 1871397"/>
              <a:gd name="connsiteX11" fmla="*/ 1962971 w 2896332"/>
              <a:gd name="connsiteY11" fmla="*/ 267583 h 1871397"/>
              <a:gd name="connsiteX12" fmla="*/ 1973469 w 2896332"/>
              <a:gd name="connsiteY12" fmla="*/ 784519 h 1871397"/>
              <a:gd name="connsiteX13" fmla="*/ 1866010 w 2896332"/>
              <a:gd name="connsiteY13" fmla="*/ 878218 h 1871397"/>
              <a:gd name="connsiteX14" fmla="*/ 2733769 w 2896332"/>
              <a:gd name="connsiteY14" fmla="*/ 1387129 h 1871397"/>
              <a:gd name="connsiteX15" fmla="*/ 2694623 w 2896332"/>
              <a:gd name="connsiteY15" fmla="*/ 1674208 h 1871397"/>
              <a:gd name="connsiteX16" fmla="*/ 2394496 w 2896332"/>
              <a:gd name="connsiteY16" fmla="*/ 1654634 h 1871397"/>
              <a:gd name="connsiteX17" fmla="*/ 2023060 w 2896332"/>
              <a:gd name="connsiteY17" fmla="*/ 1634793 h 1871397"/>
              <a:gd name="connsiteX18" fmla="*/ 1739085 w 2896332"/>
              <a:gd name="connsiteY18" fmla="*/ 1871397 h 1871397"/>
              <a:gd name="connsiteX19" fmla="*/ 1648664 w 2896332"/>
              <a:gd name="connsiteY19" fmla="*/ 1582137 h 1871397"/>
              <a:gd name="connsiteX20" fmla="*/ 1376671 w 2896332"/>
              <a:gd name="connsiteY20" fmla="*/ 1700306 h 1871397"/>
              <a:gd name="connsiteX21" fmla="*/ 1415819 w 2896332"/>
              <a:gd name="connsiteY21" fmla="*/ 1334933 h 1871397"/>
              <a:gd name="connsiteX22" fmla="*/ 665501 w 2896332"/>
              <a:gd name="connsiteY22" fmla="*/ 1276212 h 1871397"/>
              <a:gd name="connsiteX23" fmla="*/ 0 w 2896332"/>
              <a:gd name="connsiteY23" fmla="*/ 1126148 h 1871397"/>
              <a:gd name="connsiteX24" fmla="*/ 13050 w 2896332"/>
              <a:gd name="connsiteY24" fmla="*/ 284488 h 1871397"/>
              <a:gd name="connsiteX25" fmla="*/ 1898646 w 2896332"/>
              <a:gd name="connsiteY25"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74819 w 2896332"/>
              <a:gd name="connsiteY16" fmla="*/ 1565782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8202 h 1872827"/>
              <a:gd name="connsiteX1" fmla="*/ 2655476 w 2896332"/>
              <a:gd name="connsiteY1" fmla="*/ 586045 h 1872827"/>
              <a:gd name="connsiteX2" fmla="*/ 2828170 w 2896332"/>
              <a:gd name="connsiteY2" fmla="*/ 1011931 h 1872827"/>
              <a:gd name="connsiteX3" fmla="*/ 2883834 w 2896332"/>
              <a:gd name="connsiteY3" fmla="*/ 1310265 h 1872827"/>
              <a:gd name="connsiteX4" fmla="*/ 2799743 w 2896332"/>
              <a:gd name="connsiteY4" fmla="*/ 1673528 h 1872827"/>
              <a:gd name="connsiteX5" fmla="*/ 2521033 w 2896332"/>
              <a:gd name="connsiteY5" fmla="*/ 1161851 h 1872827"/>
              <a:gd name="connsiteX6" fmla="*/ 2514265 w 2896332"/>
              <a:gd name="connsiteY6" fmla="*/ 468202 h 1872827"/>
              <a:gd name="connsiteX7" fmla="*/ 1898646 w 2896332"/>
              <a:gd name="connsiteY7" fmla="*/ 1476 h 1872827"/>
              <a:gd name="connsiteX8" fmla="*/ 1906617 w 2896332"/>
              <a:gd name="connsiteY8" fmla="*/ 178390 h 1872827"/>
              <a:gd name="connsiteX9" fmla="*/ 1962971 w 2896332"/>
              <a:gd name="connsiteY9" fmla="*/ 269013 h 1872827"/>
              <a:gd name="connsiteX10" fmla="*/ 1973469 w 2896332"/>
              <a:gd name="connsiteY10" fmla="*/ 785949 h 1872827"/>
              <a:gd name="connsiteX11" fmla="*/ 1866010 w 2896332"/>
              <a:gd name="connsiteY11" fmla="*/ 879648 h 1872827"/>
              <a:gd name="connsiteX12" fmla="*/ 2733769 w 2896332"/>
              <a:gd name="connsiteY12" fmla="*/ 1388559 h 1872827"/>
              <a:gd name="connsiteX13" fmla="*/ 2694623 w 2896332"/>
              <a:gd name="connsiteY13" fmla="*/ 1641133 h 1872827"/>
              <a:gd name="connsiteX14" fmla="*/ 2385869 w 2896332"/>
              <a:gd name="connsiteY14" fmla="*/ 1587053 h 1872827"/>
              <a:gd name="connsiteX15" fmla="*/ 2074819 w 2896332"/>
              <a:gd name="connsiteY15" fmla="*/ 1567212 h 1872827"/>
              <a:gd name="connsiteX16" fmla="*/ 1739085 w 2896332"/>
              <a:gd name="connsiteY16" fmla="*/ 1872827 h 1872827"/>
              <a:gd name="connsiteX17" fmla="*/ 1648664 w 2896332"/>
              <a:gd name="connsiteY17" fmla="*/ 1583567 h 1872827"/>
              <a:gd name="connsiteX18" fmla="*/ 1376671 w 2896332"/>
              <a:gd name="connsiteY18" fmla="*/ 1701736 h 1872827"/>
              <a:gd name="connsiteX19" fmla="*/ 1415819 w 2896332"/>
              <a:gd name="connsiteY19" fmla="*/ 1336363 h 1872827"/>
              <a:gd name="connsiteX20" fmla="*/ 665501 w 2896332"/>
              <a:gd name="connsiteY20" fmla="*/ 1277642 h 1872827"/>
              <a:gd name="connsiteX21" fmla="*/ 0 w 2896332"/>
              <a:gd name="connsiteY21" fmla="*/ 1127578 h 1872827"/>
              <a:gd name="connsiteX22" fmla="*/ 13050 w 2896332"/>
              <a:gd name="connsiteY22" fmla="*/ 285918 h 1872827"/>
              <a:gd name="connsiteX23" fmla="*/ 1898646 w 2896332"/>
              <a:gd name="connsiteY23" fmla="*/ 1476 h 187282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87909 w 2896332"/>
              <a:gd name="connsiteY5" fmla="*/ 1152990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6332"/>
              <a:gd name="connsiteY0" fmla="*/ 251285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09609 w 2896332"/>
              <a:gd name="connsiteY6" fmla="*/ 251285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4163"/>
              <a:gd name="connsiteY0" fmla="*/ 251285 h 1871397"/>
              <a:gd name="connsiteX1" fmla="*/ 2655476 w 2894163"/>
              <a:gd name="connsiteY1" fmla="*/ 584615 h 1871397"/>
              <a:gd name="connsiteX2" fmla="*/ 2828170 w 2894163"/>
              <a:gd name="connsiteY2" fmla="*/ 1010501 h 1871397"/>
              <a:gd name="connsiteX3" fmla="*/ 2883834 w 2894163"/>
              <a:gd name="connsiteY3" fmla="*/ 1308835 h 1871397"/>
              <a:gd name="connsiteX4" fmla="*/ 2792313 w 2894163"/>
              <a:gd name="connsiteY4" fmla="*/ 1690675 h 1871397"/>
              <a:gd name="connsiteX5" fmla="*/ 2651069 w 2894163"/>
              <a:gd name="connsiteY5" fmla="*/ 1156706 h 1871397"/>
              <a:gd name="connsiteX6" fmla="*/ 2209609 w 2894163"/>
              <a:gd name="connsiteY6" fmla="*/ 251285 h 1871397"/>
              <a:gd name="connsiteX7" fmla="*/ 1898646 w 2894163"/>
              <a:gd name="connsiteY7" fmla="*/ 46 h 1871397"/>
              <a:gd name="connsiteX8" fmla="*/ 1941303 w 2894163"/>
              <a:gd name="connsiteY8" fmla="*/ 293585 h 1871397"/>
              <a:gd name="connsiteX9" fmla="*/ 1974640 w 2894163"/>
              <a:gd name="connsiteY9" fmla="*/ 533402 h 1871397"/>
              <a:gd name="connsiteX10" fmla="*/ 1973469 w 2894163"/>
              <a:gd name="connsiteY10" fmla="*/ 784519 h 1871397"/>
              <a:gd name="connsiteX11" fmla="*/ 1866010 w 2894163"/>
              <a:gd name="connsiteY11" fmla="*/ 878218 h 1871397"/>
              <a:gd name="connsiteX12" fmla="*/ 2733769 w 2894163"/>
              <a:gd name="connsiteY12" fmla="*/ 1387129 h 1871397"/>
              <a:gd name="connsiteX13" fmla="*/ 2694623 w 2894163"/>
              <a:gd name="connsiteY13" fmla="*/ 1639703 h 1871397"/>
              <a:gd name="connsiteX14" fmla="*/ 2385869 w 2894163"/>
              <a:gd name="connsiteY14" fmla="*/ 1585623 h 1871397"/>
              <a:gd name="connsiteX15" fmla="*/ 2074819 w 2894163"/>
              <a:gd name="connsiteY15" fmla="*/ 1565782 h 1871397"/>
              <a:gd name="connsiteX16" fmla="*/ 1739085 w 2894163"/>
              <a:gd name="connsiteY16" fmla="*/ 1871397 h 1871397"/>
              <a:gd name="connsiteX17" fmla="*/ 1648664 w 2894163"/>
              <a:gd name="connsiteY17" fmla="*/ 1582137 h 1871397"/>
              <a:gd name="connsiteX18" fmla="*/ 1376671 w 2894163"/>
              <a:gd name="connsiteY18" fmla="*/ 1700306 h 1871397"/>
              <a:gd name="connsiteX19" fmla="*/ 1415819 w 2894163"/>
              <a:gd name="connsiteY19" fmla="*/ 1334933 h 1871397"/>
              <a:gd name="connsiteX20" fmla="*/ 665501 w 2894163"/>
              <a:gd name="connsiteY20" fmla="*/ 1276212 h 1871397"/>
              <a:gd name="connsiteX21" fmla="*/ 0 w 2894163"/>
              <a:gd name="connsiteY21" fmla="*/ 1126148 h 1871397"/>
              <a:gd name="connsiteX22" fmla="*/ 13050 w 2894163"/>
              <a:gd name="connsiteY22" fmla="*/ 284488 h 1871397"/>
              <a:gd name="connsiteX23" fmla="*/ 1898646 w 2894163"/>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51069 w 2889213"/>
              <a:gd name="connsiteY5" fmla="*/ 1156706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228993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150164 w 2889213"/>
              <a:gd name="connsiteY6" fmla="*/ 228993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941303 w 2889213"/>
              <a:gd name="connsiteY8" fmla="*/ 178433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92904 w 2889213"/>
              <a:gd name="connsiteY9" fmla="*/ 459050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48320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56"/>
              <a:gd name="connsiteX1" fmla="*/ 2655476 w 2889213"/>
              <a:gd name="connsiteY1" fmla="*/ 469395 h 1800456"/>
              <a:gd name="connsiteX2" fmla="*/ 2828170 w 2889213"/>
              <a:gd name="connsiteY2" fmla="*/ 895281 h 1800456"/>
              <a:gd name="connsiteX3" fmla="*/ 2883834 w 2889213"/>
              <a:gd name="connsiteY3" fmla="*/ 1193615 h 1800456"/>
              <a:gd name="connsiteX4" fmla="*/ 2840612 w 2889213"/>
              <a:gd name="connsiteY4" fmla="*/ 1449135 h 1800456"/>
              <a:gd name="connsiteX5" fmla="*/ 2632493 w 2889213"/>
              <a:gd name="connsiteY5" fmla="*/ 1060062 h 1800456"/>
              <a:gd name="connsiteX6" fmla="*/ 2150164 w 2889213"/>
              <a:gd name="connsiteY6" fmla="*/ 113773 h 1800456"/>
              <a:gd name="connsiteX7" fmla="*/ 1348782 w 2889213"/>
              <a:gd name="connsiteY7" fmla="*/ 0 h 1800456"/>
              <a:gd name="connsiteX8" fmla="*/ 1714668 w 2889213"/>
              <a:gd name="connsiteY8" fmla="*/ 204372 h 1800456"/>
              <a:gd name="connsiteX9" fmla="*/ 1866896 w 2889213"/>
              <a:gd name="connsiteY9" fmla="*/ 462766 h 1800456"/>
              <a:gd name="connsiteX10" fmla="*/ 1973469 w 2889213"/>
              <a:gd name="connsiteY10" fmla="*/ 669299 h 1800456"/>
              <a:gd name="connsiteX11" fmla="*/ 1866010 w 2889213"/>
              <a:gd name="connsiteY11" fmla="*/ 762998 h 1800456"/>
              <a:gd name="connsiteX12" fmla="*/ 2733769 w 2889213"/>
              <a:gd name="connsiteY12" fmla="*/ 1271909 h 1800456"/>
              <a:gd name="connsiteX13" fmla="*/ 2694623 w 2889213"/>
              <a:gd name="connsiteY13" fmla="*/ 1524483 h 1800456"/>
              <a:gd name="connsiteX14" fmla="*/ 2385869 w 2889213"/>
              <a:gd name="connsiteY14" fmla="*/ 1470403 h 1800456"/>
              <a:gd name="connsiteX15" fmla="*/ 2191986 w 2889213"/>
              <a:gd name="connsiteY15" fmla="*/ 1800407 h 1800456"/>
              <a:gd name="connsiteX16" fmla="*/ 2074819 w 2889213"/>
              <a:gd name="connsiteY16" fmla="*/ 1450562 h 1800456"/>
              <a:gd name="connsiteX17" fmla="*/ 1739085 w 2889213"/>
              <a:gd name="connsiteY17" fmla="*/ 1756177 h 1800456"/>
              <a:gd name="connsiteX18" fmla="*/ 1648664 w 2889213"/>
              <a:gd name="connsiteY18" fmla="*/ 1466917 h 1800456"/>
              <a:gd name="connsiteX19" fmla="*/ 1376671 w 2889213"/>
              <a:gd name="connsiteY19" fmla="*/ 1585086 h 1800456"/>
              <a:gd name="connsiteX20" fmla="*/ 1415819 w 2889213"/>
              <a:gd name="connsiteY20" fmla="*/ 1219713 h 1800456"/>
              <a:gd name="connsiteX21" fmla="*/ 665501 w 2889213"/>
              <a:gd name="connsiteY21" fmla="*/ 1160992 h 1800456"/>
              <a:gd name="connsiteX22" fmla="*/ 0 w 2889213"/>
              <a:gd name="connsiteY22" fmla="*/ 1010928 h 1800456"/>
              <a:gd name="connsiteX23" fmla="*/ 13050 w 2889213"/>
              <a:gd name="connsiteY23" fmla="*/ 169268 h 1800456"/>
              <a:gd name="connsiteX24" fmla="*/ 1348782 w 2889213"/>
              <a:gd name="connsiteY24" fmla="*/ 0 h 1800456"/>
              <a:gd name="connsiteX0" fmla="*/ 2150164 w 2889213"/>
              <a:gd name="connsiteY0" fmla="*/ 113773 h 1811599"/>
              <a:gd name="connsiteX1" fmla="*/ 2655476 w 2889213"/>
              <a:gd name="connsiteY1" fmla="*/ 469395 h 1811599"/>
              <a:gd name="connsiteX2" fmla="*/ 2828170 w 2889213"/>
              <a:gd name="connsiteY2" fmla="*/ 895281 h 1811599"/>
              <a:gd name="connsiteX3" fmla="*/ 2883834 w 2889213"/>
              <a:gd name="connsiteY3" fmla="*/ 1193615 h 1811599"/>
              <a:gd name="connsiteX4" fmla="*/ 2840612 w 2889213"/>
              <a:gd name="connsiteY4" fmla="*/ 1449135 h 1811599"/>
              <a:gd name="connsiteX5" fmla="*/ 2632493 w 2889213"/>
              <a:gd name="connsiteY5" fmla="*/ 1060062 h 1811599"/>
              <a:gd name="connsiteX6" fmla="*/ 2150164 w 2889213"/>
              <a:gd name="connsiteY6" fmla="*/ 113773 h 1811599"/>
              <a:gd name="connsiteX7" fmla="*/ 1348782 w 2889213"/>
              <a:gd name="connsiteY7" fmla="*/ 0 h 1811599"/>
              <a:gd name="connsiteX8" fmla="*/ 1714668 w 2889213"/>
              <a:gd name="connsiteY8" fmla="*/ 204372 h 1811599"/>
              <a:gd name="connsiteX9" fmla="*/ 1866896 w 2889213"/>
              <a:gd name="connsiteY9" fmla="*/ 462766 h 1811599"/>
              <a:gd name="connsiteX10" fmla="*/ 1973469 w 2889213"/>
              <a:gd name="connsiteY10" fmla="*/ 669299 h 1811599"/>
              <a:gd name="connsiteX11" fmla="*/ 1866010 w 2889213"/>
              <a:gd name="connsiteY11" fmla="*/ 762998 h 1811599"/>
              <a:gd name="connsiteX12" fmla="*/ 2733769 w 2889213"/>
              <a:gd name="connsiteY12" fmla="*/ 1271909 h 1811599"/>
              <a:gd name="connsiteX13" fmla="*/ 2694623 w 2889213"/>
              <a:gd name="connsiteY13" fmla="*/ 1524483 h 1811599"/>
              <a:gd name="connsiteX14" fmla="*/ 2385869 w 2889213"/>
              <a:gd name="connsiteY14" fmla="*/ 1470403 h 1811599"/>
              <a:gd name="connsiteX15" fmla="*/ 2214278 w 2889213"/>
              <a:gd name="connsiteY15" fmla="*/ 1811553 h 1811599"/>
              <a:gd name="connsiteX16" fmla="*/ 2074819 w 2889213"/>
              <a:gd name="connsiteY16" fmla="*/ 1450562 h 1811599"/>
              <a:gd name="connsiteX17" fmla="*/ 1739085 w 2889213"/>
              <a:gd name="connsiteY17" fmla="*/ 1756177 h 1811599"/>
              <a:gd name="connsiteX18" fmla="*/ 1648664 w 2889213"/>
              <a:gd name="connsiteY18" fmla="*/ 1466917 h 1811599"/>
              <a:gd name="connsiteX19" fmla="*/ 1376671 w 2889213"/>
              <a:gd name="connsiteY19" fmla="*/ 1585086 h 1811599"/>
              <a:gd name="connsiteX20" fmla="*/ 1415819 w 2889213"/>
              <a:gd name="connsiteY20" fmla="*/ 1219713 h 1811599"/>
              <a:gd name="connsiteX21" fmla="*/ 665501 w 2889213"/>
              <a:gd name="connsiteY21" fmla="*/ 1160992 h 1811599"/>
              <a:gd name="connsiteX22" fmla="*/ 0 w 2889213"/>
              <a:gd name="connsiteY22" fmla="*/ 1010928 h 1811599"/>
              <a:gd name="connsiteX23" fmla="*/ 13050 w 2889213"/>
              <a:gd name="connsiteY23" fmla="*/ 169268 h 1811599"/>
              <a:gd name="connsiteX24" fmla="*/ 1348782 w 2889213"/>
              <a:gd name="connsiteY24" fmla="*/ 0 h 1811599"/>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89213" h="1811553">
                <a:moveTo>
                  <a:pt x="2150164" y="113773"/>
                </a:moveTo>
                <a:lnTo>
                  <a:pt x="2655476" y="469395"/>
                </a:lnTo>
                <a:cubicBezTo>
                  <a:pt x="2724937" y="612627"/>
                  <a:pt x="2790110" y="774578"/>
                  <a:pt x="2828170" y="895281"/>
                </a:cubicBezTo>
                <a:cubicBezTo>
                  <a:pt x="2845006" y="1009922"/>
                  <a:pt x="2872906" y="1094971"/>
                  <a:pt x="2883834" y="1193615"/>
                </a:cubicBezTo>
                <a:cubicBezTo>
                  <a:pt x="2898597" y="1276508"/>
                  <a:pt x="2882583" y="1383685"/>
                  <a:pt x="2840612" y="1449135"/>
                </a:cubicBezTo>
                <a:cubicBezTo>
                  <a:pt x="2801112" y="1388173"/>
                  <a:pt x="2764708" y="1276910"/>
                  <a:pt x="2632493" y="1060062"/>
                </a:cubicBezTo>
                <a:cubicBezTo>
                  <a:pt x="2521003" y="837054"/>
                  <a:pt x="2268591" y="370791"/>
                  <a:pt x="2150164" y="113773"/>
                </a:cubicBezTo>
                <a:close/>
                <a:moveTo>
                  <a:pt x="1348782" y="0"/>
                </a:moveTo>
                <a:cubicBezTo>
                  <a:pt x="1445338" y="154432"/>
                  <a:pt x="1639668" y="165874"/>
                  <a:pt x="1714668" y="204372"/>
                </a:cubicBezTo>
                <a:cubicBezTo>
                  <a:pt x="1723722" y="285320"/>
                  <a:pt x="1831199" y="402612"/>
                  <a:pt x="1866896" y="462766"/>
                </a:cubicBezTo>
                <a:cubicBezTo>
                  <a:pt x="1913125" y="544588"/>
                  <a:pt x="1935949" y="596454"/>
                  <a:pt x="1973469" y="669299"/>
                </a:cubicBezTo>
                <a:cubicBezTo>
                  <a:pt x="1909251" y="682689"/>
                  <a:pt x="1863715" y="712895"/>
                  <a:pt x="1866010" y="762998"/>
                </a:cubicBezTo>
                <a:cubicBezTo>
                  <a:pt x="1884495" y="971782"/>
                  <a:pt x="2517373" y="1008755"/>
                  <a:pt x="2733769" y="1271909"/>
                </a:cubicBezTo>
                <a:cubicBezTo>
                  <a:pt x="2839248" y="1365427"/>
                  <a:pt x="2779441" y="1512521"/>
                  <a:pt x="2694623" y="1524483"/>
                </a:cubicBezTo>
                <a:cubicBezTo>
                  <a:pt x="2575007" y="1522308"/>
                  <a:pt x="2538107" y="1485627"/>
                  <a:pt x="2385869" y="1470403"/>
                </a:cubicBezTo>
                <a:cubicBezTo>
                  <a:pt x="2333676" y="1639614"/>
                  <a:pt x="2280982" y="1755416"/>
                  <a:pt x="2214278" y="1811553"/>
                </a:cubicBezTo>
                <a:cubicBezTo>
                  <a:pt x="2147576" y="1804531"/>
                  <a:pt x="2033271" y="1685187"/>
                  <a:pt x="2074819" y="1450562"/>
                </a:cubicBezTo>
                <a:cubicBezTo>
                  <a:pt x="1992109" y="1541380"/>
                  <a:pt x="1856720" y="1716561"/>
                  <a:pt x="1739085" y="1756177"/>
                </a:cubicBezTo>
                <a:cubicBezTo>
                  <a:pt x="1647742" y="1688758"/>
                  <a:pt x="1625791" y="1561162"/>
                  <a:pt x="1648664" y="1466917"/>
                </a:cubicBezTo>
                <a:cubicBezTo>
                  <a:pt x="1575908" y="1517602"/>
                  <a:pt x="1475987" y="1575732"/>
                  <a:pt x="1376671" y="1585086"/>
                </a:cubicBezTo>
                <a:cubicBezTo>
                  <a:pt x="1265755" y="1421973"/>
                  <a:pt x="1344050" y="1304532"/>
                  <a:pt x="1415819" y="1219713"/>
                </a:cubicBezTo>
                <a:cubicBezTo>
                  <a:pt x="1106992" y="1284958"/>
                  <a:pt x="922130" y="1226237"/>
                  <a:pt x="665501" y="1160992"/>
                </a:cubicBezTo>
                <a:cubicBezTo>
                  <a:pt x="467591" y="1128369"/>
                  <a:pt x="282729" y="1004403"/>
                  <a:pt x="0" y="1010928"/>
                </a:cubicBezTo>
                <a:lnTo>
                  <a:pt x="13050" y="169268"/>
                </a:lnTo>
                <a:cubicBezTo>
                  <a:pt x="722590" y="234513"/>
                  <a:pt x="1132701" y="28762"/>
                  <a:pt x="1348782" y="0"/>
                </a:cubicBezTo>
                <a:close/>
              </a:path>
            </a:pathLst>
          </a:custGeom>
          <a:gradFill>
            <a:gsLst>
              <a:gs pos="0">
                <a:srgbClr val="F2A40D">
                  <a:lumMod val="50000"/>
                  <a:lumOff val="50000"/>
                </a:srgbClr>
              </a:gs>
              <a:gs pos="100000">
                <a:srgbClr val="F2A40D">
                  <a:lumMod val="50000"/>
                  <a:lumOff val="50000"/>
                </a:srgbClr>
              </a:gs>
            </a:gsLst>
            <a:lin ang="19800000" scaled="0"/>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latin typeface="Arial"/>
              <a:ea typeface="Arial Unicode MS"/>
              <a:cs typeface="+mn-cs"/>
            </a:endParaRPr>
          </a:p>
        </p:txBody>
      </p:sp>
      <p:sp>
        <p:nvSpPr>
          <p:cNvPr id="8" name="Oval 7">
            <a:extLst>
              <a:ext uri="{FF2B5EF4-FFF2-40B4-BE49-F238E27FC236}">
                <a16:creationId xmlns:a16="http://schemas.microsoft.com/office/drawing/2014/main" xmlns="" id="{E687714E-9CEA-4403-A30F-350EACF34A18}"/>
              </a:ext>
            </a:extLst>
          </p:cNvPr>
          <p:cNvSpPr/>
          <p:nvPr/>
        </p:nvSpPr>
        <p:spPr>
          <a:xfrm>
            <a:off x="4299901" y="2232033"/>
            <a:ext cx="735094" cy="740690"/>
          </a:xfrm>
          <a:prstGeom prst="ellipse">
            <a:avLst/>
          </a:prstGeom>
          <a:solidFill>
            <a:srgbClr val="0000FF"/>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32AEB8"/>
              </a:solidFill>
              <a:effectLst/>
              <a:uLnTx/>
              <a:uFillTx/>
              <a:latin typeface="Arial"/>
              <a:ea typeface="Arial Unicode MS"/>
              <a:cs typeface="+mn-cs"/>
            </a:endParaRPr>
          </a:p>
        </p:txBody>
      </p:sp>
      <p:sp>
        <p:nvSpPr>
          <p:cNvPr id="9" name="Oval 8">
            <a:extLst>
              <a:ext uri="{FF2B5EF4-FFF2-40B4-BE49-F238E27FC236}">
                <a16:creationId xmlns:a16="http://schemas.microsoft.com/office/drawing/2014/main" xmlns="" id="{2232C7FA-F6A8-4FAB-9A1D-8204D1C78073}"/>
              </a:ext>
            </a:extLst>
          </p:cNvPr>
          <p:cNvSpPr/>
          <p:nvPr/>
        </p:nvSpPr>
        <p:spPr>
          <a:xfrm>
            <a:off x="4299901" y="3591587"/>
            <a:ext cx="735094" cy="740690"/>
          </a:xfrm>
          <a:prstGeom prst="ellipse">
            <a:avLst/>
          </a:prstGeom>
          <a:solidFill>
            <a:srgbClr val="0000FF"/>
          </a:solidFill>
          <a:ln w="25400" cap="flat" cmpd="sng" algn="ctr">
            <a:solidFill>
              <a:srgbClr val="0000FF"/>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32AEB8"/>
              </a:solidFill>
              <a:effectLst/>
              <a:uLnTx/>
              <a:uFillTx/>
              <a:latin typeface="Arial"/>
              <a:ea typeface="Arial Unicode MS"/>
              <a:cs typeface="+mn-cs"/>
            </a:endParaRPr>
          </a:p>
        </p:txBody>
      </p:sp>
      <p:sp>
        <p:nvSpPr>
          <p:cNvPr id="10" name="Oval 9">
            <a:extLst>
              <a:ext uri="{FF2B5EF4-FFF2-40B4-BE49-F238E27FC236}">
                <a16:creationId xmlns:a16="http://schemas.microsoft.com/office/drawing/2014/main" xmlns="" id="{9AA8DE25-ADB6-4D19-9E60-FFDD24EC3923}"/>
              </a:ext>
            </a:extLst>
          </p:cNvPr>
          <p:cNvSpPr/>
          <p:nvPr/>
        </p:nvSpPr>
        <p:spPr>
          <a:xfrm>
            <a:off x="4299901" y="4781077"/>
            <a:ext cx="735094" cy="740690"/>
          </a:xfrm>
          <a:prstGeom prst="ellipse">
            <a:avLst/>
          </a:prstGeom>
          <a:solidFill>
            <a:srgbClr val="0000FF"/>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32AEB8"/>
              </a:solidFill>
              <a:effectLst/>
              <a:uLnTx/>
              <a:uFillTx/>
              <a:latin typeface="Arial"/>
              <a:ea typeface="Arial Unicode MS"/>
              <a:cs typeface="+mn-cs"/>
            </a:endParaRPr>
          </a:p>
        </p:txBody>
      </p:sp>
      <p:sp>
        <p:nvSpPr>
          <p:cNvPr id="20" name="TextBox 19">
            <a:extLst>
              <a:ext uri="{FF2B5EF4-FFF2-40B4-BE49-F238E27FC236}">
                <a16:creationId xmlns:a16="http://schemas.microsoft.com/office/drawing/2014/main" xmlns="" id="{785EEAED-446D-49EC-92FD-2B95A67DF8EB}"/>
              </a:ext>
            </a:extLst>
          </p:cNvPr>
          <p:cNvSpPr txBox="1"/>
          <p:nvPr/>
        </p:nvSpPr>
        <p:spPr>
          <a:xfrm>
            <a:off x="4266496" y="2391138"/>
            <a:ext cx="820345" cy="461665"/>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prstClr val="white"/>
                </a:solidFill>
                <a:effectLst/>
                <a:uLnTx/>
                <a:uFillTx/>
                <a:latin typeface="Open Sans"/>
                <a:ea typeface="+mn-ea"/>
                <a:cs typeface="Arial" pitchFamily="34" charset="0"/>
              </a:rPr>
              <a:t>01</a:t>
            </a:r>
            <a:endParaRPr kumimoji="0" lang="ko-KR" altLang="en-US" sz="2400" b="1" i="0" u="none" strike="noStrike" kern="1200" cap="none" spc="0" normalizeH="0" baseline="0" noProof="0" dirty="0">
              <a:ln>
                <a:noFill/>
              </a:ln>
              <a:solidFill>
                <a:prstClr val="white"/>
              </a:solidFill>
              <a:effectLst/>
              <a:uLnTx/>
              <a:uFillTx/>
              <a:latin typeface="Open Sans"/>
              <a:ea typeface="+mn-ea"/>
              <a:cs typeface="Arial" pitchFamily="34" charset="0"/>
            </a:endParaRPr>
          </a:p>
        </p:txBody>
      </p:sp>
      <p:sp>
        <p:nvSpPr>
          <p:cNvPr id="21" name="TextBox 20">
            <a:extLst>
              <a:ext uri="{FF2B5EF4-FFF2-40B4-BE49-F238E27FC236}">
                <a16:creationId xmlns:a16="http://schemas.microsoft.com/office/drawing/2014/main" xmlns="" id="{FE4B24CB-B9DC-4C6D-8A2A-8607CB91E5B0}"/>
              </a:ext>
            </a:extLst>
          </p:cNvPr>
          <p:cNvSpPr txBox="1"/>
          <p:nvPr/>
        </p:nvSpPr>
        <p:spPr>
          <a:xfrm>
            <a:off x="4309359" y="3763417"/>
            <a:ext cx="820345" cy="461665"/>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prstClr val="white"/>
                </a:solidFill>
                <a:effectLst/>
                <a:uLnTx/>
                <a:uFillTx/>
                <a:latin typeface="Open Sans"/>
                <a:ea typeface="+mn-ea"/>
                <a:cs typeface="Arial" pitchFamily="34" charset="0"/>
              </a:rPr>
              <a:t>02</a:t>
            </a:r>
            <a:endParaRPr kumimoji="0" lang="ko-KR" altLang="en-US" sz="2400" b="1" i="0" u="none" strike="noStrike" kern="1200" cap="none" spc="0" normalizeH="0" baseline="0" noProof="0" dirty="0">
              <a:ln>
                <a:noFill/>
              </a:ln>
              <a:solidFill>
                <a:prstClr val="white"/>
              </a:solidFill>
              <a:effectLst/>
              <a:uLnTx/>
              <a:uFillTx/>
              <a:latin typeface="Open Sans"/>
              <a:ea typeface="+mn-ea"/>
              <a:cs typeface="Arial" pitchFamily="34" charset="0"/>
            </a:endParaRPr>
          </a:p>
        </p:txBody>
      </p:sp>
      <p:sp>
        <p:nvSpPr>
          <p:cNvPr id="22" name="TextBox 21">
            <a:extLst>
              <a:ext uri="{FF2B5EF4-FFF2-40B4-BE49-F238E27FC236}">
                <a16:creationId xmlns:a16="http://schemas.microsoft.com/office/drawing/2014/main" xmlns="" id="{A75C01A9-5D20-40BA-B0A8-13DDBF7CD01E}"/>
              </a:ext>
            </a:extLst>
          </p:cNvPr>
          <p:cNvSpPr txBox="1"/>
          <p:nvPr/>
        </p:nvSpPr>
        <p:spPr>
          <a:xfrm>
            <a:off x="4266496" y="4838277"/>
            <a:ext cx="820345" cy="461665"/>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prstClr val="white"/>
                </a:solidFill>
                <a:effectLst/>
                <a:uLnTx/>
                <a:uFillTx/>
                <a:latin typeface="Open Sans"/>
                <a:ea typeface="+mn-ea"/>
                <a:cs typeface="Arial" pitchFamily="34" charset="0"/>
              </a:rPr>
              <a:t>03</a:t>
            </a:r>
            <a:endParaRPr kumimoji="0" lang="ko-KR" altLang="en-US" sz="2400" b="1" i="0" u="none" strike="noStrike" kern="1200" cap="none" spc="0" normalizeH="0" baseline="0" noProof="0" dirty="0">
              <a:ln>
                <a:noFill/>
              </a:ln>
              <a:solidFill>
                <a:prstClr val="white"/>
              </a:solidFill>
              <a:effectLst/>
              <a:uLnTx/>
              <a:uFillTx/>
              <a:latin typeface="Open Sans"/>
              <a:ea typeface="+mn-ea"/>
              <a:cs typeface="Arial" pitchFamily="34" charset="0"/>
            </a:endParaRPr>
          </a:p>
        </p:txBody>
      </p:sp>
      <p:grpSp>
        <p:nvGrpSpPr>
          <p:cNvPr id="28" name="Group 27">
            <a:extLst>
              <a:ext uri="{FF2B5EF4-FFF2-40B4-BE49-F238E27FC236}">
                <a16:creationId xmlns:a16="http://schemas.microsoft.com/office/drawing/2014/main" xmlns="" id="{4FDAED19-F49D-447A-842A-184EB330853A}"/>
              </a:ext>
            </a:extLst>
          </p:cNvPr>
          <p:cNvGrpSpPr/>
          <p:nvPr/>
        </p:nvGrpSpPr>
        <p:grpSpPr>
          <a:xfrm rot="19917947">
            <a:off x="1653399" y="1631825"/>
            <a:ext cx="1914748" cy="3558872"/>
            <a:chOff x="1359132" y="345882"/>
            <a:chExt cx="1966239" cy="4200564"/>
          </a:xfrm>
        </p:grpSpPr>
        <p:grpSp>
          <p:nvGrpSpPr>
            <p:cNvPr id="29" name="Group 28">
              <a:extLst>
                <a:ext uri="{FF2B5EF4-FFF2-40B4-BE49-F238E27FC236}">
                  <a16:creationId xmlns:a16="http://schemas.microsoft.com/office/drawing/2014/main" xmlns="" id="{5E3B19EF-86AA-410C-8ED3-8B560410BFF4}"/>
                </a:ext>
              </a:extLst>
            </p:cNvPr>
            <p:cNvGrpSpPr/>
            <p:nvPr/>
          </p:nvGrpSpPr>
          <p:grpSpPr>
            <a:xfrm>
              <a:off x="2073901" y="2186669"/>
              <a:ext cx="501313" cy="2359777"/>
              <a:chOff x="2810055" y="1677194"/>
              <a:chExt cx="535258" cy="2519562"/>
            </a:xfrm>
          </p:grpSpPr>
          <p:sp>
            <p:nvSpPr>
              <p:cNvPr id="42" name="Rectangle 8">
                <a:extLst>
                  <a:ext uri="{FF2B5EF4-FFF2-40B4-BE49-F238E27FC236}">
                    <a16:creationId xmlns:a16="http://schemas.microsoft.com/office/drawing/2014/main" xmlns="" id="{54193B39-218F-4B6C-A874-083DD42FF48C}"/>
                  </a:ext>
                </a:extLst>
              </p:cNvPr>
              <p:cNvSpPr/>
              <p:nvPr/>
            </p:nvSpPr>
            <p:spPr>
              <a:xfrm>
                <a:off x="2810675" y="3399597"/>
                <a:ext cx="534638" cy="779141"/>
              </a:xfrm>
              <a:custGeom>
                <a:avLst/>
                <a:gdLst/>
                <a:ahLst/>
                <a:cxnLst/>
                <a:rect l="l" t="t" r="r" b="b"/>
                <a:pathLst>
                  <a:path w="1802378" h="1800199">
                    <a:moveTo>
                      <a:pt x="0" y="0"/>
                    </a:moveTo>
                    <a:lnTo>
                      <a:pt x="1802378" y="0"/>
                    </a:lnTo>
                    <a:lnTo>
                      <a:pt x="1802378" y="289727"/>
                    </a:lnTo>
                    <a:lnTo>
                      <a:pt x="1801366" y="289727"/>
                    </a:lnTo>
                    <a:lnTo>
                      <a:pt x="901188" y="1800199"/>
                    </a:lnTo>
                    <a:lnTo>
                      <a:pt x="1012" y="289727"/>
                    </a:lnTo>
                    <a:lnTo>
                      <a:pt x="0" y="289727"/>
                    </a:lnTo>
                    <a:lnTo>
                      <a:pt x="0" y="288030"/>
                    </a:lnTo>
                    <a:close/>
                  </a:path>
                </a:pathLst>
              </a:custGeom>
              <a:gradFill>
                <a:gsLst>
                  <a:gs pos="0">
                    <a:schemeClr val="accent2">
                      <a:lumMod val="70000"/>
                      <a:lumOff val="30000"/>
                    </a:schemeClr>
                  </a:gs>
                  <a:gs pos="100000">
                    <a:schemeClr val="accent2">
                      <a:lumMod val="70000"/>
                      <a:lumOff val="3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3" name="Rectangle 8">
                <a:extLst>
                  <a:ext uri="{FF2B5EF4-FFF2-40B4-BE49-F238E27FC236}">
                    <a16:creationId xmlns:a16="http://schemas.microsoft.com/office/drawing/2014/main" xmlns="" id="{3C44139D-44A5-4220-A59E-8E507D133FFC}"/>
                  </a:ext>
                </a:extLst>
              </p:cNvPr>
              <p:cNvSpPr/>
              <p:nvPr/>
            </p:nvSpPr>
            <p:spPr>
              <a:xfrm>
                <a:off x="2984722" y="3392706"/>
                <a:ext cx="180870" cy="787996"/>
              </a:xfrm>
              <a:custGeom>
                <a:avLst/>
                <a:gdLst>
                  <a:gd name="connsiteX0" fmla="*/ 0 w 1359043"/>
                  <a:gd name="connsiteY0" fmla="*/ 0 h 1813992"/>
                  <a:gd name="connsiteX1" fmla="*/ 1359043 w 1359043"/>
                  <a:gd name="connsiteY1" fmla="*/ 0 h 1813992"/>
                  <a:gd name="connsiteX2" fmla="*/ 1359043 w 1359043"/>
                  <a:gd name="connsiteY2" fmla="*/ 212596 h 1813992"/>
                  <a:gd name="connsiteX3" fmla="*/ 806822 w 1359043"/>
                  <a:gd name="connsiteY3" fmla="*/ 1813992 h 1813992"/>
                  <a:gd name="connsiteX4" fmla="*/ 1012 w 1359043"/>
                  <a:gd name="connsiteY4" fmla="*/ 289727 h 1813992"/>
                  <a:gd name="connsiteX5" fmla="*/ 0 w 1359043"/>
                  <a:gd name="connsiteY5" fmla="*/ 289727 h 1813992"/>
                  <a:gd name="connsiteX6" fmla="*/ 0 w 1359043"/>
                  <a:gd name="connsiteY6" fmla="*/ 288030 h 1813992"/>
                  <a:gd name="connsiteX7" fmla="*/ 0 w 1359043"/>
                  <a:gd name="connsiteY7" fmla="*/ 0 h 1813992"/>
                  <a:gd name="connsiteX0" fmla="*/ 0 w 1359043"/>
                  <a:gd name="connsiteY0" fmla="*/ 0 h 1820658"/>
                  <a:gd name="connsiteX1" fmla="*/ 1359043 w 1359043"/>
                  <a:gd name="connsiteY1" fmla="*/ 0 h 1820658"/>
                  <a:gd name="connsiteX2" fmla="*/ 1359043 w 1359043"/>
                  <a:gd name="connsiteY2" fmla="*/ 212596 h 1820658"/>
                  <a:gd name="connsiteX3" fmla="*/ 720119 w 1359043"/>
                  <a:gd name="connsiteY3" fmla="*/ 1820658 h 1820658"/>
                  <a:gd name="connsiteX4" fmla="*/ 1012 w 1359043"/>
                  <a:gd name="connsiteY4" fmla="*/ 289727 h 1820658"/>
                  <a:gd name="connsiteX5" fmla="*/ 0 w 1359043"/>
                  <a:gd name="connsiteY5" fmla="*/ 289727 h 1820658"/>
                  <a:gd name="connsiteX6" fmla="*/ 0 w 1359043"/>
                  <a:gd name="connsiteY6" fmla="*/ 288030 h 1820658"/>
                  <a:gd name="connsiteX7" fmla="*/ 0 w 1359043"/>
                  <a:gd name="connsiteY7" fmla="*/ 0 h 18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59043" h="1820658">
                    <a:moveTo>
                      <a:pt x="0" y="0"/>
                    </a:moveTo>
                    <a:lnTo>
                      <a:pt x="1359043" y="0"/>
                    </a:lnTo>
                    <a:lnTo>
                      <a:pt x="1359043" y="212596"/>
                    </a:lnTo>
                    <a:lnTo>
                      <a:pt x="720119" y="1820658"/>
                    </a:lnTo>
                    <a:lnTo>
                      <a:pt x="1012" y="289727"/>
                    </a:lnTo>
                    <a:lnTo>
                      <a:pt x="0" y="289727"/>
                    </a:lnTo>
                    <a:lnTo>
                      <a:pt x="0" y="288030"/>
                    </a:lnTo>
                    <a:lnTo>
                      <a:pt x="0" y="0"/>
                    </a:ln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4" name="Rectangle 8">
                <a:extLst>
                  <a:ext uri="{FF2B5EF4-FFF2-40B4-BE49-F238E27FC236}">
                    <a16:creationId xmlns:a16="http://schemas.microsoft.com/office/drawing/2014/main" xmlns="" id="{A676CE14-5762-4CA1-9109-74FE045281B3}"/>
                  </a:ext>
                </a:extLst>
              </p:cNvPr>
              <p:cNvSpPr/>
              <p:nvPr/>
            </p:nvSpPr>
            <p:spPr>
              <a:xfrm>
                <a:off x="2810055" y="3399597"/>
                <a:ext cx="264192" cy="763141"/>
              </a:xfrm>
              <a:custGeom>
                <a:avLst/>
                <a:gdLst>
                  <a:gd name="connsiteX0" fmla="*/ 0 w 1345558"/>
                  <a:gd name="connsiteY0" fmla="*/ 0 h 1783227"/>
                  <a:gd name="connsiteX1" fmla="*/ 897414 w 1345558"/>
                  <a:gd name="connsiteY1" fmla="*/ 0 h 1783227"/>
                  <a:gd name="connsiteX2" fmla="*/ 901843 w 1345558"/>
                  <a:gd name="connsiteY2" fmla="*/ 212596 h 1783227"/>
                  <a:gd name="connsiteX3" fmla="*/ 1345558 w 1345558"/>
                  <a:gd name="connsiteY3" fmla="*/ 1783227 h 1783227"/>
                  <a:gd name="connsiteX4" fmla="*/ 1012 w 1345558"/>
                  <a:gd name="connsiteY4" fmla="*/ 289727 h 1783227"/>
                  <a:gd name="connsiteX5" fmla="*/ 0 w 1345558"/>
                  <a:gd name="connsiteY5" fmla="*/ 289727 h 1783227"/>
                  <a:gd name="connsiteX6" fmla="*/ 0 w 1345558"/>
                  <a:gd name="connsiteY6" fmla="*/ 288030 h 1783227"/>
                  <a:gd name="connsiteX7" fmla="*/ 0 w 1345558"/>
                  <a:gd name="connsiteY7" fmla="*/ 0 h 1783227"/>
                  <a:gd name="connsiteX0" fmla="*/ 0 w 1331023"/>
                  <a:gd name="connsiteY0" fmla="*/ 0 h 1763232"/>
                  <a:gd name="connsiteX1" fmla="*/ 897414 w 1331023"/>
                  <a:gd name="connsiteY1" fmla="*/ 0 h 1763232"/>
                  <a:gd name="connsiteX2" fmla="*/ 901843 w 1331023"/>
                  <a:gd name="connsiteY2" fmla="*/ 212596 h 1763232"/>
                  <a:gd name="connsiteX3" fmla="*/ 1331023 w 1331023"/>
                  <a:gd name="connsiteY3" fmla="*/ 1763232 h 1763232"/>
                  <a:gd name="connsiteX4" fmla="*/ 1012 w 1331023"/>
                  <a:gd name="connsiteY4" fmla="*/ 289727 h 1763232"/>
                  <a:gd name="connsiteX5" fmla="*/ 0 w 1331023"/>
                  <a:gd name="connsiteY5" fmla="*/ 289727 h 1763232"/>
                  <a:gd name="connsiteX6" fmla="*/ 0 w 1331023"/>
                  <a:gd name="connsiteY6" fmla="*/ 288030 h 1763232"/>
                  <a:gd name="connsiteX7" fmla="*/ 0 w 1331023"/>
                  <a:gd name="connsiteY7" fmla="*/ 0 h 1763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1023" h="1763232">
                    <a:moveTo>
                      <a:pt x="0" y="0"/>
                    </a:moveTo>
                    <a:lnTo>
                      <a:pt x="897414" y="0"/>
                    </a:lnTo>
                    <a:cubicBezTo>
                      <a:pt x="898890" y="70865"/>
                      <a:pt x="900367" y="141731"/>
                      <a:pt x="901843" y="212596"/>
                    </a:cubicBezTo>
                    <a:lnTo>
                      <a:pt x="1331023" y="1763232"/>
                    </a:lnTo>
                    <a:lnTo>
                      <a:pt x="1012" y="289727"/>
                    </a:lnTo>
                    <a:lnTo>
                      <a:pt x="0" y="289727"/>
                    </a:lnTo>
                    <a:lnTo>
                      <a:pt x="0" y="288030"/>
                    </a:lnTo>
                    <a:lnTo>
                      <a:pt x="0" y="0"/>
                    </a:lnTo>
                    <a:close/>
                  </a:path>
                </a:pathLst>
              </a:custGeom>
              <a:gradFill>
                <a:gsLst>
                  <a:gs pos="0">
                    <a:schemeClr val="accent2">
                      <a:lumMod val="30000"/>
                      <a:lumOff val="70000"/>
                    </a:schemeClr>
                  </a:gs>
                  <a:gs pos="100000">
                    <a:schemeClr val="accent2">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5" name="Rectangle 2">
                <a:extLst>
                  <a:ext uri="{FF2B5EF4-FFF2-40B4-BE49-F238E27FC236}">
                    <a16:creationId xmlns:a16="http://schemas.microsoft.com/office/drawing/2014/main" xmlns="" id="{7E9C20F2-30FF-4450-8E8C-EEAF51C8F1C4}"/>
                  </a:ext>
                </a:extLst>
              </p:cNvPr>
              <p:cNvSpPr/>
              <p:nvPr/>
            </p:nvSpPr>
            <p:spPr>
              <a:xfrm>
                <a:off x="2811292" y="1677194"/>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30000"/>
                      <a:lumOff val="70000"/>
                    </a:schemeClr>
                  </a:gs>
                  <a:gs pos="100000">
                    <a:schemeClr val="accent1">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6" name="Rectangle 2">
                <a:extLst>
                  <a:ext uri="{FF2B5EF4-FFF2-40B4-BE49-F238E27FC236}">
                    <a16:creationId xmlns:a16="http://schemas.microsoft.com/office/drawing/2014/main" xmlns="" id="{4560CB50-DDA7-4BCD-A5C7-28506A21A18B}"/>
                  </a:ext>
                </a:extLst>
              </p:cNvPr>
              <p:cNvSpPr/>
              <p:nvPr/>
            </p:nvSpPr>
            <p:spPr>
              <a:xfrm>
                <a:off x="2987824" y="1677195"/>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50000"/>
                      <a:lumOff val="50000"/>
                    </a:schemeClr>
                  </a:gs>
                  <a:gs pos="100000">
                    <a:schemeClr val="accent1">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7" name="Rectangle 2">
                <a:extLst>
                  <a:ext uri="{FF2B5EF4-FFF2-40B4-BE49-F238E27FC236}">
                    <a16:creationId xmlns:a16="http://schemas.microsoft.com/office/drawing/2014/main" xmlns="" id="{93D882DF-08BC-43D4-A04B-D87133502601}"/>
                  </a:ext>
                </a:extLst>
              </p:cNvPr>
              <p:cNvSpPr/>
              <p:nvPr/>
            </p:nvSpPr>
            <p:spPr>
              <a:xfrm>
                <a:off x="3165590" y="1677196"/>
                <a:ext cx="177768" cy="1815899"/>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8" name="Isosceles Triangle 47">
                <a:extLst>
                  <a:ext uri="{FF2B5EF4-FFF2-40B4-BE49-F238E27FC236}">
                    <a16:creationId xmlns:a16="http://schemas.microsoft.com/office/drawing/2014/main" xmlns="" id="{239B9C24-F02D-44A7-B63E-9C0D56A854FE}"/>
                  </a:ext>
                </a:extLst>
              </p:cNvPr>
              <p:cNvSpPr/>
              <p:nvPr/>
            </p:nvSpPr>
            <p:spPr>
              <a:xfrm rot="10800000">
                <a:off x="2987823" y="3961239"/>
                <a:ext cx="177768" cy="23551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grpSp>
        <p:grpSp>
          <p:nvGrpSpPr>
            <p:cNvPr id="30" name="Group 29">
              <a:extLst>
                <a:ext uri="{FF2B5EF4-FFF2-40B4-BE49-F238E27FC236}">
                  <a16:creationId xmlns:a16="http://schemas.microsoft.com/office/drawing/2014/main" xmlns="" id="{CEC37211-DAEF-49BA-948F-49429A80B5EF}"/>
                </a:ext>
              </a:extLst>
            </p:cNvPr>
            <p:cNvGrpSpPr/>
            <p:nvPr/>
          </p:nvGrpSpPr>
          <p:grpSpPr>
            <a:xfrm>
              <a:off x="1359132" y="345882"/>
              <a:ext cx="1966239" cy="1811155"/>
              <a:chOff x="1888981" y="1110787"/>
              <a:chExt cx="2254374" cy="2076562"/>
            </a:xfrm>
          </p:grpSpPr>
          <p:sp>
            <p:nvSpPr>
              <p:cNvPr id="31" name="Teardrop 30">
                <a:extLst>
                  <a:ext uri="{FF2B5EF4-FFF2-40B4-BE49-F238E27FC236}">
                    <a16:creationId xmlns:a16="http://schemas.microsoft.com/office/drawing/2014/main" xmlns="" id="{C1C6C48B-B695-481E-8E30-47A425051CB9}"/>
                  </a:ext>
                </a:extLst>
              </p:cNvPr>
              <p:cNvSpPr/>
              <p:nvPr/>
            </p:nvSpPr>
            <p:spPr>
              <a:xfrm rot="8100000">
                <a:off x="2322441" y="1563466"/>
                <a:ext cx="1333455" cy="1333457"/>
              </a:xfrm>
              <a:custGeom>
                <a:avLst/>
                <a:gdLst>
                  <a:gd name="connsiteX0" fmla="*/ 293361 w 2192670"/>
                  <a:gd name="connsiteY0" fmla="*/ 1899310 h 2192671"/>
                  <a:gd name="connsiteX1" fmla="*/ 0 w 2192670"/>
                  <a:gd name="connsiteY1" fmla="*/ 1191074 h 2192671"/>
                  <a:gd name="connsiteX2" fmla="*/ 1001597 w 2192670"/>
                  <a:gd name="connsiteY2" fmla="*/ 189477 h 2192671"/>
                  <a:gd name="connsiteX3" fmla="*/ 1341342 w 2192670"/>
                  <a:gd name="connsiteY3" fmla="*/ 189477 h 2192671"/>
                  <a:gd name="connsiteX4" fmla="*/ 1530818 w 2192670"/>
                  <a:gd name="connsiteY4" fmla="*/ 0 h 2192671"/>
                  <a:gd name="connsiteX5" fmla="*/ 1806586 w 2192670"/>
                  <a:gd name="connsiteY5" fmla="*/ 0 h 2192671"/>
                  <a:gd name="connsiteX6" fmla="*/ 1996062 w 2192670"/>
                  <a:gd name="connsiteY6" fmla="*/ 189477 h 2192671"/>
                  <a:gd name="connsiteX7" fmla="*/ 2003194 w 2192670"/>
                  <a:gd name="connsiteY7" fmla="*/ 189477 h 2192671"/>
                  <a:gd name="connsiteX8" fmla="*/ 2003194 w 2192670"/>
                  <a:gd name="connsiteY8" fmla="*/ 196609 h 2192671"/>
                  <a:gd name="connsiteX9" fmla="*/ 2192670 w 2192670"/>
                  <a:gd name="connsiteY9" fmla="*/ 386085 h 2192671"/>
                  <a:gd name="connsiteX10" fmla="*/ 2192670 w 2192670"/>
                  <a:gd name="connsiteY10" fmla="*/ 661852 h 2192671"/>
                  <a:gd name="connsiteX11" fmla="*/ 2003193 w 2192670"/>
                  <a:gd name="connsiteY11" fmla="*/ 851329 h 2192671"/>
                  <a:gd name="connsiteX12" fmla="*/ 2003194 w 2192670"/>
                  <a:gd name="connsiteY12" fmla="*/ 1191074 h 2192671"/>
                  <a:gd name="connsiteX13" fmla="*/ 1001597 w 2192670"/>
                  <a:gd name="connsiteY13" fmla="*/ 2192671 h 2192671"/>
                  <a:gd name="connsiteX14" fmla="*/ 293361 w 2192670"/>
                  <a:gd name="connsiteY14" fmla="*/ 1899310 h 21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2670" h="2192671">
                    <a:moveTo>
                      <a:pt x="293361" y="1899310"/>
                    </a:moveTo>
                    <a:cubicBezTo>
                      <a:pt x="112107" y="1718057"/>
                      <a:pt x="0" y="1467657"/>
                      <a:pt x="0" y="1191074"/>
                    </a:cubicBezTo>
                    <a:cubicBezTo>
                      <a:pt x="0" y="637907"/>
                      <a:pt x="448430" y="189477"/>
                      <a:pt x="1001597" y="189477"/>
                    </a:cubicBezTo>
                    <a:lnTo>
                      <a:pt x="1341342" y="189477"/>
                    </a:lnTo>
                    <a:lnTo>
                      <a:pt x="1530818" y="0"/>
                    </a:lnTo>
                    <a:cubicBezTo>
                      <a:pt x="1606970" y="-76151"/>
                      <a:pt x="1730435" y="-76151"/>
                      <a:pt x="1806586" y="0"/>
                    </a:cubicBezTo>
                    <a:lnTo>
                      <a:pt x="1996062" y="189477"/>
                    </a:lnTo>
                    <a:lnTo>
                      <a:pt x="2003194" y="189477"/>
                    </a:lnTo>
                    <a:lnTo>
                      <a:pt x="2003194" y="196609"/>
                    </a:lnTo>
                    <a:lnTo>
                      <a:pt x="2192670" y="386085"/>
                    </a:lnTo>
                    <a:cubicBezTo>
                      <a:pt x="2268822" y="462236"/>
                      <a:pt x="2268822" y="585701"/>
                      <a:pt x="2192670" y="661852"/>
                    </a:cubicBezTo>
                    <a:lnTo>
                      <a:pt x="2003193" y="851329"/>
                    </a:lnTo>
                    <a:cubicBezTo>
                      <a:pt x="2003193" y="964577"/>
                      <a:pt x="2003194" y="1077826"/>
                      <a:pt x="2003194" y="1191074"/>
                    </a:cubicBezTo>
                    <a:cubicBezTo>
                      <a:pt x="2003194" y="1744241"/>
                      <a:pt x="1554764" y="2192671"/>
                      <a:pt x="1001597" y="2192671"/>
                    </a:cubicBezTo>
                    <a:cubicBezTo>
                      <a:pt x="725014" y="2192671"/>
                      <a:pt x="474614" y="2080563"/>
                      <a:pt x="293361" y="1899310"/>
                    </a:cubicBezTo>
                    <a:close/>
                  </a:path>
                </a:pathLst>
              </a:custGeom>
              <a:solidFill>
                <a:schemeClr val="bg1"/>
              </a:solid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2" name="Trapezoid 31">
                <a:extLst>
                  <a:ext uri="{FF2B5EF4-FFF2-40B4-BE49-F238E27FC236}">
                    <a16:creationId xmlns:a16="http://schemas.microsoft.com/office/drawing/2014/main" xmlns="" id="{63B47B0B-B4D7-4769-9E80-D3E84E00EB7B}"/>
                  </a:ext>
                </a:extLst>
              </p:cNvPr>
              <p:cNvSpPr/>
              <p:nvPr/>
            </p:nvSpPr>
            <p:spPr>
              <a:xfrm rot="10800000">
                <a:off x="2751763" y="2230194"/>
                <a:ext cx="457200" cy="783671"/>
              </a:xfrm>
              <a:prstGeom prst="trapezoid">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3" name="Rounded Rectangle 18">
                <a:extLst>
                  <a:ext uri="{FF2B5EF4-FFF2-40B4-BE49-F238E27FC236}">
                    <a16:creationId xmlns:a16="http://schemas.microsoft.com/office/drawing/2014/main" xmlns="" id="{41A7C1EF-3CFE-4FE2-931B-4F1FEEFC5352}"/>
                  </a:ext>
                </a:extLst>
              </p:cNvPr>
              <p:cNvSpPr/>
              <p:nvPr/>
            </p:nvSpPr>
            <p:spPr>
              <a:xfrm rot="2700000">
                <a:off x="3710962"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4" name="Rounded Rectangle 19">
                <a:extLst>
                  <a:ext uri="{FF2B5EF4-FFF2-40B4-BE49-F238E27FC236}">
                    <a16:creationId xmlns:a16="http://schemas.microsoft.com/office/drawing/2014/main" xmlns="" id="{85636BC8-BD77-4EDD-8BDB-C10DD3C79CF5}"/>
                  </a:ext>
                </a:extLst>
              </p:cNvPr>
              <p:cNvSpPr/>
              <p:nvPr/>
            </p:nvSpPr>
            <p:spPr>
              <a:xfrm rot="18900000" flipH="1">
                <a:off x="2156327"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5" name="Rounded Rectangle 20">
                <a:extLst>
                  <a:ext uri="{FF2B5EF4-FFF2-40B4-BE49-F238E27FC236}">
                    <a16:creationId xmlns:a16="http://schemas.microsoft.com/office/drawing/2014/main" xmlns="" id="{CD59B178-F840-412A-B310-70919805A833}"/>
                  </a:ext>
                </a:extLst>
              </p:cNvPr>
              <p:cNvSpPr/>
              <p:nvPr/>
            </p:nvSpPr>
            <p:spPr>
              <a:xfrm>
                <a:off x="2935970" y="1110787"/>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6" name="Rounded Rectangle 21">
                <a:extLst>
                  <a:ext uri="{FF2B5EF4-FFF2-40B4-BE49-F238E27FC236}">
                    <a16:creationId xmlns:a16="http://schemas.microsoft.com/office/drawing/2014/main" xmlns="" id="{6EFEAA75-2206-4877-B056-14E4F149DAD9}"/>
                  </a:ext>
                </a:extLst>
              </p:cNvPr>
              <p:cNvSpPr/>
              <p:nvPr/>
            </p:nvSpPr>
            <p:spPr>
              <a:xfrm rot="5400000">
                <a:off x="3933668" y="1996109"/>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7" name="Rounded Rectangle 22">
                <a:extLst>
                  <a:ext uri="{FF2B5EF4-FFF2-40B4-BE49-F238E27FC236}">
                    <a16:creationId xmlns:a16="http://schemas.microsoft.com/office/drawing/2014/main" xmlns="" id="{DCF14185-14DA-4665-8FA6-C0478F026365}"/>
                  </a:ext>
                </a:extLst>
              </p:cNvPr>
              <p:cNvSpPr/>
              <p:nvPr/>
            </p:nvSpPr>
            <p:spPr>
              <a:xfrm rot="16200000" flipH="1">
                <a:off x="1978847" y="1919902"/>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8" name="Rounded Rectangle 25">
                <a:extLst>
                  <a:ext uri="{FF2B5EF4-FFF2-40B4-BE49-F238E27FC236}">
                    <a16:creationId xmlns:a16="http://schemas.microsoft.com/office/drawing/2014/main" xmlns="" id="{277B722A-BB36-44FD-B2CF-DA4C5BF1B581}"/>
                  </a:ext>
                </a:extLst>
              </p:cNvPr>
              <p:cNvSpPr/>
              <p:nvPr/>
            </p:nvSpPr>
            <p:spPr>
              <a:xfrm>
                <a:off x="2692290" y="3074683"/>
                <a:ext cx="612000" cy="11266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srgbClr val="FFFFFF"/>
                  </a:solidFill>
                  <a:effectLst/>
                  <a:uLnTx/>
                  <a:uFillTx/>
                  <a:latin typeface="Open Sans"/>
                  <a:ea typeface="+mn-ea"/>
                  <a:cs typeface="+mn-cs"/>
                </a:endParaRPr>
              </a:p>
            </p:txBody>
          </p:sp>
          <p:sp>
            <p:nvSpPr>
              <p:cNvPr id="39" name="Rounded Rectangle 27">
                <a:extLst>
                  <a:ext uri="{FF2B5EF4-FFF2-40B4-BE49-F238E27FC236}">
                    <a16:creationId xmlns:a16="http://schemas.microsoft.com/office/drawing/2014/main" xmlns="" id="{2CC8BC3D-0AD2-4693-BBA3-D1D907A9D9E3}"/>
                  </a:ext>
                </a:extLst>
              </p:cNvPr>
              <p:cNvSpPr/>
              <p:nvPr/>
            </p:nvSpPr>
            <p:spPr>
              <a:xfrm>
                <a:off x="283328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0" name="Rounded Rectangle 28">
                <a:extLst>
                  <a:ext uri="{FF2B5EF4-FFF2-40B4-BE49-F238E27FC236}">
                    <a16:creationId xmlns:a16="http://schemas.microsoft.com/office/drawing/2014/main" xmlns="" id="{B7DAD140-D8B3-4A9D-BA1F-DA611C3E457C}"/>
                  </a:ext>
                </a:extLst>
              </p:cNvPr>
              <p:cNvSpPr/>
              <p:nvPr/>
            </p:nvSpPr>
            <p:spPr>
              <a:xfrm>
                <a:off x="295750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1" name="Rounded Rectangle 29">
                <a:extLst>
                  <a:ext uri="{FF2B5EF4-FFF2-40B4-BE49-F238E27FC236}">
                    <a16:creationId xmlns:a16="http://schemas.microsoft.com/office/drawing/2014/main" xmlns="" id="{FEA6FC71-345C-477B-B711-C89C7829343E}"/>
                  </a:ext>
                </a:extLst>
              </p:cNvPr>
              <p:cNvSpPr/>
              <p:nvPr/>
            </p:nvSpPr>
            <p:spPr>
              <a:xfrm>
                <a:off x="308172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grpSp>
      </p:grpSp>
      <p:sp>
        <p:nvSpPr>
          <p:cNvPr id="49" name="TextBox 48">
            <a:extLst>
              <a:ext uri="{FF2B5EF4-FFF2-40B4-BE49-F238E27FC236}">
                <a16:creationId xmlns:a16="http://schemas.microsoft.com/office/drawing/2014/main" xmlns="" id="{0E90F64C-9A72-4C80-A1CA-1DEF0834FC71}"/>
              </a:ext>
            </a:extLst>
          </p:cNvPr>
          <p:cNvSpPr txBox="1"/>
          <p:nvPr/>
        </p:nvSpPr>
        <p:spPr>
          <a:xfrm>
            <a:off x="5127156" y="2290485"/>
            <a:ext cx="6093618" cy="707886"/>
          </a:xfrm>
          <a:prstGeom prst="rect">
            <a:avLst/>
          </a:prstGeom>
          <a:noFill/>
        </p:spPr>
        <p:txBody>
          <a:bodyPr wrap="square">
            <a:spAutoFit/>
          </a:bodyPr>
          <a:lstStyle/>
          <a:p>
            <a:pPr algn="ctr"/>
            <a:r>
              <a:rPr lang="vi-VN" sz="2000" dirty="0">
                <a:solidFill>
                  <a:srgbClr val="0033CC"/>
                </a:solidFill>
                <a:latin typeface="Arial Đen"/>
              </a:rPr>
              <a:t>L</a:t>
            </a:r>
            <a:r>
              <a:rPr lang="vi-VN" sz="2000" b="0" i="0" dirty="0">
                <a:solidFill>
                  <a:srgbClr val="0033CC"/>
                </a:solidFill>
                <a:effectLst/>
                <a:latin typeface="Arial Đen"/>
              </a:rPr>
              <a:t>àm cho </a:t>
            </a:r>
            <a:r>
              <a:rPr lang="vi-VN" sz="2000" b="1" i="0" dirty="0">
                <a:effectLst/>
                <a:latin typeface="Arial Đen"/>
              </a:rPr>
              <a:t>cạnh tranh không hoàn hảo </a:t>
            </a:r>
            <a:r>
              <a:rPr lang="vi-VN" sz="2000" b="0" i="0" dirty="0">
                <a:solidFill>
                  <a:srgbClr val="0033CC"/>
                </a:solidFill>
                <a:effectLst/>
                <a:latin typeface="Arial Đen"/>
              </a:rPr>
              <a:t>gây thiệt hại cho người tiêu dùng và xã hội.</a:t>
            </a:r>
            <a:endParaRPr lang="en-US" sz="2000" dirty="0">
              <a:solidFill>
                <a:srgbClr val="0033CC"/>
              </a:solidFill>
              <a:latin typeface="Arial Đen"/>
            </a:endParaRPr>
          </a:p>
        </p:txBody>
      </p:sp>
      <p:sp>
        <p:nvSpPr>
          <p:cNvPr id="50" name="TextBox 49">
            <a:extLst>
              <a:ext uri="{FF2B5EF4-FFF2-40B4-BE49-F238E27FC236}">
                <a16:creationId xmlns:a16="http://schemas.microsoft.com/office/drawing/2014/main" xmlns="" id="{AA6A6B08-3D8B-4413-8BD4-131F42ED74AA}"/>
              </a:ext>
            </a:extLst>
          </p:cNvPr>
          <p:cNvSpPr txBox="1"/>
          <p:nvPr/>
        </p:nvSpPr>
        <p:spPr>
          <a:xfrm>
            <a:off x="5086841" y="3635561"/>
            <a:ext cx="6093618" cy="707886"/>
          </a:xfrm>
          <a:prstGeom prst="rect">
            <a:avLst/>
          </a:prstGeom>
          <a:noFill/>
        </p:spPr>
        <p:txBody>
          <a:bodyPr wrap="square">
            <a:spAutoFit/>
          </a:bodyPr>
          <a:lstStyle/>
          <a:p>
            <a:pPr algn="ctr"/>
            <a:r>
              <a:rPr lang="vi-VN" sz="2000" b="0" i="0" dirty="0">
                <a:solidFill>
                  <a:srgbClr val="010101"/>
                </a:solidFill>
                <a:effectLst/>
                <a:latin typeface="Arial Đen"/>
              </a:rPr>
              <a:t>C</a:t>
            </a:r>
            <a:r>
              <a:rPr lang="en-US" sz="2000" b="0" i="0" dirty="0">
                <a:solidFill>
                  <a:srgbClr val="010101"/>
                </a:solidFill>
                <a:effectLst/>
                <a:latin typeface="Arial Đen"/>
              </a:rPr>
              <a:t>ó </a:t>
            </a:r>
            <a:r>
              <a:rPr lang="en-US" sz="2000" b="0" i="0" dirty="0" err="1">
                <a:solidFill>
                  <a:srgbClr val="010101"/>
                </a:solidFill>
                <a:effectLst/>
                <a:latin typeface="Arial Đen"/>
              </a:rPr>
              <a:t>thể</a:t>
            </a:r>
            <a:r>
              <a:rPr lang="en-US" sz="2000" b="0" i="0" dirty="0">
                <a:solidFill>
                  <a:srgbClr val="010101"/>
                </a:solidFill>
                <a:effectLst/>
                <a:latin typeface="Arial Đen"/>
              </a:rPr>
              <a:t> </a:t>
            </a:r>
            <a:r>
              <a:rPr lang="en-US" sz="2000" b="1" i="0" dirty="0" err="1">
                <a:solidFill>
                  <a:srgbClr val="CC0066"/>
                </a:solidFill>
                <a:effectLst/>
                <a:latin typeface="Arial Đen"/>
              </a:rPr>
              <a:t>kìm</a:t>
            </a:r>
            <a:r>
              <a:rPr lang="en-US" sz="2000" b="1" i="0" dirty="0">
                <a:solidFill>
                  <a:srgbClr val="CC0066"/>
                </a:solidFill>
                <a:effectLst/>
                <a:latin typeface="Arial Đen"/>
              </a:rPr>
              <a:t> </a:t>
            </a:r>
            <a:r>
              <a:rPr lang="en-US" sz="2000" b="1" i="0" dirty="0" err="1">
                <a:solidFill>
                  <a:srgbClr val="CC0066"/>
                </a:solidFill>
                <a:effectLst/>
                <a:latin typeface="Arial Đen"/>
              </a:rPr>
              <a:t>hãm</a:t>
            </a:r>
            <a:r>
              <a:rPr lang="en-US" sz="2000" b="1" i="0" dirty="0">
                <a:solidFill>
                  <a:srgbClr val="CC0066"/>
                </a:solidFill>
                <a:effectLst/>
                <a:latin typeface="Arial Đen"/>
              </a:rPr>
              <a:t> </a:t>
            </a:r>
            <a:r>
              <a:rPr lang="en-US" sz="2000" b="1" i="0" dirty="0" err="1">
                <a:solidFill>
                  <a:srgbClr val="CC0066"/>
                </a:solidFill>
                <a:effectLst/>
                <a:latin typeface="Arial Đen"/>
              </a:rPr>
              <a:t>sự</a:t>
            </a:r>
            <a:r>
              <a:rPr lang="en-US" sz="2000" b="1" i="0" dirty="0">
                <a:solidFill>
                  <a:srgbClr val="CC0066"/>
                </a:solidFill>
                <a:effectLst/>
                <a:latin typeface="Arial Đen"/>
              </a:rPr>
              <a:t> </a:t>
            </a:r>
            <a:r>
              <a:rPr lang="en-US" sz="2000" b="1" i="0" dirty="0" err="1">
                <a:solidFill>
                  <a:srgbClr val="CC0066"/>
                </a:solidFill>
                <a:effectLst/>
                <a:latin typeface="Arial Đen"/>
              </a:rPr>
              <a:t>tiến</a:t>
            </a:r>
            <a:r>
              <a:rPr lang="en-US" sz="2000" b="1" i="0" dirty="0">
                <a:solidFill>
                  <a:srgbClr val="CC0066"/>
                </a:solidFill>
                <a:effectLst/>
                <a:latin typeface="Arial Đen"/>
              </a:rPr>
              <a:t> </a:t>
            </a:r>
            <a:r>
              <a:rPr lang="en-US" sz="2000" b="1" i="0" dirty="0" err="1">
                <a:solidFill>
                  <a:srgbClr val="CC0066"/>
                </a:solidFill>
                <a:effectLst/>
                <a:latin typeface="Arial Đen"/>
              </a:rPr>
              <a:t>bộ</a:t>
            </a:r>
            <a:r>
              <a:rPr lang="en-US" sz="2000" b="1" i="0" dirty="0">
                <a:solidFill>
                  <a:srgbClr val="CC0066"/>
                </a:solidFill>
                <a:effectLst/>
                <a:latin typeface="Arial Đen"/>
              </a:rPr>
              <a:t> </a:t>
            </a:r>
            <a:r>
              <a:rPr lang="en-US" sz="2000" b="1" i="0" dirty="0" err="1">
                <a:solidFill>
                  <a:srgbClr val="CC0066"/>
                </a:solidFill>
                <a:effectLst/>
                <a:latin typeface="Arial Đen"/>
              </a:rPr>
              <a:t>kỹ</a:t>
            </a:r>
            <a:r>
              <a:rPr lang="en-US" sz="2000" b="1" i="0" dirty="0">
                <a:solidFill>
                  <a:srgbClr val="CC0066"/>
                </a:solidFill>
                <a:effectLst/>
                <a:latin typeface="Arial Đen"/>
              </a:rPr>
              <a:t> </a:t>
            </a:r>
            <a:r>
              <a:rPr lang="en-US" sz="2000" b="1" i="0" dirty="0" err="1">
                <a:solidFill>
                  <a:srgbClr val="CC0066"/>
                </a:solidFill>
                <a:effectLst/>
                <a:latin typeface="Arial Đen"/>
              </a:rPr>
              <a:t>thuật</a:t>
            </a:r>
            <a:r>
              <a:rPr lang="en-US" sz="2000" b="0" i="0" dirty="0">
                <a:solidFill>
                  <a:srgbClr val="010101"/>
                </a:solidFill>
                <a:effectLst/>
                <a:latin typeface="Arial Đen"/>
              </a:rPr>
              <a:t>, </a:t>
            </a:r>
            <a:r>
              <a:rPr lang="en-US" sz="2000" b="0" i="0" dirty="0" err="1">
                <a:solidFill>
                  <a:srgbClr val="010101"/>
                </a:solidFill>
                <a:effectLst/>
                <a:latin typeface="Arial Đen"/>
              </a:rPr>
              <a:t>theo</a:t>
            </a:r>
            <a:r>
              <a:rPr lang="en-US" sz="2000" b="0" i="0" dirty="0">
                <a:solidFill>
                  <a:srgbClr val="010101"/>
                </a:solidFill>
                <a:effectLst/>
                <a:latin typeface="Arial Đen"/>
              </a:rPr>
              <a:t> </a:t>
            </a:r>
            <a:r>
              <a:rPr lang="en-US" sz="2000" b="0" i="0" dirty="0" err="1">
                <a:solidFill>
                  <a:srgbClr val="010101"/>
                </a:solidFill>
                <a:effectLst/>
                <a:latin typeface="Arial Đen"/>
              </a:rPr>
              <a:t>đó</a:t>
            </a:r>
            <a:r>
              <a:rPr lang="en-US" sz="2000" b="0" i="0" dirty="0">
                <a:solidFill>
                  <a:srgbClr val="010101"/>
                </a:solidFill>
                <a:effectLst/>
                <a:latin typeface="Arial Đen"/>
              </a:rPr>
              <a:t> </a:t>
            </a:r>
            <a:r>
              <a:rPr lang="en-US" sz="2000" b="0" i="0" dirty="0" err="1">
                <a:solidFill>
                  <a:srgbClr val="010101"/>
                </a:solidFill>
                <a:effectLst/>
                <a:latin typeface="Arial Đen"/>
              </a:rPr>
              <a:t>kìm</a:t>
            </a:r>
            <a:r>
              <a:rPr lang="en-US" sz="2000" b="0" i="0" dirty="0">
                <a:solidFill>
                  <a:srgbClr val="010101"/>
                </a:solidFill>
                <a:effectLst/>
                <a:latin typeface="Arial Đen"/>
              </a:rPr>
              <a:t> </a:t>
            </a:r>
            <a:r>
              <a:rPr lang="en-US" sz="2000" b="0" i="0" dirty="0" err="1">
                <a:solidFill>
                  <a:srgbClr val="010101"/>
                </a:solidFill>
                <a:effectLst/>
                <a:latin typeface="Arial Đen"/>
              </a:rPr>
              <a:t>hãm</a:t>
            </a:r>
            <a:r>
              <a:rPr lang="en-US" sz="2000" b="0" i="0" dirty="0">
                <a:solidFill>
                  <a:srgbClr val="010101"/>
                </a:solidFill>
                <a:effectLst/>
                <a:latin typeface="Arial Đen"/>
              </a:rPr>
              <a:t> </a:t>
            </a:r>
            <a:r>
              <a:rPr lang="en-US" sz="2000" b="0" i="0" dirty="0" err="1">
                <a:solidFill>
                  <a:srgbClr val="010101"/>
                </a:solidFill>
                <a:effectLst/>
                <a:latin typeface="Arial Đen"/>
              </a:rPr>
              <a:t>sự</a:t>
            </a:r>
            <a:r>
              <a:rPr lang="en-US" sz="2000" b="0" i="0" dirty="0">
                <a:solidFill>
                  <a:srgbClr val="010101"/>
                </a:solidFill>
                <a:effectLst/>
                <a:latin typeface="Arial Đen"/>
              </a:rPr>
              <a:t> </a:t>
            </a:r>
            <a:r>
              <a:rPr lang="en-US" sz="2000" b="0" i="0" dirty="0" err="1">
                <a:solidFill>
                  <a:srgbClr val="010101"/>
                </a:solidFill>
                <a:effectLst/>
                <a:latin typeface="Arial Đen"/>
              </a:rPr>
              <a:t>phát</a:t>
            </a:r>
            <a:r>
              <a:rPr lang="en-US" sz="2000" b="0" i="0" dirty="0">
                <a:solidFill>
                  <a:srgbClr val="010101"/>
                </a:solidFill>
                <a:effectLst/>
                <a:latin typeface="Arial Đen"/>
              </a:rPr>
              <a:t> </a:t>
            </a:r>
            <a:r>
              <a:rPr lang="en-US" sz="2000" b="0" i="0" dirty="0" err="1">
                <a:solidFill>
                  <a:srgbClr val="010101"/>
                </a:solidFill>
                <a:effectLst/>
                <a:latin typeface="Arial Đen"/>
              </a:rPr>
              <a:t>triền</a:t>
            </a:r>
            <a:r>
              <a:rPr lang="en-US" sz="2000" b="0" i="0" dirty="0">
                <a:solidFill>
                  <a:srgbClr val="010101"/>
                </a:solidFill>
                <a:effectLst/>
                <a:latin typeface="Arial Đen"/>
              </a:rPr>
              <a:t> </a:t>
            </a:r>
            <a:r>
              <a:rPr lang="en-US" sz="2000" b="0" i="0" dirty="0" err="1">
                <a:solidFill>
                  <a:srgbClr val="010101"/>
                </a:solidFill>
                <a:effectLst/>
                <a:latin typeface="Arial Đen"/>
              </a:rPr>
              <a:t>kinh</a:t>
            </a:r>
            <a:r>
              <a:rPr lang="en-US" sz="2000" b="0" i="0" dirty="0">
                <a:solidFill>
                  <a:srgbClr val="010101"/>
                </a:solidFill>
                <a:effectLst/>
                <a:latin typeface="Arial Đen"/>
              </a:rPr>
              <a:t> </a:t>
            </a:r>
            <a:r>
              <a:rPr lang="en-US" sz="2000" b="0" i="0" dirty="0" err="1">
                <a:solidFill>
                  <a:srgbClr val="010101"/>
                </a:solidFill>
                <a:effectLst/>
                <a:latin typeface="Arial Đen"/>
              </a:rPr>
              <a:t>tế</a:t>
            </a:r>
            <a:r>
              <a:rPr lang="en-US" sz="2000" b="0" i="0" dirty="0">
                <a:solidFill>
                  <a:srgbClr val="010101"/>
                </a:solidFill>
                <a:effectLst/>
                <a:latin typeface="Arial Đen"/>
              </a:rPr>
              <a:t>, </a:t>
            </a:r>
            <a:r>
              <a:rPr lang="en-US" sz="2000" b="0" i="0" dirty="0" err="1">
                <a:solidFill>
                  <a:srgbClr val="010101"/>
                </a:solidFill>
                <a:effectLst/>
                <a:latin typeface="Arial Đen"/>
              </a:rPr>
              <a:t>xã</a:t>
            </a:r>
            <a:r>
              <a:rPr lang="en-US" sz="2000" b="0" i="0" dirty="0">
                <a:solidFill>
                  <a:srgbClr val="010101"/>
                </a:solidFill>
                <a:effectLst/>
                <a:latin typeface="Arial Đen"/>
              </a:rPr>
              <a:t> </a:t>
            </a:r>
            <a:r>
              <a:rPr lang="en-US" sz="2000" b="0" i="0" dirty="0" err="1">
                <a:solidFill>
                  <a:srgbClr val="010101"/>
                </a:solidFill>
                <a:effectLst/>
                <a:latin typeface="Arial Đen"/>
              </a:rPr>
              <a:t>hội</a:t>
            </a:r>
            <a:r>
              <a:rPr lang="en-US" sz="2000" b="0" i="0" dirty="0">
                <a:solidFill>
                  <a:srgbClr val="010101"/>
                </a:solidFill>
                <a:effectLst/>
                <a:latin typeface="Arial Đen"/>
              </a:rPr>
              <a:t>.</a:t>
            </a:r>
            <a:endParaRPr lang="en-US" sz="2000" dirty="0">
              <a:latin typeface="Arial Đen"/>
            </a:endParaRPr>
          </a:p>
        </p:txBody>
      </p:sp>
      <p:sp>
        <p:nvSpPr>
          <p:cNvPr id="52" name="TextBox 51">
            <a:extLst>
              <a:ext uri="{FF2B5EF4-FFF2-40B4-BE49-F238E27FC236}">
                <a16:creationId xmlns:a16="http://schemas.microsoft.com/office/drawing/2014/main" xmlns="" id="{90951100-DA3B-4091-9412-B813C5828685}"/>
              </a:ext>
            </a:extLst>
          </p:cNvPr>
          <p:cNvSpPr txBox="1"/>
          <p:nvPr/>
        </p:nvSpPr>
        <p:spPr>
          <a:xfrm>
            <a:off x="5207819" y="4822983"/>
            <a:ext cx="6093618" cy="707886"/>
          </a:xfrm>
          <a:prstGeom prst="rect">
            <a:avLst/>
          </a:prstGeom>
          <a:noFill/>
        </p:spPr>
        <p:txBody>
          <a:bodyPr wrap="square">
            <a:spAutoFit/>
          </a:bodyPr>
          <a:lstStyle/>
          <a:p>
            <a:pPr algn="ctr"/>
            <a:r>
              <a:rPr lang="vi-VN" sz="2000" dirty="0">
                <a:solidFill>
                  <a:srgbClr val="663300"/>
                </a:solidFill>
                <a:latin typeface="Arial Đen"/>
              </a:rPr>
              <a:t>K</a:t>
            </a:r>
            <a:r>
              <a:rPr lang="vi-VN" sz="2000" b="0" i="0" dirty="0">
                <a:solidFill>
                  <a:srgbClr val="663300"/>
                </a:solidFill>
                <a:effectLst/>
                <a:latin typeface="Arial Đen"/>
              </a:rPr>
              <a:t>hi độc quyền nhà nước bị chi phối sẽ gây ra hiện tượng </a:t>
            </a:r>
            <a:r>
              <a:rPr lang="vi-VN" sz="2000" b="1" i="0" dirty="0">
                <a:solidFill>
                  <a:srgbClr val="008000"/>
                </a:solidFill>
                <a:effectLst/>
                <a:latin typeface="Arial Đen"/>
              </a:rPr>
              <a:t>làm tăng sự phân hóa giàu nghèo.</a:t>
            </a:r>
            <a:endParaRPr lang="en-US" sz="2000" b="1" dirty="0">
              <a:solidFill>
                <a:srgbClr val="008000"/>
              </a:solidFill>
              <a:latin typeface="Arial Đen"/>
            </a:endParaRPr>
          </a:p>
        </p:txBody>
      </p:sp>
    </p:spTree>
    <p:extLst>
      <p:ext uri="{BB962C8B-B14F-4D97-AF65-F5344CB8AC3E}">
        <p14:creationId xmlns:p14="http://schemas.microsoft.com/office/powerpoint/2010/main" val="1697249308"/>
      </p:ext>
    </p:extLst>
  </p:cSld>
  <p:clrMapOvr>
    <a:masterClrMapping/>
  </p:clrMapOvr>
  <p:transition>
    <p:wedg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flipV="1">
            <a:off x="-539" y="1162041"/>
            <a:ext cx="11964473" cy="49446"/>
            <a:chOff x="240" y="525"/>
            <a:chExt cx="5298" cy="3"/>
          </a:xfrm>
        </p:grpSpPr>
        <p:sp>
          <p:nvSpPr>
            <p:cNvPr id="3" name="Line 7"/>
            <p:cNvSpPr>
              <a:spLocks noChangeShapeType="1"/>
            </p:cNvSpPr>
            <p:nvPr/>
          </p:nvSpPr>
          <p:spPr bwMode="auto">
            <a:xfrm>
              <a:off x="2850" y="525"/>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40" name="TextBox 39">
            <a:extLst>
              <a:ext uri="{FF2B5EF4-FFF2-40B4-BE49-F238E27FC236}">
                <a16:creationId xmlns:a16="http://schemas.microsoft.com/office/drawing/2014/main" xmlns="" id="{0BC9DA09-69F2-4774-B7EF-FE6D3D042124}"/>
              </a:ext>
            </a:extLst>
          </p:cNvPr>
          <p:cNvSpPr txBox="1"/>
          <p:nvPr/>
        </p:nvSpPr>
        <p:spPr>
          <a:xfrm>
            <a:off x="5219988" y="187750"/>
            <a:ext cx="6660414" cy="830997"/>
          </a:xfrm>
          <a:prstGeom prst="rect">
            <a:avLst/>
          </a:prstGeom>
          <a:noFill/>
        </p:spPr>
        <p:txBody>
          <a:bodyPr wrap="square">
            <a:spAutoFit/>
          </a:bodyPr>
          <a:lstStyle/>
          <a:p>
            <a:pPr marL="0" marR="0" lvl="0" indent="0" algn="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8000"/>
                </a:solidFill>
                <a:effectLst/>
                <a:uLnTx/>
                <a:uFillTx/>
                <a:latin typeface="Arial"/>
                <a:ea typeface="Arial Unicode MS"/>
                <a:cs typeface="+mn-cs"/>
              </a:rPr>
              <a:t>4.1.2. Quan hệ cạnh tranh trong </a:t>
            </a:r>
          </a:p>
          <a:p>
            <a:pPr marL="0" marR="0" lvl="0" indent="0" algn="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8000"/>
                </a:solidFill>
                <a:effectLst/>
                <a:uLnTx/>
                <a:uFillTx/>
                <a:latin typeface="Arial"/>
                <a:ea typeface="Arial Unicode MS"/>
                <a:cs typeface="+mn-cs"/>
              </a:rPr>
              <a:t>trạng thái độc quyền</a:t>
            </a:r>
          </a:p>
        </p:txBody>
      </p:sp>
      <p:sp>
        <p:nvSpPr>
          <p:cNvPr id="43" name="Text Box 3">
            <a:extLst>
              <a:ext uri="{FF2B5EF4-FFF2-40B4-BE49-F238E27FC236}">
                <a16:creationId xmlns:a16="http://schemas.microsoft.com/office/drawing/2014/main" xmlns="" id="{EAC12B17-D246-459D-A077-D51F4F6CDA3A}"/>
              </a:ext>
            </a:extLst>
          </p:cNvPr>
          <p:cNvSpPr txBox="1">
            <a:spLocks noChangeArrowheads="1"/>
          </p:cNvSpPr>
          <p:nvPr/>
        </p:nvSpPr>
        <p:spPr bwMode="auto">
          <a:xfrm>
            <a:off x="2157415" y="4923780"/>
            <a:ext cx="2309841" cy="400110"/>
          </a:xfrm>
          <a:prstGeom prst="rect">
            <a:avLst/>
          </a:prstGeom>
          <a:solidFill>
            <a:srgbClr val="008000"/>
          </a:solidFill>
          <a:ln>
            <a:noFill/>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ct val="50000"/>
              </a:spcBef>
              <a:spcAft>
                <a:spcPts val="0"/>
              </a:spcAft>
              <a:buClrTx/>
              <a:buSzTx/>
              <a:buFontTx/>
              <a:buNone/>
              <a:tabLst/>
              <a:defRPr/>
            </a:pPr>
            <a:r>
              <a:rPr kumimoji="0" lang="en-GB" sz="2000" b="1" i="0" u="none" strike="noStrike" kern="1200" cap="none" spc="0" normalizeH="0" baseline="0" noProof="0" dirty="0" err="1">
                <a:ln>
                  <a:noFill/>
                </a:ln>
                <a:solidFill>
                  <a:prstClr val="white"/>
                </a:solidFill>
                <a:effectLst/>
                <a:uLnTx/>
                <a:uFillTx/>
                <a:latin typeface="Arial Đen"/>
                <a:ea typeface="Arial Unicode MS"/>
              </a:rPr>
              <a:t>Tự</a:t>
            </a:r>
            <a:r>
              <a:rPr kumimoji="0" lang="en-GB" sz="2000" b="1" i="0" u="none" strike="noStrike" kern="1200" cap="none" spc="0" normalizeH="0" baseline="0" noProof="0" dirty="0">
                <a:ln>
                  <a:noFill/>
                </a:ln>
                <a:solidFill>
                  <a:prstClr val="white"/>
                </a:solidFill>
                <a:effectLst/>
                <a:uLnTx/>
                <a:uFillTx/>
                <a:latin typeface="Arial Đen"/>
                <a:ea typeface="Arial Unicode MS"/>
              </a:rPr>
              <a:t> do </a:t>
            </a:r>
            <a:r>
              <a:rPr kumimoji="0" lang="en-GB" sz="2000" b="1" i="0" u="none" strike="noStrike" kern="1200" cap="none" spc="0" normalizeH="0" baseline="0" noProof="0" dirty="0" err="1">
                <a:ln>
                  <a:noFill/>
                </a:ln>
                <a:solidFill>
                  <a:prstClr val="white"/>
                </a:solidFill>
                <a:effectLst/>
                <a:uLnTx/>
                <a:uFillTx/>
                <a:latin typeface="Arial Đen"/>
                <a:ea typeface="Arial Unicode MS"/>
              </a:rPr>
              <a:t>cạnh</a:t>
            </a:r>
            <a:r>
              <a:rPr kumimoji="0" lang="en-GB" sz="2000" b="1" i="0" u="none" strike="noStrike" kern="1200" cap="none" spc="0" normalizeH="0" baseline="0" noProof="0" dirty="0">
                <a:ln>
                  <a:noFill/>
                </a:ln>
                <a:solidFill>
                  <a:prstClr val="white"/>
                </a:solidFill>
                <a:effectLst/>
                <a:uLnTx/>
                <a:uFillTx/>
                <a:latin typeface="Arial Đen"/>
                <a:ea typeface="Arial Unicode MS"/>
              </a:rPr>
              <a:t> </a:t>
            </a:r>
            <a:r>
              <a:rPr kumimoji="0" lang="en-GB" sz="2000" b="1" i="0" u="none" strike="noStrike" kern="1200" cap="none" spc="0" normalizeH="0" baseline="0" noProof="0" dirty="0" err="1">
                <a:ln>
                  <a:noFill/>
                </a:ln>
                <a:solidFill>
                  <a:prstClr val="white"/>
                </a:solidFill>
                <a:effectLst/>
                <a:uLnTx/>
                <a:uFillTx/>
                <a:latin typeface="Arial Đen"/>
                <a:ea typeface="Arial Unicode MS"/>
              </a:rPr>
              <a:t>tranh</a:t>
            </a:r>
            <a:endParaRPr kumimoji="0" lang="en-US" sz="2000" b="1" i="0" u="none" strike="noStrike" kern="1200" cap="none" spc="0" normalizeH="0" baseline="0" noProof="0" dirty="0">
              <a:ln>
                <a:noFill/>
              </a:ln>
              <a:solidFill>
                <a:prstClr val="white"/>
              </a:solidFill>
              <a:effectLst/>
              <a:uLnTx/>
              <a:uFillTx/>
              <a:latin typeface="Arial Đen"/>
              <a:ea typeface="Arial Unicode MS"/>
            </a:endParaRPr>
          </a:p>
        </p:txBody>
      </p:sp>
      <p:sp>
        <p:nvSpPr>
          <p:cNvPr id="44" name="Text Box 4">
            <a:extLst>
              <a:ext uri="{FF2B5EF4-FFF2-40B4-BE49-F238E27FC236}">
                <a16:creationId xmlns:a16="http://schemas.microsoft.com/office/drawing/2014/main" xmlns="" id="{F31EE7AA-A062-4485-A61C-1CBE9FF96909}"/>
              </a:ext>
            </a:extLst>
          </p:cNvPr>
          <p:cNvSpPr txBox="1">
            <a:spLocks noChangeArrowheads="1"/>
          </p:cNvSpPr>
          <p:nvPr/>
        </p:nvSpPr>
        <p:spPr bwMode="auto">
          <a:xfrm>
            <a:off x="7716461" y="4835078"/>
            <a:ext cx="1840725" cy="400110"/>
          </a:xfrm>
          <a:prstGeom prst="rect">
            <a:avLst/>
          </a:prstGeom>
          <a:solidFill>
            <a:srgbClr val="008000"/>
          </a:solidFill>
          <a:ln>
            <a:noFill/>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ct val="50000"/>
              </a:spcBef>
              <a:spcAft>
                <a:spcPts val="0"/>
              </a:spcAft>
              <a:buClrTx/>
              <a:buSzTx/>
              <a:buFontTx/>
              <a:buNone/>
              <a:tabLst/>
              <a:defRPr/>
            </a:pPr>
            <a:r>
              <a:rPr kumimoji="0" lang="en-GB" sz="2000" b="1" i="0" u="none" strike="noStrike" kern="1200" cap="none" spc="0" normalizeH="0" baseline="0" noProof="0" dirty="0" err="1">
                <a:ln>
                  <a:noFill/>
                </a:ln>
                <a:solidFill>
                  <a:schemeClr val="bg1"/>
                </a:solidFill>
                <a:effectLst/>
                <a:uLnTx/>
                <a:uFillTx/>
                <a:latin typeface="Arial Đen"/>
                <a:ea typeface="Arial Unicode MS"/>
              </a:rPr>
              <a:t>Độc</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quyền</a:t>
            </a:r>
            <a:endParaRPr kumimoji="0" lang="en-US" sz="2000" b="1" i="0" u="none" strike="noStrike" kern="1200" cap="none" spc="0" normalizeH="0" baseline="0" noProof="0" dirty="0">
              <a:ln>
                <a:noFill/>
              </a:ln>
              <a:solidFill>
                <a:schemeClr val="bg1"/>
              </a:solidFill>
              <a:effectLst/>
              <a:uLnTx/>
              <a:uFillTx/>
              <a:latin typeface="Arial Đen"/>
              <a:ea typeface="Arial Unicode MS"/>
            </a:endParaRPr>
          </a:p>
        </p:txBody>
      </p:sp>
      <p:sp>
        <p:nvSpPr>
          <p:cNvPr id="45" name="Line 5">
            <a:extLst>
              <a:ext uri="{FF2B5EF4-FFF2-40B4-BE49-F238E27FC236}">
                <a16:creationId xmlns:a16="http://schemas.microsoft.com/office/drawing/2014/main" xmlns="" id="{A0E7B3C0-B247-4831-9DAB-3196EBDC7122}"/>
              </a:ext>
            </a:extLst>
          </p:cNvPr>
          <p:cNvSpPr>
            <a:spLocks noChangeShapeType="1"/>
          </p:cNvSpPr>
          <p:nvPr/>
        </p:nvSpPr>
        <p:spPr bwMode="auto">
          <a:xfrm>
            <a:off x="4674424" y="5015648"/>
            <a:ext cx="2438400" cy="0"/>
          </a:xfrm>
          <a:prstGeom prst="line">
            <a:avLst/>
          </a:prstGeom>
          <a:noFill/>
          <a:ln w="3810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Đen"/>
              <a:ea typeface="Arial Unicode MS"/>
            </a:endParaRPr>
          </a:p>
        </p:txBody>
      </p:sp>
      <p:sp>
        <p:nvSpPr>
          <p:cNvPr id="47" name="Line 8">
            <a:extLst>
              <a:ext uri="{FF2B5EF4-FFF2-40B4-BE49-F238E27FC236}">
                <a16:creationId xmlns:a16="http://schemas.microsoft.com/office/drawing/2014/main" xmlns="" id="{B17E9067-D580-43B0-B13B-9E8BB8B3E591}"/>
              </a:ext>
            </a:extLst>
          </p:cNvPr>
          <p:cNvSpPr>
            <a:spLocks noChangeShapeType="1"/>
          </p:cNvSpPr>
          <p:nvPr/>
        </p:nvSpPr>
        <p:spPr bwMode="auto">
          <a:xfrm>
            <a:off x="3150424" y="4006423"/>
            <a:ext cx="0" cy="676275"/>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Đen"/>
              <a:ea typeface="Arial Unicode MS"/>
            </a:endParaRPr>
          </a:p>
        </p:txBody>
      </p:sp>
      <p:sp>
        <p:nvSpPr>
          <p:cNvPr id="49" name="Line 11">
            <a:extLst>
              <a:ext uri="{FF2B5EF4-FFF2-40B4-BE49-F238E27FC236}">
                <a16:creationId xmlns:a16="http://schemas.microsoft.com/office/drawing/2014/main" xmlns="" id="{0705D270-0EC7-4B0A-802D-023146EB920F}"/>
              </a:ext>
            </a:extLst>
          </p:cNvPr>
          <p:cNvSpPr>
            <a:spLocks noChangeShapeType="1"/>
          </p:cNvSpPr>
          <p:nvPr/>
        </p:nvSpPr>
        <p:spPr bwMode="auto">
          <a:xfrm flipH="1" flipV="1">
            <a:off x="3150420" y="5317739"/>
            <a:ext cx="2" cy="877977"/>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Đen"/>
              <a:ea typeface="Arial Unicode MS"/>
            </a:endParaRPr>
          </a:p>
        </p:txBody>
      </p:sp>
      <p:sp>
        <p:nvSpPr>
          <p:cNvPr id="50" name="Line 12">
            <a:extLst>
              <a:ext uri="{FF2B5EF4-FFF2-40B4-BE49-F238E27FC236}">
                <a16:creationId xmlns:a16="http://schemas.microsoft.com/office/drawing/2014/main" xmlns="" id="{3E444FD0-37A2-4CDB-82F0-BB876FD4D5C6}"/>
              </a:ext>
            </a:extLst>
          </p:cNvPr>
          <p:cNvSpPr>
            <a:spLocks noChangeShapeType="1"/>
          </p:cNvSpPr>
          <p:nvPr/>
        </p:nvSpPr>
        <p:spPr bwMode="auto">
          <a:xfrm flipV="1">
            <a:off x="3150420" y="6195716"/>
            <a:ext cx="784009" cy="13296"/>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Đen"/>
              <a:ea typeface="Arial Unicode MS"/>
            </a:endParaRPr>
          </a:p>
        </p:txBody>
      </p:sp>
      <p:sp>
        <p:nvSpPr>
          <p:cNvPr id="51" name="Text Box 13">
            <a:extLst>
              <a:ext uri="{FF2B5EF4-FFF2-40B4-BE49-F238E27FC236}">
                <a16:creationId xmlns:a16="http://schemas.microsoft.com/office/drawing/2014/main" xmlns="" id="{F6A6899B-0388-4A30-A435-ACCDB8F1AEF4}"/>
              </a:ext>
            </a:extLst>
          </p:cNvPr>
          <p:cNvSpPr txBox="1">
            <a:spLocks noChangeArrowheads="1"/>
          </p:cNvSpPr>
          <p:nvPr/>
        </p:nvSpPr>
        <p:spPr bwMode="auto">
          <a:xfrm>
            <a:off x="3888675" y="5695959"/>
            <a:ext cx="4138549" cy="707886"/>
          </a:xfrm>
          <a:prstGeom prst="rect">
            <a:avLst/>
          </a:prstGeom>
          <a:solidFill>
            <a:srgbClr val="00B0F0"/>
          </a:solidFill>
          <a:ln>
            <a:noFill/>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ct val="50000"/>
              </a:spcBef>
              <a:spcAft>
                <a:spcPts val="0"/>
              </a:spcAft>
              <a:buClrTx/>
              <a:buSzTx/>
              <a:buFontTx/>
              <a:buNone/>
              <a:tabLst/>
              <a:defRPr/>
            </a:pPr>
            <a:r>
              <a:rPr kumimoji="0" lang="en-GB" sz="2000" b="1" i="0" u="none" strike="noStrike" kern="1200" cap="none" spc="0" normalizeH="0" baseline="0" noProof="0" dirty="0" err="1">
                <a:ln>
                  <a:noFill/>
                </a:ln>
                <a:solidFill>
                  <a:schemeClr val="bg1"/>
                </a:solidFill>
                <a:effectLst/>
                <a:uLnTx/>
                <a:uFillTx/>
                <a:latin typeface="Arial Đen"/>
                <a:ea typeface="Arial Unicode MS"/>
              </a:rPr>
              <a:t>Làm</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cho</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cạnh</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tranh</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đa</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dạng</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và</a:t>
            </a:r>
            <a:r>
              <a:rPr kumimoji="0" lang="en-GB" sz="2000" b="1" i="0" u="none" strike="noStrike" kern="1200" cap="none" spc="0" normalizeH="0" baseline="0" noProof="0" dirty="0">
                <a:ln>
                  <a:noFill/>
                </a:ln>
                <a:solidFill>
                  <a:schemeClr val="bg1"/>
                </a:solidFill>
                <a:effectLst/>
                <a:uLnTx/>
                <a:uFillTx/>
                <a:latin typeface="Arial Đen"/>
                <a:ea typeface="Arial Unicode MS"/>
              </a:rPr>
              <a:t> gay </a:t>
            </a:r>
            <a:r>
              <a:rPr kumimoji="0" lang="en-GB" sz="2000" b="1" i="0" u="none" strike="noStrike" kern="1200" cap="none" spc="0" normalizeH="0" baseline="0" noProof="0" dirty="0" err="1">
                <a:ln>
                  <a:noFill/>
                </a:ln>
                <a:solidFill>
                  <a:schemeClr val="bg1"/>
                </a:solidFill>
                <a:effectLst/>
                <a:uLnTx/>
                <a:uFillTx/>
                <a:latin typeface="Arial Đen"/>
                <a:ea typeface="Arial Unicode MS"/>
              </a:rPr>
              <a:t>gắt</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hơn</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endParaRPr kumimoji="0" lang="en-US" sz="2000" b="1" i="0" u="none" strike="noStrike" kern="1200" cap="none" spc="0" normalizeH="0" baseline="0" noProof="0" dirty="0">
              <a:ln>
                <a:noFill/>
              </a:ln>
              <a:solidFill>
                <a:schemeClr val="bg1"/>
              </a:solidFill>
              <a:effectLst/>
              <a:uLnTx/>
              <a:uFillTx/>
              <a:latin typeface="Arial Đen"/>
              <a:ea typeface="Arial Unicode MS"/>
            </a:endParaRPr>
          </a:p>
        </p:txBody>
      </p:sp>
      <p:pic>
        <p:nvPicPr>
          <p:cNvPr id="52" name="Picture 14" descr="2355">
            <a:extLst>
              <a:ext uri="{FF2B5EF4-FFF2-40B4-BE49-F238E27FC236}">
                <a16:creationId xmlns:a16="http://schemas.microsoft.com/office/drawing/2014/main" xmlns="" id="{1051AE4F-F181-4862-8BF8-82E4E36980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9113" y="1703387"/>
            <a:ext cx="3014662" cy="1725613"/>
          </a:xfrm>
          <a:prstGeom prst="rect">
            <a:avLst/>
          </a:prstGeom>
          <a:noFill/>
          <a:ln w="57150">
            <a:solidFill>
              <a:srgbClr val="808080"/>
            </a:solidFill>
            <a:miter lim="800000"/>
            <a:headEnd/>
            <a:tailEnd/>
          </a:ln>
          <a:extLst>
            <a:ext uri="{909E8E84-426E-40DD-AFC4-6F175D3DCCD1}">
              <a14:hiddenFill xmlns:a14="http://schemas.microsoft.com/office/drawing/2010/main">
                <a:solidFill>
                  <a:srgbClr val="FFFFFF"/>
                </a:solidFill>
              </a14:hiddenFill>
            </a:ext>
          </a:extLst>
        </p:spPr>
      </p:pic>
      <p:sp>
        <p:nvSpPr>
          <p:cNvPr id="53" name="Text Box 22">
            <a:extLst>
              <a:ext uri="{FF2B5EF4-FFF2-40B4-BE49-F238E27FC236}">
                <a16:creationId xmlns:a16="http://schemas.microsoft.com/office/drawing/2014/main" xmlns="" id="{5CC326C0-B799-40DB-B8B2-4C2E1B195D34}"/>
              </a:ext>
            </a:extLst>
          </p:cNvPr>
          <p:cNvSpPr txBox="1">
            <a:spLocks noChangeArrowheads="1"/>
          </p:cNvSpPr>
          <p:nvPr/>
        </p:nvSpPr>
        <p:spPr bwMode="auto">
          <a:xfrm>
            <a:off x="3760024" y="3646694"/>
            <a:ext cx="4267200" cy="707886"/>
          </a:xfrm>
          <a:prstGeom prst="rect">
            <a:avLst/>
          </a:prstGeom>
          <a:solidFill>
            <a:srgbClr val="7030A0"/>
          </a:solidFill>
          <a:ln w="9525">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ct val="50000"/>
              </a:spcBef>
              <a:spcAft>
                <a:spcPts val="0"/>
              </a:spcAft>
              <a:buClrTx/>
              <a:buSzTx/>
              <a:buFontTx/>
              <a:buNone/>
              <a:tabLst/>
              <a:defRPr/>
            </a:pPr>
            <a:r>
              <a:rPr kumimoji="0" lang="en-GB" sz="2000" b="1" i="0" u="none" strike="noStrike" kern="1200" cap="none" spc="0" normalizeH="0" baseline="0" noProof="0" dirty="0" err="1">
                <a:ln>
                  <a:noFill/>
                </a:ln>
                <a:solidFill>
                  <a:schemeClr val="bg1"/>
                </a:solidFill>
                <a:effectLst/>
                <a:uLnTx/>
                <a:uFillTx/>
                <a:latin typeface="Arial Đen"/>
                <a:ea typeface="Arial Unicode MS"/>
              </a:rPr>
              <a:t>Độc</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quyền</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không</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thủ</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tiêu</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cạnh</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tranh</a:t>
            </a:r>
            <a:endParaRPr kumimoji="0" lang="en-US" sz="2000" b="1" i="0" u="none" strike="noStrike" kern="1200" cap="none" spc="0" normalizeH="0" baseline="0" noProof="0" dirty="0">
              <a:ln>
                <a:noFill/>
              </a:ln>
              <a:solidFill>
                <a:schemeClr val="bg1"/>
              </a:solidFill>
              <a:effectLst/>
              <a:uLnTx/>
              <a:uFillTx/>
              <a:latin typeface="Arial Đen"/>
              <a:ea typeface="Arial Unicode MS"/>
            </a:endParaRPr>
          </a:p>
        </p:txBody>
      </p:sp>
      <p:sp>
        <p:nvSpPr>
          <p:cNvPr id="54" name="Line 23">
            <a:extLst>
              <a:ext uri="{FF2B5EF4-FFF2-40B4-BE49-F238E27FC236}">
                <a16:creationId xmlns:a16="http://schemas.microsoft.com/office/drawing/2014/main" xmlns="" id="{462E9A83-64D6-48C6-815A-76976BD4C8D5}"/>
              </a:ext>
            </a:extLst>
          </p:cNvPr>
          <p:cNvSpPr>
            <a:spLocks noChangeShapeType="1"/>
          </p:cNvSpPr>
          <p:nvPr/>
        </p:nvSpPr>
        <p:spPr bwMode="auto">
          <a:xfrm>
            <a:off x="3150424" y="4006423"/>
            <a:ext cx="609600" cy="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Đen"/>
              <a:ea typeface="Arial Unicode MS"/>
            </a:endParaRPr>
          </a:p>
        </p:txBody>
      </p:sp>
      <p:pic>
        <p:nvPicPr>
          <p:cNvPr id="5" name="Picture 4">
            <a:extLst>
              <a:ext uri="{FF2B5EF4-FFF2-40B4-BE49-F238E27FC236}">
                <a16:creationId xmlns:a16="http://schemas.microsoft.com/office/drawing/2014/main" xmlns="" id="{B1AE4B6C-7831-41B6-BB12-9AD9513CE7D7}"/>
              </a:ext>
            </a:extLst>
          </p:cNvPr>
          <p:cNvPicPr>
            <a:picLocks noChangeAspect="1"/>
          </p:cNvPicPr>
          <p:nvPr/>
        </p:nvPicPr>
        <p:blipFill>
          <a:blip r:embed="rId3"/>
          <a:stretch>
            <a:fillRect/>
          </a:stretch>
        </p:blipFill>
        <p:spPr>
          <a:xfrm rot="5400000">
            <a:off x="7955329" y="3864716"/>
            <a:ext cx="719390" cy="786452"/>
          </a:xfrm>
          <a:prstGeom prst="rect">
            <a:avLst/>
          </a:prstGeom>
        </p:spPr>
      </p:pic>
      <p:pic>
        <p:nvPicPr>
          <p:cNvPr id="57" name="Picture 56">
            <a:extLst>
              <a:ext uri="{FF2B5EF4-FFF2-40B4-BE49-F238E27FC236}">
                <a16:creationId xmlns:a16="http://schemas.microsoft.com/office/drawing/2014/main" xmlns="" id="{AB0FF9E0-8174-4E63-AB8C-D8D1675A118E}"/>
              </a:ext>
            </a:extLst>
          </p:cNvPr>
          <p:cNvPicPr>
            <a:picLocks noChangeAspect="1"/>
          </p:cNvPicPr>
          <p:nvPr/>
        </p:nvPicPr>
        <p:blipFill>
          <a:blip r:embed="rId3"/>
          <a:stretch>
            <a:fillRect/>
          </a:stretch>
        </p:blipFill>
        <p:spPr>
          <a:xfrm rot="5400000" flipH="1">
            <a:off x="7934460" y="5423526"/>
            <a:ext cx="877976" cy="784053"/>
          </a:xfrm>
          <a:prstGeom prst="rect">
            <a:avLst/>
          </a:prstGeom>
        </p:spPr>
      </p:pic>
      <p:grpSp>
        <p:nvGrpSpPr>
          <p:cNvPr id="7" name="Group 2">
            <a:extLst>
              <a:ext uri="{FF2B5EF4-FFF2-40B4-BE49-F238E27FC236}">
                <a16:creationId xmlns:a16="http://schemas.microsoft.com/office/drawing/2014/main" xmlns="" id="{CC5F3505-91B1-49FA-84C1-1C3B09820E99}"/>
              </a:ext>
            </a:extLst>
          </p:cNvPr>
          <p:cNvGrpSpPr>
            <a:grpSpLocks/>
          </p:cNvGrpSpPr>
          <p:nvPr/>
        </p:nvGrpSpPr>
        <p:grpSpPr bwMode="auto">
          <a:xfrm>
            <a:off x="106110" y="4845653"/>
            <a:ext cx="1447663" cy="1934219"/>
            <a:chOff x="3983" y="6694"/>
            <a:chExt cx="3777" cy="3208"/>
          </a:xfrm>
        </p:grpSpPr>
        <p:pic>
          <p:nvPicPr>
            <p:cNvPr id="2052" name="Picture 4">
              <a:extLst>
                <a:ext uri="{FF2B5EF4-FFF2-40B4-BE49-F238E27FC236}">
                  <a16:creationId xmlns:a16="http://schemas.microsoft.com/office/drawing/2014/main" xmlns="" id="{23523D40-CC6C-4E30-8C45-698E1D4BCAD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18" y="6694"/>
              <a:ext cx="2942" cy="3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a:extLst>
                <a:ext uri="{FF2B5EF4-FFF2-40B4-BE49-F238E27FC236}">
                  <a16:creationId xmlns:a16="http://schemas.microsoft.com/office/drawing/2014/main" xmlns="" id="{68D6C15F-0DE6-4AE5-8967-ABC8634D153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61499114">
              <a:off x="4300" y="7094"/>
              <a:ext cx="2413" cy="3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a:extLst>
                <a:ext uri="{FF2B5EF4-FFF2-40B4-BE49-F238E27FC236}">
                  <a16:creationId xmlns:a16="http://schemas.microsoft.com/office/drawing/2014/main" xmlns="" id="{9A5598C2-64B0-4AAB-B696-B4FD31EC13A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34" y="8494"/>
              <a:ext cx="2006" cy="1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7">
              <a:extLst>
                <a:ext uri="{FF2B5EF4-FFF2-40B4-BE49-F238E27FC236}">
                  <a16:creationId xmlns:a16="http://schemas.microsoft.com/office/drawing/2014/main" xmlns="" id="{53DD670C-2A49-48DC-9848-CCE69F10D93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41" y="7354"/>
              <a:ext cx="743" cy="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6322" name="Picture 2" descr="Ảnh động trang trí powerpoint (13)">
            <a:extLst>
              <a:ext uri="{FF2B5EF4-FFF2-40B4-BE49-F238E27FC236}">
                <a16:creationId xmlns:a16="http://schemas.microsoft.com/office/drawing/2014/main" xmlns="" id="{EAEAD28D-4097-413D-BBBC-1AC972FCF05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674952" y="5078835"/>
            <a:ext cx="2399260" cy="170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760936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p:cTn id="13" dur="1000" fill="hold"/>
                                        <p:tgtEl>
                                          <p:spTgt spid="40"/>
                                        </p:tgtEl>
                                        <p:attrNameLst>
                                          <p:attrName>ppt_w</p:attrName>
                                        </p:attrNameLst>
                                      </p:cBhvr>
                                      <p:tavLst>
                                        <p:tav tm="0">
                                          <p:val>
                                            <p:fltVal val="0"/>
                                          </p:val>
                                        </p:tav>
                                        <p:tav tm="100000">
                                          <p:val>
                                            <p:strVal val="#ppt_w"/>
                                          </p:val>
                                        </p:tav>
                                      </p:tavLst>
                                    </p:anim>
                                    <p:anim calcmode="lin" valueType="num">
                                      <p:cBhvr>
                                        <p:cTn id="14" dur="1000" fill="hold"/>
                                        <p:tgtEl>
                                          <p:spTgt spid="40"/>
                                        </p:tgtEl>
                                        <p:attrNameLst>
                                          <p:attrName>ppt_h</p:attrName>
                                        </p:attrNameLst>
                                      </p:cBhvr>
                                      <p:tavLst>
                                        <p:tav tm="0">
                                          <p:val>
                                            <p:fltVal val="0"/>
                                          </p:val>
                                        </p:tav>
                                        <p:tav tm="100000">
                                          <p:val>
                                            <p:strVal val="#ppt_h"/>
                                          </p:val>
                                        </p:tav>
                                      </p:tavLst>
                                    </p:anim>
                                    <p:anim calcmode="lin" valueType="num">
                                      <p:cBhvr>
                                        <p:cTn id="15" dur="1000" fill="hold"/>
                                        <p:tgtEl>
                                          <p:spTgt spid="40"/>
                                        </p:tgtEl>
                                        <p:attrNameLst>
                                          <p:attrName>style.rotation</p:attrName>
                                        </p:attrNameLst>
                                      </p:cBhvr>
                                      <p:tavLst>
                                        <p:tav tm="0">
                                          <p:val>
                                            <p:fltVal val="90"/>
                                          </p:val>
                                        </p:tav>
                                        <p:tav tm="100000">
                                          <p:val>
                                            <p:fltVal val="0"/>
                                          </p:val>
                                        </p:tav>
                                      </p:tavLst>
                                    </p:anim>
                                    <p:animEffect transition="in" filter="fade">
                                      <p:cBhvr>
                                        <p:cTn id="16" dur="1000"/>
                                        <p:tgtEl>
                                          <p:spTgt spid="40"/>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circle(in)">
                                      <p:cBhvr>
                                        <p:cTn id="21" dur="2000"/>
                                        <p:tgtEl>
                                          <p:spTgt spid="43"/>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circle(in)">
                                      <p:cBhvr>
                                        <p:cTn id="24" dur="2000"/>
                                        <p:tgtEl>
                                          <p:spTgt spid="44"/>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circle(in)">
                                      <p:cBhvr>
                                        <p:cTn id="27" dur="2000"/>
                                        <p:tgtEl>
                                          <p:spTgt spid="45"/>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circle(in)">
                                      <p:cBhvr>
                                        <p:cTn id="30" dur="2000"/>
                                        <p:tgtEl>
                                          <p:spTgt spid="47"/>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circle(in)">
                                      <p:cBhvr>
                                        <p:cTn id="33" dur="2000"/>
                                        <p:tgtEl>
                                          <p:spTgt spid="49"/>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circle(in)">
                                      <p:cBhvr>
                                        <p:cTn id="36" dur="2000"/>
                                        <p:tgtEl>
                                          <p:spTgt spid="50"/>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circle(in)">
                                      <p:cBhvr>
                                        <p:cTn id="39" dur="2000"/>
                                        <p:tgtEl>
                                          <p:spTgt spid="51"/>
                                        </p:tgtEl>
                                      </p:cBhvr>
                                    </p:animEffect>
                                  </p:childTnLst>
                                </p:cTn>
                              </p:par>
                              <p:par>
                                <p:cTn id="40" presetID="6" presetClass="entr" presetSubtype="16" fill="hold" nodeType="with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circle(in)">
                                      <p:cBhvr>
                                        <p:cTn id="42" dur="2000"/>
                                        <p:tgtEl>
                                          <p:spTgt spid="52"/>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circle(in)">
                                      <p:cBhvr>
                                        <p:cTn id="45" dur="2000"/>
                                        <p:tgtEl>
                                          <p:spTgt spid="53"/>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circle(in)">
                                      <p:cBhvr>
                                        <p:cTn id="48" dur="2000"/>
                                        <p:tgtEl>
                                          <p:spTgt spid="54"/>
                                        </p:tgtEl>
                                      </p:cBhvr>
                                    </p:animEffect>
                                  </p:childTnLst>
                                </p:cTn>
                              </p:par>
                              <p:par>
                                <p:cTn id="49" presetID="6" presetClass="entr" presetSubtype="16"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circle(in)">
                                      <p:cBhvr>
                                        <p:cTn id="51" dur="2000"/>
                                        <p:tgtEl>
                                          <p:spTgt spid="5"/>
                                        </p:tgtEl>
                                      </p:cBhvr>
                                    </p:animEffect>
                                  </p:childTnLst>
                                </p:cTn>
                              </p:par>
                              <p:par>
                                <p:cTn id="52" presetID="6" presetClass="entr" presetSubtype="16" fill="hold" nodeType="with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circle(in)">
                                      <p:cBhvr>
                                        <p:cTn id="54" dur="2000"/>
                                        <p:tgtEl>
                                          <p:spTgt spid="57"/>
                                        </p:tgtEl>
                                      </p:cBhvr>
                                    </p:animEffect>
                                  </p:childTnLst>
                                </p:cTn>
                              </p:par>
                              <p:par>
                                <p:cTn id="55" presetID="6" presetClass="entr" presetSubtype="16"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ircle(in)">
                                      <p:cBhvr>
                                        <p:cTn id="57" dur="2000"/>
                                        <p:tgtEl>
                                          <p:spTgt spid="7"/>
                                        </p:tgtEl>
                                      </p:cBhvr>
                                    </p:animEffect>
                                  </p:childTnLst>
                                </p:cTn>
                              </p:par>
                              <p:par>
                                <p:cTn id="58" presetID="6" presetClass="entr" presetSubtype="16" fill="hold" nodeType="withEffect">
                                  <p:stCondLst>
                                    <p:cond delay="0"/>
                                  </p:stCondLst>
                                  <p:childTnLst>
                                    <p:set>
                                      <p:cBhvr>
                                        <p:cTn id="59" dur="1" fill="hold">
                                          <p:stCondLst>
                                            <p:cond delay="0"/>
                                          </p:stCondLst>
                                        </p:cTn>
                                        <p:tgtEl>
                                          <p:spTgt spid="56322"/>
                                        </p:tgtEl>
                                        <p:attrNameLst>
                                          <p:attrName>style.visibility</p:attrName>
                                        </p:attrNameLst>
                                      </p:cBhvr>
                                      <p:to>
                                        <p:strVal val="visible"/>
                                      </p:to>
                                    </p:set>
                                    <p:animEffect transition="in" filter="circle(in)">
                                      <p:cBhvr>
                                        <p:cTn id="60" dur="2000"/>
                                        <p:tgtEl>
                                          <p:spTgt spid="56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3" grpId="0" animBg="1"/>
      <p:bldP spid="44" grpId="0" animBg="1"/>
      <p:bldP spid="45" grpId="0" animBg="1"/>
      <p:bldP spid="47" grpId="0" animBg="1"/>
      <p:bldP spid="49" grpId="0" animBg="1"/>
      <p:bldP spid="50" grpId="0" animBg="1"/>
      <p:bldP spid="51" grpId="0" animBg="1"/>
      <p:bldP spid="53" grpId="0" animBg="1"/>
      <p:bldP spid="5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31668FA5-8F37-4937-854B-6A9D2B42AEB7}"/>
              </a:ext>
            </a:extLst>
          </p:cNvPr>
          <p:cNvSpPr/>
          <p:nvPr/>
        </p:nvSpPr>
        <p:spPr>
          <a:xfrm>
            <a:off x="6102677" y="1811216"/>
            <a:ext cx="5470198" cy="941786"/>
          </a:xfrm>
          <a:prstGeom prst="rect">
            <a:avLst/>
          </a:prstGeom>
          <a:solidFill>
            <a:srgbClr val="0033C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dirty="0">
              <a:ln>
                <a:noFill/>
              </a:ln>
              <a:solidFill>
                <a:prstClr val="white"/>
              </a:solidFill>
              <a:effectLst/>
              <a:uLnTx/>
              <a:uFillTx/>
              <a:latin typeface="Arial Đen"/>
              <a:ea typeface="Arial Unicode MS"/>
              <a:cs typeface="Arial" panose="020B0604020202020204" pitchFamily="34" charset="0"/>
            </a:endParaRPr>
          </a:p>
        </p:txBody>
      </p:sp>
      <p:sp>
        <p:nvSpPr>
          <p:cNvPr id="3" name="Rectangle 2">
            <a:extLst>
              <a:ext uri="{FF2B5EF4-FFF2-40B4-BE49-F238E27FC236}">
                <a16:creationId xmlns:a16="http://schemas.microsoft.com/office/drawing/2014/main" xmlns="" id="{B19B2FC4-ABFC-462C-82B1-638B93D182AD}"/>
              </a:ext>
            </a:extLst>
          </p:cNvPr>
          <p:cNvSpPr/>
          <p:nvPr/>
        </p:nvSpPr>
        <p:spPr>
          <a:xfrm>
            <a:off x="6095999" y="3115146"/>
            <a:ext cx="5470197" cy="941784"/>
          </a:xfrm>
          <a:prstGeom prst="rect">
            <a:avLst/>
          </a:prstGeom>
          <a:solidFill>
            <a:srgbClr val="6633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sp>
        <p:nvSpPr>
          <p:cNvPr id="4" name="Rectangle 3">
            <a:extLst>
              <a:ext uri="{FF2B5EF4-FFF2-40B4-BE49-F238E27FC236}">
                <a16:creationId xmlns:a16="http://schemas.microsoft.com/office/drawing/2014/main" xmlns="" id="{E8B0BC8B-EB0B-4884-8356-992A94868D47}"/>
              </a:ext>
            </a:extLst>
          </p:cNvPr>
          <p:cNvSpPr/>
          <p:nvPr/>
        </p:nvSpPr>
        <p:spPr>
          <a:xfrm>
            <a:off x="5936645" y="4284016"/>
            <a:ext cx="5636230" cy="901863"/>
          </a:xfrm>
          <a:prstGeom prst="rect">
            <a:avLst/>
          </a:prstGeom>
          <a:solidFill>
            <a:srgbClr val="9900C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sp>
        <p:nvSpPr>
          <p:cNvPr id="6" name="Isosceles Triangle 26">
            <a:extLst>
              <a:ext uri="{FF2B5EF4-FFF2-40B4-BE49-F238E27FC236}">
                <a16:creationId xmlns:a16="http://schemas.microsoft.com/office/drawing/2014/main" xmlns="" id="{59950511-BFF2-4CBF-B0B5-26EEE3FB1263}"/>
              </a:ext>
            </a:extLst>
          </p:cNvPr>
          <p:cNvSpPr/>
          <p:nvPr/>
        </p:nvSpPr>
        <p:spPr>
          <a:xfrm rot="16200000">
            <a:off x="4197111" y="1940454"/>
            <a:ext cx="2036677" cy="177819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solidFill>
            <a:srgbClr val="0033C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sp>
        <p:nvSpPr>
          <p:cNvPr id="7" name="Isosceles Triangle 48">
            <a:extLst>
              <a:ext uri="{FF2B5EF4-FFF2-40B4-BE49-F238E27FC236}">
                <a16:creationId xmlns:a16="http://schemas.microsoft.com/office/drawing/2014/main" xmlns="" id="{A9221F97-B837-4325-9BC8-1FD989B756C8}"/>
              </a:ext>
            </a:extLst>
          </p:cNvPr>
          <p:cNvSpPr/>
          <p:nvPr/>
        </p:nvSpPr>
        <p:spPr>
          <a:xfrm rot="16200000">
            <a:off x="4722266" y="2733533"/>
            <a:ext cx="1003975" cy="179135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2693 w 1120693"/>
              <a:gd name="connsiteY0" fmla="*/ 1075334 h 1075334"/>
              <a:gd name="connsiteX1" fmla="*/ 0 w 1120693"/>
              <a:gd name="connsiteY1" fmla="*/ 0 h 1075334"/>
              <a:gd name="connsiteX2" fmla="*/ 1120693 w 1120693"/>
              <a:gd name="connsiteY2" fmla="*/ 1075334 h 1075334"/>
              <a:gd name="connsiteX3" fmla="*/ 112693 w 1120693"/>
              <a:gd name="connsiteY3" fmla="*/ 1075334 h 1075334"/>
              <a:gd name="connsiteX0" fmla="*/ 83413 w 1091413"/>
              <a:gd name="connsiteY0" fmla="*/ 1072603 h 1072603"/>
              <a:gd name="connsiteX1" fmla="*/ 0 w 1091413"/>
              <a:gd name="connsiteY1" fmla="*/ 0 h 1072603"/>
              <a:gd name="connsiteX2" fmla="*/ 1091413 w 1091413"/>
              <a:gd name="connsiteY2" fmla="*/ 1072603 h 1072603"/>
              <a:gd name="connsiteX3" fmla="*/ 83413 w 1091413"/>
              <a:gd name="connsiteY3" fmla="*/ 1072603 h 1072603"/>
              <a:gd name="connsiteX0" fmla="*/ 79231 w 1087231"/>
              <a:gd name="connsiteY0" fmla="*/ 1069873 h 1069873"/>
              <a:gd name="connsiteX1" fmla="*/ 0 w 1087231"/>
              <a:gd name="connsiteY1" fmla="*/ 0 h 1069873"/>
              <a:gd name="connsiteX2" fmla="*/ 1087231 w 1087231"/>
              <a:gd name="connsiteY2" fmla="*/ 1069873 h 1069873"/>
              <a:gd name="connsiteX3" fmla="*/ 79231 w 1087231"/>
              <a:gd name="connsiteY3" fmla="*/ 1069873 h 1069873"/>
              <a:gd name="connsiteX0" fmla="*/ 62499 w 1070499"/>
              <a:gd name="connsiteY0" fmla="*/ 1075334 h 1075334"/>
              <a:gd name="connsiteX1" fmla="*/ 0 w 1070499"/>
              <a:gd name="connsiteY1" fmla="*/ 0 h 1075334"/>
              <a:gd name="connsiteX2" fmla="*/ 1070499 w 1070499"/>
              <a:gd name="connsiteY2" fmla="*/ 1075334 h 1075334"/>
              <a:gd name="connsiteX3" fmla="*/ 62499 w 1070499"/>
              <a:gd name="connsiteY3" fmla="*/ 1075334 h 1075334"/>
              <a:gd name="connsiteX0" fmla="*/ 66683 w 1074683"/>
              <a:gd name="connsiteY0" fmla="*/ 1075332 h 1075332"/>
              <a:gd name="connsiteX1" fmla="*/ 0 w 1074683"/>
              <a:gd name="connsiteY1" fmla="*/ 0 h 1075332"/>
              <a:gd name="connsiteX2" fmla="*/ 1074683 w 1074683"/>
              <a:gd name="connsiteY2" fmla="*/ 1075332 h 1075332"/>
              <a:gd name="connsiteX3" fmla="*/ 66683 w 1074683"/>
              <a:gd name="connsiteY3" fmla="*/ 1075332 h 1075332"/>
            </a:gdLst>
            <a:ahLst/>
            <a:cxnLst>
              <a:cxn ang="0">
                <a:pos x="connsiteX0" y="connsiteY0"/>
              </a:cxn>
              <a:cxn ang="0">
                <a:pos x="connsiteX1" y="connsiteY1"/>
              </a:cxn>
              <a:cxn ang="0">
                <a:pos x="connsiteX2" y="connsiteY2"/>
              </a:cxn>
              <a:cxn ang="0">
                <a:pos x="connsiteX3" y="connsiteY3"/>
              </a:cxn>
            </a:cxnLst>
            <a:rect l="l" t="t" r="r" b="b"/>
            <a:pathLst>
              <a:path w="1074683" h="1075332">
                <a:moveTo>
                  <a:pt x="66683" y="1075332"/>
                </a:moveTo>
                <a:lnTo>
                  <a:pt x="0" y="0"/>
                </a:lnTo>
                <a:lnTo>
                  <a:pt x="1074683" y="1075332"/>
                </a:lnTo>
                <a:lnTo>
                  <a:pt x="66683" y="1075332"/>
                </a:lnTo>
                <a:close/>
              </a:path>
            </a:pathLst>
          </a:custGeom>
          <a:solidFill>
            <a:srgbClr val="6633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sp>
        <p:nvSpPr>
          <p:cNvPr id="8" name="Isosceles Triangle 49">
            <a:extLst>
              <a:ext uri="{FF2B5EF4-FFF2-40B4-BE49-F238E27FC236}">
                <a16:creationId xmlns:a16="http://schemas.microsoft.com/office/drawing/2014/main" xmlns="" id="{253AAAA6-8AB8-4A67-ABFF-B7C319D099C5}"/>
              </a:ext>
            </a:extLst>
          </p:cNvPr>
          <p:cNvSpPr/>
          <p:nvPr/>
        </p:nvSpPr>
        <p:spPr>
          <a:xfrm rot="16200000">
            <a:off x="4541833" y="3819551"/>
            <a:ext cx="998749"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solidFill>
            <a:srgbClr val="9900C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prstClr val="white"/>
              </a:solidFill>
              <a:effectLst/>
              <a:uLnTx/>
              <a:uFillTx/>
              <a:latin typeface="Arial"/>
              <a:ea typeface="Arial Unicode MS"/>
              <a:cs typeface="+mn-cs"/>
            </a:endParaRPr>
          </a:p>
        </p:txBody>
      </p:sp>
      <p:grpSp>
        <p:nvGrpSpPr>
          <p:cNvPr id="22" name="Group 21">
            <a:extLst>
              <a:ext uri="{FF2B5EF4-FFF2-40B4-BE49-F238E27FC236}">
                <a16:creationId xmlns:a16="http://schemas.microsoft.com/office/drawing/2014/main" xmlns="" id="{B7344615-C62A-4DF4-A4B8-F5DBDF16A720}"/>
              </a:ext>
            </a:extLst>
          </p:cNvPr>
          <p:cNvGrpSpPr/>
          <p:nvPr/>
        </p:nvGrpSpPr>
        <p:grpSpPr>
          <a:xfrm>
            <a:off x="7334857" y="5251943"/>
            <a:ext cx="3670314" cy="678692"/>
            <a:chOff x="803640" y="3362835"/>
            <a:chExt cx="2059657" cy="678692"/>
          </a:xfrm>
        </p:grpSpPr>
        <p:sp>
          <p:nvSpPr>
            <p:cNvPr id="23" name="TextBox 22">
              <a:extLst>
                <a:ext uri="{FF2B5EF4-FFF2-40B4-BE49-F238E27FC236}">
                  <a16:creationId xmlns:a16="http://schemas.microsoft.com/office/drawing/2014/main" xmlns="" id="{CB78B224-D627-4623-AC8F-39DEA84ADC21}"/>
                </a:ext>
              </a:extLst>
            </p:cNvPr>
            <p:cNvSpPr txBox="1"/>
            <p:nvPr/>
          </p:nvSpPr>
          <p:spPr>
            <a:xfrm>
              <a:off x="803640" y="3579862"/>
              <a:ext cx="2059657" cy="461665"/>
            </a:xfrm>
            <a:prstGeom prst="rect">
              <a:avLst/>
            </a:prstGeom>
            <a:noFill/>
          </p:spPr>
          <p:txBody>
            <a:bodyPr wrap="square" rtlCol="0">
              <a:spAutoFit/>
            </a:bodyPr>
            <a:lstStyle/>
            <a:p>
              <a:pPr algn="r"/>
              <a:r>
                <a:rPr lang="en-US" altLang="ko-KR" sz="1200" dirty="0">
                  <a:solidFill>
                    <a:prstClr val="white"/>
                  </a:solidFill>
                  <a:cs typeface="Arial" pitchFamily="34" charset="0"/>
                </a:rPr>
                <a:t>You can simply impress your audience and add a unique zing and appeal to your Presentations.      </a:t>
              </a:r>
              <a:endParaRPr lang="ko-KR" altLang="en-US" sz="1200" dirty="0">
                <a:solidFill>
                  <a:prstClr val="white"/>
                </a:solidFill>
                <a:cs typeface="Arial" pitchFamily="34" charset="0"/>
              </a:endParaRPr>
            </a:p>
          </p:txBody>
        </p:sp>
        <p:sp>
          <p:nvSpPr>
            <p:cNvPr id="24" name="TextBox 23">
              <a:extLst>
                <a:ext uri="{FF2B5EF4-FFF2-40B4-BE49-F238E27FC236}">
                  <a16:creationId xmlns:a16="http://schemas.microsoft.com/office/drawing/2014/main" xmlns="" id="{EC76C117-01F0-44BC-8A09-C1E40EBBF9A3}"/>
                </a:ext>
              </a:extLst>
            </p:cNvPr>
            <p:cNvSpPr txBox="1"/>
            <p:nvPr/>
          </p:nvSpPr>
          <p:spPr>
            <a:xfrm>
              <a:off x="803640" y="3362835"/>
              <a:ext cx="2059657" cy="276999"/>
            </a:xfrm>
            <a:prstGeom prst="rect">
              <a:avLst/>
            </a:prstGeom>
            <a:noFill/>
          </p:spPr>
          <p:txBody>
            <a:bodyPr wrap="square" rtlCol="0">
              <a:spAutoFit/>
            </a:bodyPr>
            <a:lstStyle/>
            <a:p>
              <a:pPr algn="r"/>
              <a:r>
                <a:rPr lang="en-US" altLang="ko-KR" sz="1200" b="1" dirty="0">
                  <a:solidFill>
                    <a:prstClr val="white"/>
                  </a:solidFill>
                  <a:cs typeface="Arial" pitchFamily="34" charset="0"/>
                </a:rPr>
                <a:t>Your Text  Here</a:t>
              </a:r>
              <a:endParaRPr lang="ko-KR" altLang="en-US" sz="1200" b="1" dirty="0">
                <a:solidFill>
                  <a:prstClr val="white"/>
                </a:solidFill>
                <a:cs typeface="Arial" pitchFamily="34" charset="0"/>
              </a:endParaRPr>
            </a:p>
          </p:txBody>
        </p:sp>
      </p:grpSp>
      <p:sp>
        <p:nvSpPr>
          <p:cNvPr id="25" name="Rounded Rectangle 1">
            <a:extLst>
              <a:ext uri="{FF2B5EF4-FFF2-40B4-BE49-F238E27FC236}">
                <a16:creationId xmlns:a16="http://schemas.microsoft.com/office/drawing/2014/main" xmlns="" id="{F10DFED5-0E7C-4727-A988-7139A4A213C3}"/>
              </a:ext>
            </a:extLst>
          </p:cNvPr>
          <p:cNvSpPr>
            <a:spLocks noChangeAspect="1"/>
          </p:cNvSpPr>
          <p:nvPr/>
        </p:nvSpPr>
        <p:spPr>
          <a:xfrm>
            <a:off x="6011530" y="4444216"/>
            <a:ext cx="597192"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black"/>
              </a:solidFill>
              <a:effectLst/>
              <a:uLnTx/>
              <a:uFillTx/>
              <a:latin typeface="Arial"/>
              <a:ea typeface="Arial Unicode MS"/>
              <a:cs typeface="+mn-cs"/>
            </a:endParaRPr>
          </a:p>
        </p:txBody>
      </p:sp>
      <p:sp>
        <p:nvSpPr>
          <p:cNvPr id="26" name="Freeform 43">
            <a:extLst>
              <a:ext uri="{FF2B5EF4-FFF2-40B4-BE49-F238E27FC236}">
                <a16:creationId xmlns:a16="http://schemas.microsoft.com/office/drawing/2014/main" xmlns="" id="{A7F39BD7-E0FB-49BB-BACB-3F19B50C637D}"/>
              </a:ext>
            </a:extLst>
          </p:cNvPr>
          <p:cNvSpPr>
            <a:spLocks noChangeAspect="1"/>
          </p:cNvSpPr>
          <p:nvPr/>
        </p:nvSpPr>
        <p:spPr>
          <a:xfrm>
            <a:off x="6157226" y="3289608"/>
            <a:ext cx="537190"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black"/>
              </a:solidFill>
              <a:effectLst/>
              <a:uLnTx/>
              <a:uFillTx/>
              <a:latin typeface="Arial"/>
              <a:ea typeface="Arial Unicode MS"/>
              <a:cs typeface="+mn-cs"/>
            </a:endParaRPr>
          </a:p>
        </p:txBody>
      </p:sp>
      <p:sp>
        <p:nvSpPr>
          <p:cNvPr id="27" name="Rounded Rectangle 1">
            <a:extLst>
              <a:ext uri="{FF2B5EF4-FFF2-40B4-BE49-F238E27FC236}">
                <a16:creationId xmlns:a16="http://schemas.microsoft.com/office/drawing/2014/main" xmlns="" id="{0A930E7E-7EE9-4DCE-82A4-B81563274E5A}"/>
              </a:ext>
            </a:extLst>
          </p:cNvPr>
          <p:cNvSpPr>
            <a:spLocks noChangeAspect="1"/>
          </p:cNvSpPr>
          <p:nvPr/>
        </p:nvSpPr>
        <p:spPr>
          <a:xfrm rot="2648398">
            <a:off x="6313187" y="2028078"/>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black"/>
              </a:solidFill>
              <a:effectLst/>
              <a:uLnTx/>
              <a:uFillTx/>
              <a:latin typeface="Arial"/>
              <a:ea typeface="Arial Unicode MS"/>
              <a:cs typeface="+mn-cs"/>
            </a:endParaRPr>
          </a:p>
        </p:txBody>
      </p:sp>
      <p:sp>
        <p:nvSpPr>
          <p:cNvPr id="28" name="Rectangle 1">
            <a:extLst>
              <a:ext uri="{FF2B5EF4-FFF2-40B4-BE49-F238E27FC236}">
                <a16:creationId xmlns:a16="http://schemas.microsoft.com/office/drawing/2014/main" xmlns="" id="{9AD1EC79-944C-4EB3-B8BB-22AC29415A04}"/>
              </a:ext>
            </a:extLst>
          </p:cNvPr>
          <p:cNvSpPr>
            <a:spLocks noChangeAspect="1"/>
          </p:cNvSpPr>
          <p:nvPr/>
        </p:nvSpPr>
        <p:spPr>
          <a:xfrm>
            <a:off x="6515656" y="5315691"/>
            <a:ext cx="559474" cy="551206"/>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black"/>
              </a:solidFill>
              <a:effectLst/>
              <a:uLnTx/>
              <a:uFillTx/>
              <a:latin typeface="Arial"/>
              <a:ea typeface="Arial Unicode MS"/>
              <a:cs typeface="+mn-cs"/>
            </a:endParaRPr>
          </a:p>
        </p:txBody>
      </p:sp>
      <p:grpSp>
        <p:nvGrpSpPr>
          <p:cNvPr id="29" name="Group 28">
            <a:extLst>
              <a:ext uri="{FF2B5EF4-FFF2-40B4-BE49-F238E27FC236}">
                <a16:creationId xmlns:a16="http://schemas.microsoft.com/office/drawing/2014/main" xmlns="" id="{D048A902-CCA6-4262-A66E-E25C64C2D114}"/>
              </a:ext>
            </a:extLst>
          </p:cNvPr>
          <p:cNvGrpSpPr/>
          <p:nvPr/>
        </p:nvGrpSpPr>
        <p:grpSpPr>
          <a:xfrm rot="20670820">
            <a:off x="2627756" y="3718252"/>
            <a:ext cx="1626558" cy="1505979"/>
            <a:chOff x="1064519" y="1872500"/>
            <a:chExt cx="1561257" cy="1445520"/>
          </a:xfrm>
        </p:grpSpPr>
        <p:sp>
          <p:nvSpPr>
            <p:cNvPr id="30" name="Freeform: Shape 29">
              <a:extLst>
                <a:ext uri="{FF2B5EF4-FFF2-40B4-BE49-F238E27FC236}">
                  <a16:creationId xmlns:a16="http://schemas.microsoft.com/office/drawing/2014/main" xmlns="" id="{BCAE4499-CBE6-47A3-AC95-6331C3B0B34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rgbClr val="5EBEE4"/>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1" name="Freeform: Shape 30">
              <a:extLst>
                <a:ext uri="{FF2B5EF4-FFF2-40B4-BE49-F238E27FC236}">
                  <a16:creationId xmlns:a16="http://schemas.microsoft.com/office/drawing/2014/main" xmlns="" id="{47FF4A1E-6515-44FC-AE42-74DD3434C3E8}"/>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rgbClr val="5EBEE4">
                <a:lumMod val="50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2" name="Freeform: Shape 31">
              <a:extLst>
                <a:ext uri="{FF2B5EF4-FFF2-40B4-BE49-F238E27FC236}">
                  <a16:creationId xmlns:a16="http://schemas.microsoft.com/office/drawing/2014/main" xmlns="" id="{BC36408C-046C-44D9-8B8B-AE4C5631753D}"/>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rgbClr val="5EBEE4">
                <a:lumMod val="50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3" name="Freeform: Shape 32">
              <a:extLst>
                <a:ext uri="{FF2B5EF4-FFF2-40B4-BE49-F238E27FC236}">
                  <a16:creationId xmlns:a16="http://schemas.microsoft.com/office/drawing/2014/main" xmlns="" id="{519553CE-32FF-456B-9040-D9C33D75CA5F}"/>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rgbClr val="5EBEE4"/>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4" name="Freeform: Shape 33">
              <a:extLst>
                <a:ext uri="{FF2B5EF4-FFF2-40B4-BE49-F238E27FC236}">
                  <a16:creationId xmlns:a16="http://schemas.microsoft.com/office/drawing/2014/main" xmlns="" id="{394A6AA8-FF62-4260-9AC7-5F56105DE95E}"/>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rgbClr val="5EBEE4">
                <a:lumMod val="75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5" name="Freeform: Shape 34">
              <a:extLst>
                <a:ext uri="{FF2B5EF4-FFF2-40B4-BE49-F238E27FC236}">
                  <a16:creationId xmlns:a16="http://schemas.microsoft.com/office/drawing/2014/main" xmlns="" id="{CFDC88BC-C2AB-40F2-9815-ED410E4BBE9B}"/>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rgbClr val="5EBEE4">
                <a:lumMod val="50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6" name="Freeform: Shape 35">
              <a:extLst>
                <a:ext uri="{FF2B5EF4-FFF2-40B4-BE49-F238E27FC236}">
                  <a16:creationId xmlns:a16="http://schemas.microsoft.com/office/drawing/2014/main" xmlns="" id="{40D4909A-1DFD-47DE-8126-99FC5AAEEA96}"/>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rgbClr val="5EBEE4">
                <a:lumMod val="75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nvGrpSpPr>
          <p:cNvPr id="37" name="Group 36">
            <a:extLst>
              <a:ext uri="{FF2B5EF4-FFF2-40B4-BE49-F238E27FC236}">
                <a16:creationId xmlns:a16="http://schemas.microsoft.com/office/drawing/2014/main" xmlns="" id="{50841E22-960F-4E1D-9200-6B038FCC7873}"/>
              </a:ext>
            </a:extLst>
          </p:cNvPr>
          <p:cNvGrpSpPr/>
          <p:nvPr/>
        </p:nvGrpSpPr>
        <p:grpSpPr>
          <a:xfrm>
            <a:off x="388231" y="3090816"/>
            <a:ext cx="2775264" cy="3626866"/>
            <a:chOff x="1126074" y="2670966"/>
            <a:chExt cx="2734161" cy="3573152"/>
          </a:xfrm>
        </p:grpSpPr>
        <p:sp>
          <p:nvSpPr>
            <p:cNvPr id="38" name="Freeform 15">
              <a:extLst>
                <a:ext uri="{FF2B5EF4-FFF2-40B4-BE49-F238E27FC236}">
                  <a16:creationId xmlns:a16="http://schemas.microsoft.com/office/drawing/2014/main" xmlns="" id="{66C92F3D-59E8-4C32-9BB4-1A85341E5A0F}"/>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39" name="Freeform 18">
              <a:extLst>
                <a:ext uri="{FF2B5EF4-FFF2-40B4-BE49-F238E27FC236}">
                  <a16:creationId xmlns:a16="http://schemas.microsoft.com/office/drawing/2014/main" xmlns="" id="{E311C40F-CF1E-41C2-8CF0-CE8C5B0E4A76}"/>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prstClr val="black"/>
                </a:solidFill>
                <a:effectLst/>
                <a:uLnTx/>
                <a:uFillTx/>
              </a:endParaRPr>
            </a:p>
          </p:txBody>
        </p:sp>
        <p:sp>
          <p:nvSpPr>
            <p:cNvPr id="40" name="Freeform 11">
              <a:extLst>
                <a:ext uri="{FF2B5EF4-FFF2-40B4-BE49-F238E27FC236}">
                  <a16:creationId xmlns:a16="http://schemas.microsoft.com/office/drawing/2014/main" xmlns="" id="{8C280CD5-6D75-4AE1-95CD-08EDB5DECC49}"/>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ysClr val="window" lastClr="FFFFFF">
                <a:lumMod val="9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sp>
          <p:nvSpPr>
            <p:cNvPr id="41" name="Freeform 14">
              <a:extLst>
                <a:ext uri="{FF2B5EF4-FFF2-40B4-BE49-F238E27FC236}">
                  <a16:creationId xmlns:a16="http://schemas.microsoft.com/office/drawing/2014/main" xmlns="" id="{63ABD4E2-2994-4893-91F8-384F27D69F3A}"/>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ysClr val="window" lastClr="FFFFFF">
                <a:lumMod val="9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sp>
          <p:nvSpPr>
            <p:cNvPr id="42" name="Freeform 10">
              <a:extLst>
                <a:ext uri="{FF2B5EF4-FFF2-40B4-BE49-F238E27FC236}">
                  <a16:creationId xmlns:a16="http://schemas.microsoft.com/office/drawing/2014/main" xmlns="" id="{CF2D8F7C-BDDE-44D3-BBD5-82A58FB8103C}"/>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grpSp>
      <p:grpSp>
        <p:nvGrpSpPr>
          <p:cNvPr id="44" name="Group 21">
            <a:extLst>
              <a:ext uri="{FF2B5EF4-FFF2-40B4-BE49-F238E27FC236}">
                <a16:creationId xmlns:a16="http://schemas.microsoft.com/office/drawing/2014/main" xmlns="" id="{75AB2E15-56B3-4AFA-8FA5-5FC4DC6AD7CA}"/>
              </a:ext>
            </a:extLst>
          </p:cNvPr>
          <p:cNvGrpSpPr>
            <a:grpSpLocks/>
          </p:cNvGrpSpPr>
          <p:nvPr/>
        </p:nvGrpSpPr>
        <p:grpSpPr bwMode="auto">
          <a:xfrm flipV="1">
            <a:off x="-539" y="1162041"/>
            <a:ext cx="11964473" cy="49446"/>
            <a:chOff x="240" y="525"/>
            <a:chExt cx="5298" cy="3"/>
          </a:xfrm>
        </p:grpSpPr>
        <p:sp>
          <p:nvSpPr>
            <p:cNvPr id="45" name="Line 7">
              <a:extLst>
                <a:ext uri="{FF2B5EF4-FFF2-40B4-BE49-F238E27FC236}">
                  <a16:creationId xmlns:a16="http://schemas.microsoft.com/office/drawing/2014/main" xmlns="" id="{6AE257F1-02F9-4061-8447-F11148C6F100}"/>
                </a:ext>
              </a:extLst>
            </p:cNvPr>
            <p:cNvSpPr>
              <a:spLocks noChangeShapeType="1"/>
            </p:cNvSpPr>
            <p:nvPr/>
          </p:nvSpPr>
          <p:spPr bwMode="auto">
            <a:xfrm>
              <a:off x="2850" y="525"/>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6" name="Line 8">
              <a:extLst>
                <a:ext uri="{FF2B5EF4-FFF2-40B4-BE49-F238E27FC236}">
                  <a16:creationId xmlns:a16="http://schemas.microsoft.com/office/drawing/2014/main" xmlns="" id="{DD153A31-C24A-4BA3-96C4-7824788B8EA2}"/>
                </a:ext>
              </a:extLst>
            </p:cNvPr>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47" name="TextBox 46">
            <a:extLst>
              <a:ext uri="{FF2B5EF4-FFF2-40B4-BE49-F238E27FC236}">
                <a16:creationId xmlns:a16="http://schemas.microsoft.com/office/drawing/2014/main" xmlns="" id="{888FD8EC-338C-489D-8AC1-82853339766E}"/>
              </a:ext>
            </a:extLst>
          </p:cNvPr>
          <p:cNvSpPr txBox="1"/>
          <p:nvPr/>
        </p:nvSpPr>
        <p:spPr>
          <a:xfrm>
            <a:off x="5219988" y="187750"/>
            <a:ext cx="6660414" cy="830997"/>
          </a:xfrm>
          <a:prstGeom prst="rect">
            <a:avLst/>
          </a:prstGeom>
          <a:noFill/>
        </p:spPr>
        <p:txBody>
          <a:bodyPr wrap="square">
            <a:spAutoFit/>
          </a:bodyPr>
          <a:lstStyle/>
          <a:p>
            <a:pPr marL="0" marR="0" lvl="0" indent="0" algn="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8000"/>
                </a:solidFill>
                <a:effectLst/>
                <a:uLnTx/>
                <a:uFillTx/>
                <a:latin typeface="Arial"/>
                <a:ea typeface="Arial Unicode MS"/>
                <a:cs typeface="+mn-cs"/>
              </a:rPr>
              <a:t>4.1.2. Quan hệ cạnh tranh trong </a:t>
            </a:r>
          </a:p>
          <a:p>
            <a:pPr marL="0" marR="0" lvl="0" indent="0" algn="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8000"/>
                </a:solidFill>
                <a:effectLst/>
                <a:uLnTx/>
                <a:uFillTx/>
                <a:latin typeface="Arial"/>
                <a:ea typeface="Arial Unicode MS"/>
                <a:cs typeface="+mn-cs"/>
              </a:rPr>
              <a:t>trạng thái độc quyền</a:t>
            </a:r>
          </a:p>
        </p:txBody>
      </p:sp>
      <p:sp>
        <p:nvSpPr>
          <p:cNvPr id="49" name="TextBox 48">
            <a:extLst>
              <a:ext uri="{FF2B5EF4-FFF2-40B4-BE49-F238E27FC236}">
                <a16:creationId xmlns:a16="http://schemas.microsoft.com/office/drawing/2014/main" xmlns="" id="{8564D74E-4A9F-41CC-B452-A1202F8BBD59}"/>
              </a:ext>
            </a:extLst>
          </p:cNvPr>
          <p:cNvSpPr txBox="1"/>
          <p:nvPr/>
        </p:nvSpPr>
        <p:spPr>
          <a:xfrm>
            <a:off x="6606524" y="1892020"/>
            <a:ext cx="4878459" cy="707886"/>
          </a:xfrm>
          <a:prstGeom prst="rect">
            <a:avLst/>
          </a:prstGeom>
          <a:noFill/>
        </p:spPr>
        <p:txBody>
          <a:bodyPr wrap="square">
            <a:spAutoFit/>
          </a:bodyPr>
          <a:lstStyle/>
          <a:p>
            <a:pPr algn="ctr"/>
            <a:r>
              <a:rPr lang="vi-VN" sz="2000" dirty="0">
                <a:solidFill>
                  <a:schemeClr val="bg1"/>
                </a:solidFill>
              </a:rPr>
              <a:t>C</a:t>
            </a:r>
            <a:r>
              <a:rPr lang="en-US" sz="2000" b="0" i="0" dirty="0" err="1">
                <a:solidFill>
                  <a:schemeClr val="bg1"/>
                </a:solidFill>
                <a:effectLst/>
              </a:rPr>
              <a:t>ạnh</a:t>
            </a:r>
            <a:r>
              <a:rPr lang="en-US" sz="2000" b="0" i="0" dirty="0">
                <a:solidFill>
                  <a:schemeClr val="bg1"/>
                </a:solidFill>
                <a:effectLst/>
              </a:rPr>
              <a:t> </a:t>
            </a:r>
            <a:r>
              <a:rPr lang="en-US" sz="2000" b="0" i="0" dirty="0" err="1">
                <a:solidFill>
                  <a:schemeClr val="bg1"/>
                </a:solidFill>
                <a:effectLst/>
              </a:rPr>
              <a:t>tranh</a:t>
            </a:r>
            <a:r>
              <a:rPr lang="en-US" sz="2000" b="0" i="0" dirty="0">
                <a:solidFill>
                  <a:schemeClr val="bg1"/>
                </a:solidFill>
                <a:effectLst/>
              </a:rPr>
              <a:t> </a:t>
            </a:r>
            <a:r>
              <a:rPr lang="en-US" sz="2000" b="0" i="0" dirty="0" err="1">
                <a:solidFill>
                  <a:schemeClr val="bg1"/>
                </a:solidFill>
                <a:effectLst/>
              </a:rPr>
              <a:t>giữa</a:t>
            </a:r>
            <a:r>
              <a:rPr lang="en-US" sz="2000" b="0" i="0" dirty="0">
                <a:solidFill>
                  <a:schemeClr val="bg1"/>
                </a:solidFill>
                <a:effectLst/>
              </a:rPr>
              <a:t> </a:t>
            </a:r>
            <a:r>
              <a:rPr lang="en-US" sz="2000" b="0" i="0" dirty="0" err="1">
                <a:solidFill>
                  <a:schemeClr val="bg1"/>
                </a:solidFill>
                <a:effectLst/>
              </a:rPr>
              <a:t>các</a:t>
            </a:r>
            <a:r>
              <a:rPr lang="en-US" sz="2000" b="0" i="0" dirty="0">
                <a:solidFill>
                  <a:schemeClr val="bg1"/>
                </a:solidFill>
                <a:effectLst/>
              </a:rPr>
              <a:t> </a:t>
            </a:r>
            <a:r>
              <a:rPr lang="en-US" sz="2000" b="0" i="0" dirty="0" err="1">
                <a:solidFill>
                  <a:schemeClr val="bg1"/>
                </a:solidFill>
                <a:effectLst/>
              </a:rPr>
              <a:t>tổ</a:t>
            </a:r>
            <a:r>
              <a:rPr lang="en-US" sz="2000" b="0" i="0" dirty="0">
                <a:solidFill>
                  <a:schemeClr val="bg1"/>
                </a:solidFill>
                <a:effectLst/>
              </a:rPr>
              <a:t> </a:t>
            </a:r>
            <a:r>
              <a:rPr lang="en-US" sz="2000" b="0" i="0" dirty="0" err="1">
                <a:solidFill>
                  <a:schemeClr val="bg1"/>
                </a:solidFill>
                <a:effectLst/>
              </a:rPr>
              <a:t>chức</a:t>
            </a:r>
            <a:r>
              <a:rPr lang="en-US" sz="2000" b="0" i="0" dirty="0">
                <a:solidFill>
                  <a:schemeClr val="bg1"/>
                </a:solidFill>
                <a:effectLst/>
              </a:rPr>
              <a:t> </a:t>
            </a:r>
            <a:r>
              <a:rPr lang="en-US" sz="2000" b="0" i="0" dirty="0" err="1">
                <a:solidFill>
                  <a:schemeClr val="bg1"/>
                </a:solidFill>
                <a:effectLst/>
              </a:rPr>
              <a:t>độc</a:t>
            </a:r>
            <a:r>
              <a:rPr lang="en-US" sz="2000" b="0" i="0" dirty="0">
                <a:solidFill>
                  <a:schemeClr val="bg1"/>
                </a:solidFill>
                <a:effectLst/>
              </a:rPr>
              <a:t> </a:t>
            </a:r>
            <a:r>
              <a:rPr lang="en-US" sz="2000" b="0" i="0" dirty="0" err="1">
                <a:solidFill>
                  <a:schemeClr val="bg1"/>
                </a:solidFill>
                <a:effectLst/>
              </a:rPr>
              <a:t>quyền</a:t>
            </a:r>
            <a:r>
              <a:rPr lang="en-US" sz="2000" b="0" i="0" dirty="0">
                <a:solidFill>
                  <a:schemeClr val="bg1"/>
                </a:solidFill>
                <a:effectLst/>
              </a:rPr>
              <a:t> </a:t>
            </a:r>
            <a:r>
              <a:rPr lang="en-US" sz="2000" b="0" i="0" dirty="0" err="1">
                <a:solidFill>
                  <a:schemeClr val="bg1"/>
                </a:solidFill>
                <a:effectLst/>
              </a:rPr>
              <a:t>với</a:t>
            </a:r>
            <a:r>
              <a:rPr lang="en-US" sz="2000" b="0" i="0" dirty="0">
                <a:solidFill>
                  <a:schemeClr val="bg1"/>
                </a:solidFill>
                <a:effectLst/>
              </a:rPr>
              <a:t> </a:t>
            </a:r>
            <a:r>
              <a:rPr lang="en-US" sz="2000" b="0" i="0" dirty="0" err="1">
                <a:solidFill>
                  <a:schemeClr val="bg1"/>
                </a:solidFill>
                <a:effectLst/>
              </a:rPr>
              <a:t>các</a:t>
            </a:r>
            <a:r>
              <a:rPr lang="en-US" sz="2000" b="0" i="0" dirty="0">
                <a:solidFill>
                  <a:schemeClr val="bg1"/>
                </a:solidFill>
                <a:effectLst/>
              </a:rPr>
              <a:t> </a:t>
            </a:r>
            <a:r>
              <a:rPr lang="en-US" sz="2000" b="0" i="0" dirty="0" err="1">
                <a:solidFill>
                  <a:schemeClr val="bg1"/>
                </a:solidFill>
                <a:effectLst/>
              </a:rPr>
              <a:t>doanh</a:t>
            </a:r>
            <a:r>
              <a:rPr lang="en-US" sz="2000" b="0" i="0" dirty="0">
                <a:solidFill>
                  <a:schemeClr val="bg1"/>
                </a:solidFill>
                <a:effectLst/>
              </a:rPr>
              <a:t> </a:t>
            </a:r>
            <a:r>
              <a:rPr lang="en-US" sz="2000" b="0" i="0" dirty="0" err="1">
                <a:solidFill>
                  <a:schemeClr val="bg1"/>
                </a:solidFill>
                <a:effectLst/>
              </a:rPr>
              <a:t>nghiệp</a:t>
            </a:r>
            <a:r>
              <a:rPr lang="en-US" sz="2000" b="0" i="0" dirty="0">
                <a:solidFill>
                  <a:schemeClr val="bg1"/>
                </a:solidFill>
                <a:effectLst/>
              </a:rPr>
              <a:t> </a:t>
            </a:r>
            <a:r>
              <a:rPr lang="en-US" sz="2000" b="0" i="0" dirty="0" err="1">
                <a:solidFill>
                  <a:schemeClr val="bg1"/>
                </a:solidFill>
                <a:effectLst/>
              </a:rPr>
              <a:t>ngoài</a:t>
            </a:r>
            <a:r>
              <a:rPr lang="en-US" sz="2000" b="0" i="0" dirty="0">
                <a:solidFill>
                  <a:schemeClr val="bg1"/>
                </a:solidFill>
                <a:effectLst/>
              </a:rPr>
              <a:t> </a:t>
            </a:r>
            <a:r>
              <a:rPr lang="en-US" sz="2000" b="0" i="0" dirty="0" err="1">
                <a:solidFill>
                  <a:schemeClr val="bg1"/>
                </a:solidFill>
                <a:effectLst/>
              </a:rPr>
              <a:t>độc</a:t>
            </a:r>
            <a:r>
              <a:rPr lang="en-US" sz="2000" b="0" i="0" dirty="0">
                <a:solidFill>
                  <a:schemeClr val="bg1"/>
                </a:solidFill>
                <a:effectLst/>
              </a:rPr>
              <a:t> </a:t>
            </a:r>
            <a:r>
              <a:rPr lang="en-US" sz="2000" b="0" i="0" dirty="0" err="1">
                <a:solidFill>
                  <a:schemeClr val="bg1"/>
                </a:solidFill>
                <a:effectLst/>
              </a:rPr>
              <a:t>quyền</a:t>
            </a:r>
            <a:r>
              <a:rPr lang="en-US" sz="2000" b="0" i="0" dirty="0">
                <a:solidFill>
                  <a:schemeClr val="bg1"/>
                </a:solidFill>
                <a:effectLst/>
              </a:rPr>
              <a:t>. </a:t>
            </a:r>
            <a:endParaRPr lang="en-US" sz="2000" dirty="0">
              <a:solidFill>
                <a:schemeClr val="bg1"/>
              </a:solidFill>
            </a:endParaRPr>
          </a:p>
        </p:txBody>
      </p:sp>
      <p:sp>
        <p:nvSpPr>
          <p:cNvPr id="51" name="TextBox 50">
            <a:extLst>
              <a:ext uri="{FF2B5EF4-FFF2-40B4-BE49-F238E27FC236}">
                <a16:creationId xmlns:a16="http://schemas.microsoft.com/office/drawing/2014/main" xmlns="" id="{5A55EE28-8148-47B4-BB21-39832E164166}"/>
              </a:ext>
            </a:extLst>
          </p:cNvPr>
          <p:cNvSpPr txBox="1"/>
          <p:nvPr/>
        </p:nvSpPr>
        <p:spPr>
          <a:xfrm>
            <a:off x="6847208" y="3241665"/>
            <a:ext cx="4645611" cy="707886"/>
          </a:xfrm>
          <a:prstGeom prst="rect">
            <a:avLst/>
          </a:prstGeom>
          <a:noFill/>
        </p:spPr>
        <p:txBody>
          <a:bodyPr wrap="square">
            <a:spAutoFit/>
          </a:bodyPr>
          <a:lstStyle/>
          <a:p>
            <a:pPr algn="ctr"/>
            <a:r>
              <a:rPr lang="en-US" sz="2000" b="0" i="0" dirty="0">
                <a:solidFill>
                  <a:srgbClr val="010101"/>
                </a:solidFill>
                <a:effectLst/>
                <a:latin typeface="Arial Đen"/>
              </a:rPr>
              <a:t> </a:t>
            </a:r>
            <a:r>
              <a:rPr lang="vi-VN" sz="2000" dirty="0">
                <a:solidFill>
                  <a:schemeClr val="bg1"/>
                </a:solidFill>
                <a:latin typeface="Arial Đen"/>
              </a:rPr>
              <a:t>C</a:t>
            </a:r>
            <a:r>
              <a:rPr lang="en-US" sz="2000" b="0" i="0" dirty="0" err="1">
                <a:solidFill>
                  <a:schemeClr val="bg1"/>
                </a:solidFill>
                <a:effectLst/>
                <a:latin typeface="Arial Đen"/>
              </a:rPr>
              <a:t>ạnh</a:t>
            </a:r>
            <a:r>
              <a:rPr lang="en-US" sz="2000" b="0" i="0" dirty="0">
                <a:solidFill>
                  <a:schemeClr val="bg1"/>
                </a:solidFill>
                <a:effectLst/>
                <a:latin typeface="Arial Đen"/>
              </a:rPr>
              <a:t> </a:t>
            </a:r>
            <a:r>
              <a:rPr lang="en-US" sz="2000" b="0" i="0" dirty="0" err="1">
                <a:solidFill>
                  <a:schemeClr val="bg1"/>
                </a:solidFill>
                <a:effectLst/>
                <a:latin typeface="Arial Đen"/>
              </a:rPr>
              <a:t>tranh</a:t>
            </a:r>
            <a:r>
              <a:rPr lang="en-US" sz="2000" b="0" i="0" dirty="0">
                <a:solidFill>
                  <a:schemeClr val="bg1"/>
                </a:solidFill>
                <a:effectLst/>
                <a:latin typeface="Arial Đen"/>
              </a:rPr>
              <a:t> </a:t>
            </a:r>
            <a:r>
              <a:rPr lang="en-US" sz="2000" b="0" i="0" dirty="0" err="1">
                <a:solidFill>
                  <a:schemeClr val="bg1"/>
                </a:solidFill>
                <a:effectLst/>
                <a:latin typeface="Arial Đen"/>
              </a:rPr>
              <a:t>giữa</a:t>
            </a:r>
            <a:r>
              <a:rPr lang="en-US" sz="2000" b="0" i="0" dirty="0">
                <a:solidFill>
                  <a:schemeClr val="bg1"/>
                </a:solidFill>
                <a:effectLst/>
                <a:latin typeface="Arial Đen"/>
              </a:rPr>
              <a:t> </a:t>
            </a:r>
            <a:r>
              <a:rPr lang="en-US" sz="2000" b="0" i="0" dirty="0" err="1">
                <a:solidFill>
                  <a:schemeClr val="bg1"/>
                </a:solidFill>
                <a:effectLst/>
                <a:latin typeface="Arial Đen"/>
              </a:rPr>
              <a:t>các</a:t>
            </a:r>
            <a:r>
              <a:rPr lang="en-US" sz="2000" b="0" i="0" dirty="0">
                <a:solidFill>
                  <a:schemeClr val="bg1"/>
                </a:solidFill>
                <a:effectLst/>
                <a:latin typeface="Arial Đen"/>
              </a:rPr>
              <a:t> </a:t>
            </a:r>
            <a:r>
              <a:rPr lang="en-US" sz="2000" b="0" i="0" dirty="0" err="1">
                <a:solidFill>
                  <a:schemeClr val="bg1"/>
                </a:solidFill>
                <a:effectLst/>
                <a:latin typeface="Arial Đen"/>
              </a:rPr>
              <a:t>tổ</a:t>
            </a:r>
            <a:r>
              <a:rPr lang="en-US" sz="2000" b="0" i="0" dirty="0">
                <a:solidFill>
                  <a:schemeClr val="bg1"/>
                </a:solidFill>
                <a:effectLst/>
                <a:latin typeface="Arial Đen"/>
              </a:rPr>
              <a:t> </a:t>
            </a:r>
            <a:r>
              <a:rPr lang="en-US" sz="2000" b="0" i="0" dirty="0" err="1">
                <a:solidFill>
                  <a:schemeClr val="bg1"/>
                </a:solidFill>
                <a:effectLst/>
                <a:latin typeface="Arial Đen"/>
              </a:rPr>
              <a:t>chức</a:t>
            </a:r>
            <a:r>
              <a:rPr lang="en-US" sz="2000" b="0" i="0" dirty="0">
                <a:solidFill>
                  <a:schemeClr val="bg1"/>
                </a:solidFill>
                <a:effectLst/>
                <a:latin typeface="Arial Đen"/>
              </a:rPr>
              <a:t> </a:t>
            </a:r>
            <a:r>
              <a:rPr lang="en-US" sz="2000" b="0" i="0" dirty="0" err="1">
                <a:solidFill>
                  <a:schemeClr val="bg1"/>
                </a:solidFill>
                <a:effectLst/>
                <a:latin typeface="Arial Đen"/>
              </a:rPr>
              <a:t>độc</a:t>
            </a:r>
            <a:r>
              <a:rPr lang="vi-VN" sz="2000" b="0" i="0" dirty="0">
                <a:solidFill>
                  <a:schemeClr val="bg1"/>
                </a:solidFill>
                <a:effectLst/>
                <a:latin typeface="Arial Đen"/>
              </a:rPr>
              <a:t> </a:t>
            </a:r>
            <a:r>
              <a:rPr lang="en-US" sz="2000" b="0" i="0" dirty="0" err="1">
                <a:solidFill>
                  <a:schemeClr val="bg1"/>
                </a:solidFill>
                <a:effectLst/>
                <a:latin typeface="Arial Đen"/>
              </a:rPr>
              <a:t>quyền</a:t>
            </a:r>
            <a:r>
              <a:rPr lang="en-US" sz="2000" b="0" i="0" dirty="0">
                <a:solidFill>
                  <a:schemeClr val="bg1"/>
                </a:solidFill>
                <a:effectLst/>
                <a:latin typeface="Arial Đen"/>
              </a:rPr>
              <a:t> </a:t>
            </a:r>
            <a:r>
              <a:rPr lang="en-US" sz="2000" b="0" i="0" dirty="0" err="1">
                <a:solidFill>
                  <a:schemeClr val="bg1"/>
                </a:solidFill>
                <a:effectLst/>
                <a:latin typeface="Arial Đen"/>
              </a:rPr>
              <a:t>với</a:t>
            </a:r>
            <a:r>
              <a:rPr lang="en-US" sz="2000" b="0" i="0" dirty="0">
                <a:solidFill>
                  <a:schemeClr val="bg1"/>
                </a:solidFill>
                <a:effectLst/>
                <a:latin typeface="Arial Đen"/>
              </a:rPr>
              <a:t> </a:t>
            </a:r>
            <a:r>
              <a:rPr lang="en-US" sz="2000" b="0" i="0" dirty="0" err="1">
                <a:solidFill>
                  <a:schemeClr val="bg1"/>
                </a:solidFill>
                <a:effectLst/>
                <a:latin typeface="Arial Đen"/>
              </a:rPr>
              <a:t>nhau</a:t>
            </a:r>
            <a:r>
              <a:rPr lang="en-US" sz="2000" b="0" i="0" dirty="0">
                <a:solidFill>
                  <a:schemeClr val="bg1"/>
                </a:solidFill>
                <a:effectLst/>
                <a:latin typeface="Arial Đen"/>
              </a:rPr>
              <a:t>. </a:t>
            </a:r>
            <a:endParaRPr lang="en-US" sz="2000" dirty="0">
              <a:solidFill>
                <a:schemeClr val="bg1"/>
              </a:solidFill>
              <a:latin typeface="Arial Đen"/>
            </a:endParaRPr>
          </a:p>
        </p:txBody>
      </p:sp>
      <p:sp>
        <p:nvSpPr>
          <p:cNvPr id="53" name="TextBox 52">
            <a:extLst>
              <a:ext uri="{FF2B5EF4-FFF2-40B4-BE49-F238E27FC236}">
                <a16:creationId xmlns:a16="http://schemas.microsoft.com/office/drawing/2014/main" xmlns="" id="{D9DCEDE7-236D-418A-B5DD-1D97AF65C3C9}"/>
              </a:ext>
            </a:extLst>
          </p:cNvPr>
          <p:cNvSpPr txBox="1"/>
          <p:nvPr/>
        </p:nvSpPr>
        <p:spPr>
          <a:xfrm>
            <a:off x="6756426" y="4441073"/>
            <a:ext cx="4728557" cy="707886"/>
          </a:xfrm>
          <a:prstGeom prst="rect">
            <a:avLst/>
          </a:prstGeom>
          <a:noFill/>
        </p:spPr>
        <p:txBody>
          <a:bodyPr wrap="square">
            <a:spAutoFit/>
          </a:bodyPr>
          <a:lstStyle/>
          <a:p>
            <a:pPr algn="ctr"/>
            <a:r>
              <a:rPr lang="vi-VN" sz="2000" b="0" i="0" dirty="0">
                <a:solidFill>
                  <a:schemeClr val="bg1"/>
                </a:solidFill>
                <a:effectLst/>
              </a:rPr>
              <a:t>C</a:t>
            </a:r>
            <a:r>
              <a:rPr lang="en-US" sz="2000" b="0" i="0" dirty="0" err="1">
                <a:solidFill>
                  <a:schemeClr val="bg1"/>
                </a:solidFill>
                <a:effectLst/>
              </a:rPr>
              <a:t>ạnh</a:t>
            </a:r>
            <a:r>
              <a:rPr lang="en-US" sz="2000" b="0" i="0" dirty="0">
                <a:solidFill>
                  <a:schemeClr val="bg1"/>
                </a:solidFill>
                <a:effectLst/>
              </a:rPr>
              <a:t> </a:t>
            </a:r>
            <a:r>
              <a:rPr lang="en-US" sz="2000" b="0" i="0" dirty="0" err="1">
                <a:solidFill>
                  <a:schemeClr val="bg1"/>
                </a:solidFill>
                <a:effectLst/>
              </a:rPr>
              <a:t>tranh</a:t>
            </a:r>
            <a:r>
              <a:rPr lang="en-US" sz="2000" b="0" i="0" dirty="0">
                <a:solidFill>
                  <a:schemeClr val="bg1"/>
                </a:solidFill>
                <a:effectLst/>
              </a:rPr>
              <a:t> </a:t>
            </a:r>
            <a:r>
              <a:rPr lang="en-US" sz="2000" b="0" i="0" dirty="0" err="1">
                <a:solidFill>
                  <a:schemeClr val="bg1"/>
                </a:solidFill>
                <a:effectLst/>
              </a:rPr>
              <a:t>trong</a:t>
            </a:r>
            <a:r>
              <a:rPr lang="en-US" sz="2000" b="0" i="0" dirty="0">
                <a:solidFill>
                  <a:schemeClr val="bg1"/>
                </a:solidFill>
                <a:effectLst/>
              </a:rPr>
              <a:t> </a:t>
            </a:r>
            <a:r>
              <a:rPr lang="en-US" sz="2000" b="0" i="0" dirty="0" err="1">
                <a:solidFill>
                  <a:schemeClr val="bg1"/>
                </a:solidFill>
                <a:effectLst/>
              </a:rPr>
              <a:t>nội</a:t>
            </a:r>
            <a:r>
              <a:rPr lang="en-US" sz="2000" b="0" i="0" dirty="0">
                <a:solidFill>
                  <a:schemeClr val="bg1"/>
                </a:solidFill>
                <a:effectLst/>
              </a:rPr>
              <a:t> </a:t>
            </a:r>
            <a:r>
              <a:rPr lang="en-US" sz="2000" b="0" i="0" dirty="0" err="1">
                <a:solidFill>
                  <a:schemeClr val="bg1"/>
                </a:solidFill>
                <a:effectLst/>
              </a:rPr>
              <a:t>bộ</a:t>
            </a:r>
            <a:r>
              <a:rPr lang="en-US" sz="2000" b="0" i="0" dirty="0">
                <a:solidFill>
                  <a:schemeClr val="bg1"/>
                </a:solidFill>
                <a:effectLst/>
              </a:rPr>
              <a:t> </a:t>
            </a:r>
            <a:r>
              <a:rPr lang="en-US" sz="2000" b="0" i="0" dirty="0" err="1">
                <a:solidFill>
                  <a:schemeClr val="bg1"/>
                </a:solidFill>
                <a:effectLst/>
              </a:rPr>
              <a:t>các</a:t>
            </a:r>
            <a:r>
              <a:rPr lang="en-US" sz="2000" b="0" i="0" dirty="0">
                <a:solidFill>
                  <a:schemeClr val="bg1"/>
                </a:solidFill>
                <a:effectLst/>
              </a:rPr>
              <a:t> </a:t>
            </a:r>
            <a:r>
              <a:rPr lang="en-US" sz="2000" b="0" i="0" dirty="0" err="1">
                <a:solidFill>
                  <a:schemeClr val="bg1"/>
                </a:solidFill>
                <a:effectLst/>
              </a:rPr>
              <a:t>tổ</a:t>
            </a:r>
            <a:r>
              <a:rPr lang="en-US" sz="2000" b="0" i="0" dirty="0">
                <a:solidFill>
                  <a:schemeClr val="bg1"/>
                </a:solidFill>
                <a:effectLst/>
              </a:rPr>
              <a:t> </a:t>
            </a:r>
            <a:r>
              <a:rPr lang="en-US" sz="2000" b="0" i="0" dirty="0" err="1">
                <a:solidFill>
                  <a:schemeClr val="bg1"/>
                </a:solidFill>
                <a:effectLst/>
              </a:rPr>
              <a:t>chức</a:t>
            </a:r>
            <a:r>
              <a:rPr lang="en-US" sz="2000" b="0" i="0" dirty="0">
                <a:solidFill>
                  <a:schemeClr val="bg1"/>
                </a:solidFill>
                <a:effectLst/>
              </a:rPr>
              <a:t> </a:t>
            </a:r>
            <a:endParaRPr lang="vi-VN" sz="2000" b="0" i="0" dirty="0">
              <a:solidFill>
                <a:schemeClr val="bg1"/>
              </a:solidFill>
              <a:effectLst/>
            </a:endParaRPr>
          </a:p>
          <a:p>
            <a:pPr algn="ctr"/>
            <a:r>
              <a:rPr lang="en-US" sz="2000" b="0" i="0" dirty="0" err="1">
                <a:solidFill>
                  <a:schemeClr val="bg1"/>
                </a:solidFill>
                <a:effectLst/>
              </a:rPr>
              <a:t>độc</a:t>
            </a:r>
            <a:r>
              <a:rPr lang="en-US" sz="2000" b="0" i="0" dirty="0">
                <a:solidFill>
                  <a:schemeClr val="bg1"/>
                </a:solidFill>
                <a:effectLst/>
              </a:rPr>
              <a:t> </a:t>
            </a:r>
            <a:r>
              <a:rPr lang="en-US" sz="2000" b="0" i="0" dirty="0" err="1">
                <a:solidFill>
                  <a:schemeClr val="bg1"/>
                </a:solidFill>
                <a:effectLst/>
              </a:rPr>
              <a:t>quyền</a:t>
            </a:r>
            <a:r>
              <a:rPr lang="en-US" sz="2000" b="0" i="0" dirty="0">
                <a:solidFill>
                  <a:schemeClr val="bg1"/>
                </a:solidFill>
                <a:effectLst/>
              </a:rPr>
              <a:t>. </a:t>
            </a:r>
            <a:endParaRPr lang="en-US" sz="2000" dirty="0">
              <a:solidFill>
                <a:schemeClr val="bg1"/>
              </a:solidFill>
            </a:endParaRPr>
          </a:p>
        </p:txBody>
      </p:sp>
      <p:pic>
        <p:nvPicPr>
          <p:cNvPr id="54" name="Picture 53">
            <a:extLst>
              <a:ext uri="{FF2B5EF4-FFF2-40B4-BE49-F238E27FC236}">
                <a16:creationId xmlns:a16="http://schemas.microsoft.com/office/drawing/2014/main" xmlns="" id="{0DFDD363-F60D-4067-8058-5D3E736F5415}"/>
              </a:ext>
            </a:extLst>
          </p:cNvPr>
          <p:cNvPicPr>
            <a:picLocks noChangeAspect="1"/>
          </p:cNvPicPr>
          <p:nvPr/>
        </p:nvPicPr>
        <p:blipFill>
          <a:blip r:embed="rId2"/>
          <a:stretch>
            <a:fillRect/>
          </a:stretch>
        </p:blipFill>
        <p:spPr>
          <a:xfrm>
            <a:off x="10550612" y="5412965"/>
            <a:ext cx="1428571" cy="1422563"/>
          </a:xfrm>
          <a:prstGeom prst="rect">
            <a:avLst/>
          </a:prstGeom>
        </p:spPr>
      </p:pic>
      <p:pic>
        <p:nvPicPr>
          <p:cNvPr id="3074" name="Picture 2" descr="Ảnh động trang trí powerpoint (13)">
            <a:extLst>
              <a:ext uri="{FF2B5EF4-FFF2-40B4-BE49-F238E27FC236}">
                <a16:creationId xmlns:a16="http://schemas.microsoft.com/office/drawing/2014/main" xmlns="" id="{AC067FC4-7F27-48BC-A0D3-4D4B4FBE84B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251231"/>
            <a:ext cx="2238572" cy="1750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893907"/>
      </p:ext>
    </p:extLst>
  </p:cSld>
  <p:clrMapOvr>
    <a:masterClrMapping/>
  </p:clrMapOvr>
  <p:transition>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p:nvPr/>
        </p:nvSpPr>
        <p:spPr>
          <a:xfrm>
            <a:off x="4444004" y="3947942"/>
            <a:ext cx="1712913" cy="196850"/>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266568"/>
              </a:gs>
              <a:gs pos="100000">
                <a:srgbClr val="3296A0"/>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8" name="Freeform 7"/>
          <p:cNvSpPr/>
          <p:nvPr/>
        </p:nvSpPr>
        <p:spPr>
          <a:xfrm flipV="1">
            <a:off x="4444004" y="5497342"/>
            <a:ext cx="1712913" cy="196850"/>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266568"/>
              </a:gs>
              <a:gs pos="99000">
                <a:srgbClr val="3296A0"/>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8"/>
          <p:cNvSpPr/>
          <p:nvPr/>
        </p:nvSpPr>
        <p:spPr>
          <a:xfrm>
            <a:off x="4442417" y="3947942"/>
            <a:ext cx="1652587" cy="1746250"/>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gradFill flip="none" rotWithShape="1">
            <a:gsLst>
              <a:gs pos="14565">
                <a:srgbClr val="5BB4BC">
                  <a:lumMod val="95000"/>
                </a:srgbClr>
              </a:gs>
              <a:gs pos="7100">
                <a:srgbClr val="3CA0AF"/>
              </a:gs>
              <a:gs pos="0">
                <a:srgbClr val="5CB5BB"/>
              </a:gs>
              <a:gs pos="70434">
                <a:srgbClr val="5CB4BB"/>
              </a:gs>
              <a:gs pos="89600">
                <a:srgbClr val="82DDDE"/>
              </a:gs>
              <a:gs pos="100000">
                <a:srgbClr val="58BAC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324625" name="TextBox 12"/>
          <p:cNvSpPr txBox="1">
            <a:spLocks noChangeArrowheads="1"/>
          </p:cNvSpPr>
          <p:nvPr/>
        </p:nvSpPr>
        <p:spPr bwMode="auto">
          <a:xfrm>
            <a:off x="4482104" y="4263856"/>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marR="0" lvl="0" indent="0" algn="ctr" defTabSz="914286" rtl="0" eaLnBrk="1" fontAlgn="auto" latinLnBrk="0" hangingPunct="1">
              <a:lnSpc>
                <a:spcPct val="100000"/>
              </a:lnSpc>
              <a:spcBef>
                <a:spcPct val="0"/>
              </a:spcBef>
              <a:spcAft>
                <a:spcPts val="0"/>
              </a:spcAft>
              <a:buClrTx/>
              <a:buSzTx/>
              <a:buFontTx/>
              <a:buNone/>
              <a:tabLst/>
              <a:defRPr/>
            </a:pPr>
            <a:r>
              <a:rPr kumimoji="0" lang="en-US" altLang="en-US" sz="2000" b="1" i="0" u="none" strike="noStrike" kern="1200" cap="none" spc="0" normalizeH="0" baseline="0" noProof="0" dirty="0" err="1">
                <a:ln>
                  <a:noFill/>
                </a:ln>
                <a:solidFill>
                  <a:srgbClr val="FFFFFF"/>
                </a:solidFill>
                <a:effectLst/>
                <a:uLnTx/>
                <a:uFillTx/>
                <a:latin typeface="Arial" panose="020B0604020202020204" pitchFamily="34" charset="0"/>
                <a:ea typeface="Arial Unicode MS"/>
                <a:cs typeface="+mn-cs"/>
              </a:rPr>
              <a:t>Nội</a:t>
            </a:r>
            <a:r>
              <a:rPr kumimoji="0" lang="en-US" altLang="en-US" sz="2000" b="1" i="0" u="none" strike="noStrike" kern="1200" cap="none" spc="0" normalizeH="0" baseline="0" noProof="0" dirty="0">
                <a:ln>
                  <a:noFill/>
                </a:ln>
                <a:solidFill>
                  <a:srgbClr val="FFFFFF"/>
                </a:solidFill>
                <a:effectLst/>
                <a:uLnTx/>
                <a:uFillTx/>
                <a:latin typeface="Arial" panose="020B0604020202020204" pitchFamily="34" charset="0"/>
                <a:ea typeface="Arial Unicode MS"/>
                <a:cs typeface="+mn-cs"/>
              </a:rPr>
              <a:t> dung </a:t>
            </a:r>
            <a:r>
              <a:rPr kumimoji="0" lang="vi-VN" altLang="en-US" sz="3600" b="1" i="0" u="none" strike="noStrike" kern="1200" cap="none" spc="0" normalizeH="0" baseline="0" noProof="0" dirty="0">
                <a:ln>
                  <a:noFill/>
                </a:ln>
                <a:solidFill>
                  <a:srgbClr val="FFFFFF"/>
                </a:solidFill>
                <a:effectLst/>
                <a:uLnTx/>
                <a:uFillTx/>
                <a:latin typeface="Arial" panose="020B0604020202020204" pitchFamily="34" charset="0"/>
                <a:ea typeface="Arial Unicode MS"/>
                <a:cs typeface="+mn-cs"/>
              </a:rPr>
              <a:t>02</a:t>
            </a:r>
            <a:endParaRPr kumimoji="0" lang="en-US" altLang="en-US" sz="3600" b="1" i="0" u="none" strike="noStrike" kern="1200" cap="none" spc="0" normalizeH="0" baseline="0" noProof="0" dirty="0">
              <a:ln>
                <a:noFill/>
              </a:ln>
              <a:solidFill>
                <a:srgbClr val="FFFFFF"/>
              </a:solidFill>
              <a:effectLst/>
              <a:uLnTx/>
              <a:uFillTx/>
              <a:latin typeface="Arial" panose="020B0604020202020204" pitchFamily="34" charset="0"/>
              <a:ea typeface="Arial Unicode MS"/>
              <a:cs typeface="+mn-cs"/>
            </a:endParaRPr>
          </a:p>
        </p:txBody>
      </p:sp>
      <p:sp>
        <p:nvSpPr>
          <p:cNvPr id="31" name="Freeform 30"/>
          <p:cNvSpPr/>
          <p:nvPr/>
        </p:nvSpPr>
        <p:spPr>
          <a:xfrm>
            <a:off x="2273252" y="1695242"/>
            <a:ext cx="1712913" cy="198438"/>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5A5A5A"/>
              </a:gs>
              <a:gs pos="100000">
                <a:srgbClr val="6E6E6E"/>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32" name="Freeform 31"/>
          <p:cNvSpPr/>
          <p:nvPr/>
        </p:nvSpPr>
        <p:spPr>
          <a:xfrm flipV="1">
            <a:off x="2273252" y="3244642"/>
            <a:ext cx="1712913" cy="198438"/>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5A5A5A"/>
              </a:gs>
              <a:gs pos="100000">
                <a:srgbClr val="6E6E6E"/>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33" name="Freeform 32"/>
          <p:cNvSpPr/>
          <p:nvPr/>
        </p:nvSpPr>
        <p:spPr>
          <a:xfrm>
            <a:off x="2271665" y="1696830"/>
            <a:ext cx="1652587" cy="1746250"/>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solidFill>
            <a:schemeClr val="tx2">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24630" name="TextBox 33"/>
          <p:cNvSpPr txBox="1">
            <a:spLocks noChangeArrowheads="1"/>
          </p:cNvSpPr>
          <p:nvPr/>
        </p:nvSpPr>
        <p:spPr bwMode="auto">
          <a:xfrm>
            <a:off x="2311352" y="2011156"/>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marR="0" lvl="0" indent="0" algn="ctr" defTabSz="914286" rtl="0" eaLnBrk="1" fontAlgn="auto" latinLnBrk="0" hangingPunct="1">
              <a:lnSpc>
                <a:spcPct val="100000"/>
              </a:lnSpc>
              <a:spcBef>
                <a:spcPct val="0"/>
              </a:spcBef>
              <a:spcAft>
                <a:spcPts val="0"/>
              </a:spcAft>
              <a:buClrTx/>
              <a:buSzTx/>
              <a:buFontTx/>
              <a:buNone/>
              <a:tabLst/>
              <a:defRPr/>
            </a:pPr>
            <a:r>
              <a:rPr kumimoji="0" lang="en-US" altLang="en-US" sz="2000" b="1" i="0" u="none" strike="noStrike" kern="1200" cap="none" spc="0" normalizeH="0" baseline="0" noProof="0" dirty="0" err="1">
                <a:ln>
                  <a:noFill/>
                </a:ln>
                <a:solidFill>
                  <a:srgbClr val="FFFFFF"/>
                </a:solidFill>
                <a:effectLst/>
                <a:uLnTx/>
                <a:uFillTx/>
                <a:latin typeface="Arial" panose="020B0604020202020204" pitchFamily="34" charset="0"/>
                <a:ea typeface="Arial Unicode MS"/>
                <a:cs typeface="+mn-cs"/>
              </a:rPr>
              <a:t>Nội</a:t>
            </a:r>
            <a:r>
              <a:rPr kumimoji="0" lang="en-US" altLang="en-US" sz="2000" b="1" i="0" u="none" strike="noStrike" kern="1200" cap="none" spc="0" normalizeH="0" baseline="0" noProof="0" dirty="0">
                <a:ln>
                  <a:noFill/>
                </a:ln>
                <a:solidFill>
                  <a:srgbClr val="FFFFFF"/>
                </a:solidFill>
                <a:effectLst/>
                <a:uLnTx/>
                <a:uFillTx/>
                <a:latin typeface="Arial" panose="020B0604020202020204" pitchFamily="34" charset="0"/>
                <a:ea typeface="Arial Unicode MS"/>
                <a:cs typeface="+mn-cs"/>
              </a:rPr>
              <a:t> dung </a:t>
            </a:r>
            <a:r>
              <a:rPr kumimoji="0" lang="en-US" altLang="en-US" sz="3600" b="1" i="0" u="none" strike="noStrike" kern="1200" cap="none" spc="0" normalizeH="0" baseline="0" noProof="0" dirty="0">
                <a:ln>
                  <a:noFill/>
                </a:ln>
                <a:solidFill>
                  <a:srgbClr val="FFFFFF"/>
                </a:solidFill>
                <a:effectLst/>
                <a:uLnTx/>
                <a:uFillTx/>
                <a:latin typeface="Arial" panose="020B0604020202020204" pitchFamily="34" charset="0"/>
                <a:ea typeface="Arial Unicode MS"/>
                <a:cs typeface="+mn-cs"/>
              </a:rPr>
              <a:t>01</a:t>
            </a:r>
          </a:p>
        </p:txBody>
      </p:sp>
      <p:pic>
        <p:nvPicPr>
          <p:cNvPr id="2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77" y="2070893"/>
            <a:ext cx="2130861" cy="4787107"/>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Group 21">
            <a:extLst>
              <a:ext uri="{FF2B5EF4-FFF2-40B4-BE49-F238E27FC236}">
                <a16:creationId xmlns:a16="http://schemas.microsoft.com/office/drawing/2014/main" xmlns="" id="{6B4FA934-1425-4C93-98BA-534F6D40A742}"/>
              </a:ext>
            </a:extLst>
          </p:cNvPr>
          <p:cNvGrpSpPr>
            <a:grpSpLocks/>
          </p:cNvGrpSpPr>
          <p:nvPr/>
        </p:nvGrpSpPr>
        <p:grpSpPr bwMode="auto">
          <a:xfrm flipV="1">
            <a:off x="0" y="1095797"/>
            <a:ext cx="11964473" cy="3727"/>
            <a:chOff x="240" y="534"/>
            <a:chExt cx="5298" cy="327956"/>
          </a:xfrm>
        </p:grpSpPr>
        <p:sp>
          <p:nvSpPr>
            <p:cNvPr id="30" name="Line 7">
              <a:extLst>
                <a:ext uri="{FF2B5EF4-FFF2-40B4-BE49-F238E27FC236}">
                  <a16:creationId xmlns:a16="http://schemas.microsoft.com/office/drawing/2014/main" xmlns="" id="{0F4B5536-21DE-4656-98CD-EC206EB424CA}"/>
                </a:ext>
              </a:extLst>
            </p:cNvPr>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34" name="Line 8">
              <a:extLst>
                <a:ext uri="{FF2B5EF4-FFF2-40B4-BE49-F238E27FC236}">
                  <a16:creationId xmlns:a16="http://schemas.microsoft.com/office/drawing/2014/main" xmlns="" id="{367EA13B-A34D-44EB-9CC8-80073F96BE04}"/>
                </a:ext>
              </a:extLst>
            </p:cNvPr>
            <p:cNvSpPr>
              <a:spLocks noChangeShapeType="1"/>
            </p:cNvSpPr>
            <p:nvPr/>
          </p:nvSpPr>
          <p:spPr bwMode="auto">
            <a:xfrm>
              <a:off x="240" y="328490"/>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7" name="TextBox 16">
            <a:extLst>
              <a:ext uri="{FF2B5EF4-FFF2-40B4-BE49-F238E27FC236}">
                <a16:creationId xmlns:a16="http://schemas.microsoft.com/office/drawing/2014/main" xmlns="" id="{21F00082-3B0F-4446-B353-9956FC2C8520}"/>
              </a:ext>
            </a:extLst>
          </p:cNvPr>
          <p:cNvSpPr txBox="1"/>
          <p:nvPr/>
        </p:nvSpPr>
        <p:spPr>
          <a:xfrm>
            <a:off x="418519" y="192053"/>
            <a:ext cx="11387137" cy="830997"/>
          </a:xfrm>
          <a:prstGeom prst="rect">
            <a:avLst/>
          </a:prstGeom>
          <a:noFill/>
        </p:spPr>
        <p:txBody>
          <a:bodyPr wrap="square">
            <a:spAutoFit/>
          </a:bodyPr>
          <a:lstStyle/>
          <a:p>
            <a:pPr algn="ctr"/>
            <a:r>
              <a:rPr lang="en-US" sz="2400" b="1" i="0" dirty="0">
                <a:solidFill>
                  <a:srgbClr val="660066"/>
                </a:solidFill>
                <a:effectLst/>
                <a:latin typeface="Arial Đen"/>
              </a:rPr>
              <a:t>4.2. </a:t>
            </a:r>
            <a:r>
              <a:rPr lang="vi-VN" sz="2400" b="1" i="0" dirty="0">
                <a:solidFill>
                  <a:srgbClr val="660066"/>
                </a:solidFill>
                <a:effectLst/>
                <a:latin typeface="Arial Đen"/>
              </a:rPr>
              <a:t>Lý luận của V.I. Lênin về các đặc điểm kinh tế của độc quyền và độc quyền nhà nước trong nền kinh tế thị trường tư bản chủ nghĩa</a:t>
            </a:r>
          </a:p>
        </p:txBody>
      </p:sp>
      <p:sp>
        <p:nvSpPr>
          <p:cNvPr id="19" name="TextBox 18">
            <a:extLst>
              <a:ext uri="{FF2B5EF4-FFF2-40B4-BE49-F238E27FC236}">
                <a16:creationId xmlns:a16="http://schemas.microsoft.com/office/drawing/2014/main" xmlns="" id="{B59C6E17-35C3-4A30-9F9C-1B59EEE73A79}"/>
              </a:ext>
            </a:extLst>
          </p:cNvPr>
          <p:cNvSpPr txBox="1"/>
          <p:nvPr/>
        </p:nvSpPr>
        <p:spPr>
          <a:xfrm>
            <a:off x="4132384" y="2032849"/>
            <a:ext cx="6741942"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4.2.1.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Lý</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luận</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của</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V.I.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Lênin</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về</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đặc</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điểm</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kinh</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tế</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của</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độc</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quy</a:t>
            </a:r>
            <a:r>
              <a:rPr kumimoji="0" lang="en-US" sz="2400" b="1" i="0" u="none" strike="noStrike" kern="1200" cap="none" spc="0" normalizeH="0" baseline="0" noProof="0" dirty="0" err="1">
                <a:ln>
                  <a:noFill/>
                </a:ln>
                <a:solidFill>
                  <a:srgbClr val="0033CC"/>
                </a:solidFill>
                <a:effectLst/>
                <a:uLnTx/>
                <a:uFillTx/>
                <a:latin typeface="Arial Đen"/>
                <a:ea typeface="+mn-ea"/>
                <a:cs typeface="+mn-cs"/>
              </a:rPr>
              <a:t>ền</a:t>
            </a:r>
            <a:endParaRPr kumimoji="0" lang="en-US" sz="2400" b="1" i="0" u="none" strike="noStrike" kern="1200" cap="none" spc="0" normalizeH="0" baseline="0" noProof="0" dirty="0">
              <a:ln>
                <a:noFill/>
              </a:ln>
              <a:solidFill>
                <a:srgbClr val="0033CC"/>
              </a:solidFill>
              <a:effectLst/>
              <a:uLnTx/>
              <a:uFillTx/>
              <a:latin typeface="Arial Đen"/>
              <a:ea typeface="+mn-ea"/>
              <a:cs typeface="+mn-cs"/>
            </a:endParaRPr>
          </a:p>
        </p:txBody>
      </p:sp>
      <p:sp>
        <p:nvSpPr>
          <p:cNvPr id="21" name="TextBox 20">
            <a:extLst>
              <a:ext uri="{FF2B5EF4-FFF2-40B4-BE49-F238E27FC236}">
                <a16:creationId xmlns:a16="http://schemas.microsoft.com/office/drawing/2014/main" xmlns="" id="{E79CA85A-4354-4683-B91F-9BA1065EA743}"/>
              </a:ext>
            </a:extLst>
          </p:cNvPr>
          <p:cNvSpPr txBox="1"/>
          <p:nvPr/>
        </p:nvSpPr>
        <p:spPr>
          <a:xfrm>
            <a:off x="6256606" y="4429670"/>
            <a:ext cx="5707867" cy="1200329"/>
          </a:xfrm>
          <a:prstGeom prst="rect">
            <a:avLst/>
          </a:prstGeom>
          <a:noFill/>
        </p:spPr>
        <p:txBody>
          <a:bodyPr wrap="square">
            <a:spAutoFit/>
          </a:bodyPr>
          <a:lstStyle/>
          <a:p>
            <a:pPr algn="ctr"/>
            <a:r>
              <a:rPr lang="vi-VN" sz="2400" b="1" i="0" dirty="0">
                <a:solidFill>
                  <a:srgbClr val="663300"/>
                </a:solidFill>
                <a:effectLst/>
              </a:rPr>
              <a:t>4.2.2. Lý </a:t>
            </a:r>
            <a:r>
              <a:rPr lang="vi-VN" sz="2400" b="1" i="0" dirty="0">
                <a:solidFill>
                  <a:srgbClr val="663300"/>
                </a:solidFill>
                <a:effectLst/>
                <a:latin typeface="Arial Đen"/>
              </a:rPr>
              <a:t>luận</a:t>
            </a:r>
            <a:r>
              <a:rPr lang="vi-VN" sz="2400" b="1" i="0" dirty="0">
                <a:solidFill>
                  <a:srgbClr val="663300"/>
                </a:solidFill>
                <a:effectLst/>
              </a:rPr>
              <a:t> của V.I. Lênin về đặc điểm kinh tế của độc quyền nhà nước trong chủ nghĩa tư bản</a:t>
            </a:r>
          </a:p>
        </p:txBody>
      </p:sp>
    </p:spTree>
    <p:extLst>
      <p:ext uri="{BB962C8B-B14F-4D97-AF65-F5344CB8AC3E}">
        <p14:creationId xmlns:p14="http://schemas.microsoft.com/office/powerpoint/2010/main" val="3848634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1000" fill="hold"/>
                                        <p:tgtEl>
                                          <p:spTgt spid="17"/>
                                        </p:tgtEl>
                                        <p:attrNameLst>
                                          <p:attrName>ppt_w</p:attrName>
                                        </p:attrNameLst>
                                      </p:cBhvr>
                                      <p:tavLst>
                                        <p:tav tm="0">
                                          <p:val>
                                            <p:fltVal val="0"/>
                                          </p:val>
                                        </p:tav>
                                        <p:tav tm="100000">
                                          <p:val>
                                            <p:strVal val="#ppt_w"/>
                                          </p:val>
                                        </p:tav>
                                      </p:tavLst>
                                    </p:anim>
                                    <p:anim calcmode="lin" valueType="num">
                                      <p:cBhvr>
                                        <p:cTn id="14" dur="1000" fill="hold"/>
                                        <p:tgtEl>
                                          <p:spTgt spid="17"/>
                                        </p:tgtEl>
                                        <p:attrNameLst>
                                          <p:attrName>ppt_h</p:attrName>
                                        </p:attrNameLst>
                                      </p:cBhvr>
                                      <p:tavLst>
                                        <p:tav tm="0">
                                          <p:val>
                                            <p:fltVal val="0"/>
                                          </p:val>
                                        </p:tav>
                                        <p:tav tm="100000">
                                          <p:val>
                                            <p:strVal val="#ppt_h"/>
                                          </p:val>
                                        </p:tav>
                                      </p:tavLst>
                                    </p:anim>
                                    <p:anim calcmode="lin" valueType="num">
                                      <p:cBhvr>
                                        <p:cTn id="15" dur="1000" fill="hold"/>
                                        <p:tgtEl>
                                          <p:spTgt spid="17"/>
                                        </p:tgtEl>
                                        <p:attrNameLst>
                                          <p:attrName>style.rotation</p:attrName>
                                        </p:attrNameLst>
                                      </p:cBhvr>
                                      <p:tavLst>
                                        <p:tav tm="0">
                                          <p:val>
                                            <p:fltVal val="90"/>
                                          </p:val>
                                        </p:tav>
                                        <p:tav tm="100000">
                                          <p:val>
                                            <p:fltVal val="0"/>
                                          </p:val>
                                        </p:tav>
                                      </p:tavLst>
                                    </p:anim>
                                    <p:animEffect transition="in" filter="fade">
                                      <p:cBhvr>
                                        <p:cTn id="16" dur="10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in)">
                                      <p:cBhvr>
                                        <p:cTn id="21" dur="2000"/>
                                        <p:tgtEl>
                                          <p:spTgt spid="7"/>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2000"/>
                                        <p:tgtEl>
                                          <p:spTgt spid="9"/>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24625"/>
                                        </p:tgtEl>
                                        <p:attrNameLst>
                                          <p:attrName>style.visibility</p:attrName>
                                        </p:attrNameLst>
                                      </p:cBhvr>
                                      <p:to>
                                        <p:strVal val="visible"/>
                                      </p:to>
                                    </p:set>
                                    <p:animEffect transition="in" filter="circle(in)">
                                      <p:cBhvr>
                                        <p:cTn id="30" dur="2000"/>
                                        <p:tgtEl>
                                          <p:spTgt spid="324625"/>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circle(in)">
                                      <p:cBhvr>
                                        <p:cTn id="33" dur="2000"/>
                                        <p:tgtEl>
                                          <p:spTgt spid="31"/>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circle(in)">
                                      <p:cBhvr>
                                        <p:cTn id="36" dur="2000"/>
                                        <p:tgtEl>
                                          <p:spTgt spid="32"/>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circle(in)">
                                      <p:cBhvr>
                                        <p:cTn id="39" dur="2000"/>
                                        <p:tgtEl>
                                          <p:spTgt spid="33"/>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324630"/>
                                        </p:tgtEl>
                                        <p:attrNameLst>
                                          <p:attrName>style.visibility</p:attrName>
                                        </p:attrNameLst>
                                      </p:cBhvr>
                                      <p:to>
                                        <p:strVal val="visible"/>
                                      </p:to>
                                    </p:set>
                                    <p:animEffect transition="in" filter="circle(in)">
                                      <p:cBhvr>
                                        <p:cTn id="42" dur="2000"/>
                                        <p:tgtEl>
                                          <p:spTgt spid="324630"/>
                                        </p:tgtEl>
                                      </p:cBhvr>
                                    </p:animEffect>
                                  </p:childTnLst>
                                </p:cTn>
                              </p:par>
                              <p:par>
                                <p:cTn id="43" presetID="6" presetClass="entr" presetSubtype="16"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circle(in)">
                                      <p:cBhvr>
                                        <p:cTn id="45" dur="2000"/>
                                        <p:tgtEl>
                                          <p:spTgt spid="29"/>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circle(in)">
                                      <p:cBhvr>
                                        <p:cTn id="48" dur="2000"/>
                                        <p:tgtEl>
                                          <p:spTgt spid="19"/>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circle(in)">
                                      <p:cBhvr>
                                        <p:cTn id="51"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324625" grpId="0"/>
      <p:bldP spid="31" grpId="0" animBg="1"/>
      <p:bldP spid="32" grpId="0" animBg="1"/>
      <p:bldP spid="33" grpId="0" animBg="1"/>
      <p:bldP spid="324630" grpId="0"/>
      <p:bldP spid="17" grpId="0"/>
      <p:bldP spid="19" grpId="0"/>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Same Side Corner Rectangle 3">
            <a:extLst>
              <a:ext uri="{FF2B5EF4-FFF2-40B4-BE49-F238E27FC236}">
                <a16:creationId xmlns:a16="http://schemas.microsoft.com/office/drawing/2014/main" xmlns="" id="{6A6CA01E-9D7B-4B1D-B427-2698FCB43B42}"/>
              </a:ext>
            </a:extLst>
          </p:cNvPr>
          <p:cNvSpPr/>
          <p:nvPr/>
        </p:nvSpPr>
        <p:spPr>
          <a:xfrm>
            <a:off x="6374889" y="2439217"/>
            <a:ext cx="180000" cy="2809355"/>
          </a:xfrm>
          <a:prstGeom prst="round2SameRect">
            <a:avLst>
              <a:gd name="adj1" fmla="val 50000"/>
              <a:gd name="adj2"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5" name="Round Same Side Corner Rectangle 4">
            <a:extLst>
              <a:ext uri="{FF2B5EF4-FFF2-40B4-BE49-F238E27FC236}">
                <a16:creationId xmlns:a16="http://schemas.microsoft.com/office/drawing/2014/main" xmlns="" id="{23914328-8C40-4A6E-93AB-F6695A4E9770}"/>
              </a:ext>
            </a:extLst>
          </p:cNvPr>
          <p:cNvSpPr/>
          <p:nvPr/>
        </p:nvSpPr>
        <p:spPr>
          <a:xfrm>
            <a:off x="6149584" y="2439217"/>
            <a:ext cx="180000" cy="2809355"/>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6" name="Round Same Side Corner Rectangle 5">
            <a:extLst>
              <a:ext uri="{FF2B5EF4-FFF2-40B4-BE49-F238E27FC236}">
                <a16:creationId xmlns:a16="http://schemas.microsoft.com/office/drawing/2014/main" xmlns="" id="{F7C3A124-161C-4E9C-89F4-E1E145A8B7D4}"/>
              </a:ext>
            </a:extLst>
          </p:cNvPr>
          <p:cNvSpPr/>
          <p:nvPr/>
        </p:nvSpPr>
        <p:spPr>
          <a:xfrm>
            <a:off x="5924279" y="2439217"/>
            <a:ext cx="180000" cy="2809355"/>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7" name="Round Same Side Corner Rectangle 6">
            <a:extLst>
              <a:ext uri="{FF2B5EF4-FFF2-40B4-BE49-F238E27FC236}">
                <a16:creationId xmlns:a16="http://schemas.microsoft.com/office/drawing/2014/main" xmlns="" id="{FDE9383D-C25E-412B-A8F7-1D4834636E35}"/>
              </a:ext>
            </a:extLst>
          </p:cNvPr>
          <p:cNvSpPr/>
          <p:nvPr/>
        </p:nvSpPr>
        <p:spPr>
          <a:xfrm>
            <a:off x="5698974" y="2439217"/>
            <a:ext cx="180000" cy="2809355"/>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8" name="Round Same Side Corner Rectangle 7">
            <a:extLst>
              <a:ext uri="{FF2B5EF4-FFF2-40B4-BE49-F238E27FC236}">
                <a16:creationId xmlns:a16="http://schemas.microsoft.com/office/drawing/2014/main" xmlns="" id="{46549CCE-FA17-4F8E-A330-0F8340C46232}"/>
              </a:ext>
            </a:extLst>
          </p:cNvPr>
          <p:cNvSpPr/>
          <p:nvPr/>
        </p:nvSpPr>
        <p:spPr>
          <a:xfrm>
            <a:off x="5473669" y="2439217"/>
            <a:ext cx="180000" cy="2809355"/>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9" name="Freeform 8">
            <a:extLst>
              <a:ext uri="{FF2B5EF4-FFF2-40B4-BE49-F238E27FC236}">
                <a16:creationId xmlns:a16="http://schemas.microsoft.com/office/drawing/2014/main" xmlns="" id="{2B80ACF6-387E-4F4B-8CC1-911305C21904}"/>
              </a:ext>
            </a:extLst>
          </p:cNvPr>
          <p:cNvSpPr/>
          <p:nvPr/>
        </p:nvSpPr>
        <p:spPr>
          <a:xfrm>
            <a:off x="856646" y="5241461"/>
            <a:ext cx="4793814" cy="507302"/>
          </a:xfrm>
          <a:custGeom>
            <a:avLst/>
            <a:gdLst>
              <a:gd name="connsiteX0" fmla="*/ 3335731 w 3507638"/>
              <a:gd name="connsiteY0" fmla="*/ 0 h 512064"/>
              <a:gd name="connsiteX1" fmla="*/ 0 w 3507638"/>
              <a:gd name="connsiteY1" fmla="*/ 497434 h 512064"/>
              <a:gd name="connsiteX2" fmla="*/ 1353312 w 3507638"/>
              <a:gd name="connsiteY2" fmla="*/ 512064 h 512064"/>
              <a:gd name="connsiteX3" fmla="*/ 3507638 w 3507638"/>
              <a:gd name="connsiteY3" fmla="*/ 10973 h 512064"/>
              <a:gd name="connsiteX4" fmla="*/ 3335731 w 3507638"/>
              <a:gd name="connsiteY4" fmla="*/ 0 h 512064"/>
              <a:gd name="connsiteX0" fmla="*/ 3347637 w 3519544"/>
              <a:gd name="connsiteY0" fmla="*/ 0 h 516484"/>
              <a:gd name="connsiteX1" fmla="*/ 0 w 3519544"/>
              <a:gd name="connsiteY1" fmla="*/ 516484 h 516484"/>
              <a:gd name="connsiteX2" fmla="*/ 1365218 w 3519544"/>
              <a:gd name="connsiteY2" fmla="*/ 512064 h 516484"/>
              <a:gd name="connsiteX3" fmla="*/ 3519544 w 3519544"/>
              <a:gd name="connsiteY3" fmla="*/ 10973 h 516484"/>
              <a:gd name="connsiteX4" fmla="*/ 3347637 w 3519544"/>
              <a:gd name="connsiteY4" fmla="*/ 0 h 516484"/>
              <a:gd name="connsiteX0" fmla="*/ 3338112 w 3510019"/>
              <a:gd name="connsiteY0" fmla="*/ 0 h 512064"/>
              <a:gd name="connsiteX1" fmla="*/ 0 w 3510019"/>
              <a:gd name="connsiteY1" fmla="*/ 495052 h 512064"/>
              <a:gd name="connsiteX2" fmla="*/ 1355693 w 3510019"/>
              <a:gd name="connsiteY2" fmla="*/ 512064 h 512064"/>
              <a:gd name="connsiteX3" fmla="*/ 3510019 w 3510019"/>
              <a:gd name="connsiteY3" fmla="*/ 10973 h 512064"/>
              <a:gd name="connsiteX4" fmla="*/ 3338112 w 3510019"/>
              <a:gd name="connsiteY4" fmla="*/ 0 h 512064"/>
              <a:gd name="connsiteX0" fmla="*/ 3335731 w 3507638"/>
              <a:gd name="connsiteY0" fmla="*/ 0 h 512064"/>
              <a:gd name="connsiteX1" fmla="*/ 0 w 3507638"/>
              <a:gd name="connsiteY1" fmla="*/ 509339 h 512064"/>
              <a:gd name="connsiteX2" fmla="*/ 1353312 w 3507638"/>
              <a:gd name="connsiteY2" fmla="*/ 512064 h 512064"/>
              <a:gd name="connsiteX3" fmla="*/ 3507638 w 3507638"/>
              <a:gd name="connsiteY3" fmla="*/ 10973 h 512064"/>
              <a:gd name="connsiteX4" fmla="*/ 3335731 w 3507638"/>
              <a:gd name="connsiteY4" fmla="*/ 0 h 512064"/>
              <a:gd name="connsiteX0" fmla="*/ 3340493 w 3512400"/>
              <a:gd name="connsiteY0" fmla="*/ 0 h 512064"/>
              <a:gd name="connsiteX1" fmla="*/ 0 w 3512400"/>
              <a:gd name="connsiteY1" fmla="*/ 499814 h 512064"/>
              <a:gd name="connsiteX2" fmla="*/ 1358074 w 3512400"/>
              <a:gd name="connsiteY2" fmla="*/ 512064 h 512064"/>
              <a:gd name="connsiteX3" fmla="*/ 3512400 w 3512400"/>
              <a:gd name="connsiteY3" fmla="*/ 10973 h 512064"/>
              <a:gd name="connsiteX4" fmla="*/ 3340493 w 3512400"/>
              <a:gd name="connsiteY4" fmla="*/ 0 h 512064"/>
              <a:gd name="connsiteX0" fmla="*/ 3326206 w 3498113"/>
              <a:gd name="connsiteY0" fmla="*/ 0 h 512064"/>
              <a:gd name="connsiteX1" fmla="*/ 0 w 3498113"/>
              <a:gd name="connsiteY1" fmla="*/ 511720 h 512064"/>
              <a:gd name="connsiteX2" fmla="*/ 1343787 w 3498113"/>
              <a:gd name="connsiteY2" fmla="*/ 512064 h 512064"/>
              <a:gd name="connsiteX3" fmla="*/ 3498113 w 3498113"/>
              <a:gd name="connsiteY3" fmla="*/ 10973 h 512064"/>
              <a:gd name="connsiteX4" fmla="*/ 3326206 w 3498113"/>
              <a:gd name="connsiteY4" fmla="*/ 0 h 512064"/>
              <a:gd name="connsiteX0" fmla="*/ 3326206 w 3498113"/>
              <a:gd name="connsiteY0" fmla="*/ 0 h 512064"/>
              <a:gd name="connsiteX1" fmla="*/ 0 w 3498113"/>
              <a:gd name="connsiteY1" fmla="*/ 492670 h 512064"/>
              <a:gd name="connsiteX2" fmla="*/ 1343787 w 3498113"/>
              <a:gd name="connsiteY2" fmla="*/ 512064 h 512064"/>
              <a:gd name="connsiteX3" fmla="*/ 3498113 w 3498113"/>
              <a:gd name="connsiteY3" fmla="*/ 10973 h 512064"/>
              <a:gd name="connsiteX4" fmla="*/ 3326206 w 3498113"/>
              <a:gd name="connsiteY4" fmla="*/ 0 h 512064"/>
              <a:gd name="connsiteX0" fmla="*/ 3326206 w 3498113"/>
              <a:gd name="connsiteY0" fmla="*/ 0 h 523970"/>
              <a:gd name="connsiteX1" fmla="*/ 0 w 3498113"/>
              <a:gd name="connsiteY1" fmla="*/ 492670 h 523970"/>
              <a:gd name="connsiteX2" fmla="*/ 1350930 w 3498113"/>
              <a:gd name="connsiteY2" fmla="*/ 523970 h 523970"/>
              <a:gd name="connsiteX3" fmla="*/ 3498113 w 3498113"/>
              <a:gd name="connsiteY3" fmla="*/ 10973 h 523970"/>
              <a:gd name="connsiteX4" fmla="*/ 3326206 w 3498113"/>
              <a:gd name="connsiteY4" fmla="*/ 0 h 523970"/>
              <a:gd name="connsiteX0" fmla="*/ 3326206 w 3498113"/>
              <a:gd name="connsiteY0" fmla="*/ 0 h 514445"/>
              <a:gd name="connsiteX1" fmla="*/ 0 w 3498113"/>
              <a:gd name="connsiteY1" fmla="*/ 492670 h 514445"/>
              <a:gd name="connsiteX2" fmla="*/ 1329499 w 3498113"/>
              <a:gd name="connsiteY2" fmla="*/ 514445 h 514445"/>
              <a:gd name="connsiteX3" fmla="*/ 3498113 w 3498113"/>
              <a:gd name="connsiteY3" fmla="*/ 10973 h 514445"/>
              <a:gd name="connsiteX4" fmla="*/ 3326206 w 3498113"/>
              <a:gd name="connsiteY4" fmla="*/ 0 h 514445"/>
              <a:gd name="connsiteX0" fmla="*/ 3297631 w 3498113"/>
              <a:gd name="connsiteY0" fmla="*/ 0 h 509683"/>
              <a:gd name="connsiteX1" fmla="*/ 0 w 3498113"/>
              <a:gd name="connsiteY1" fmla="*/ 487908 h 509683"/>
              <a:gd name="connsiteX2" fmla="*/ 1329499 w 3498113"/>
              <a:gd name="connsiteY2" fmla="*/ 509683 h 509683"/>
              <a:gd name="connsiteX3" fmla="*/ 3498113 w 3498113"/>
              <a:gd name="connsiteY3" fmla="*/ 6211 h 509683"/>
              <a:gd name="connsiteX4" fmla="*/ 3297631 w 3498113"/>
              <a:gd name="connsiteY4" fmla="*/ 0 h 509683"/>
              <a:gd name="connsiteX0" fmla="*/ 3307156 w 3498113"/>
              <a:gd name="connsiteY0" fmla="*/ 12839 h 503472"/>
              <a:gd name="connsiteX1" fmla="*/ 0 w 3498113"/>
              <a:gd name="connsiteY1" fmla="*/ 481697 h 503472"/>
              <a:gd name="connsiteX2" fmla="*/ 1329499 w 3498113"/>
              <a:gd name="connsiteY2" fmla="*/ 503472 h 503472"/>
              <a:gd name="connsiteX3" fmla="*/ 3498113 w 3498113"/>
              <a:gd name="connsiteY3" fmla="*/ 0 h 503472"/>
              <a:gd name="connsiteX4" fmla="*/ 3307156 w 3498113"/>
              <a:gd name="connsiteY4" fmla="*/ 12839 h 503472"/>
              <a:gd name="connsiteX0" fmla="*/ 3323825 w 3498113"/>
              <a:gd name="connsiteY0" fmla="*/ 0 h 507302"/>
              <a:gd name="connsiteX1" fmla="*/ 0 w 3498113"/>
              <a:gd name="connsiteY1" fmla="*/ 485527 h 507302"/>
              <a:gd name="connsiteX2" fmla="*/ 1329499 w 3498113"/>
              <a:gd name="connsiteY2" fmla="*/ 507302 h 507302"/>
              <a:gd name="connsiteX3" fmla="*/ 3498113 w 3498113"/>
              <a:gd name="connsiteY3" fmla="*/ 3830 h 507302"/>
              <a:gd name="connsiteX4" fmla="*/ 3323825 w 3498113"/>
              <a:gd name="connsiteY4" fmla="*/ 0 h 507302"/>
              <a:gd name="connsiteX0" fmla="*/ 3323825 w 3488588"/>
              <a:gd name="connsiteY0" fmla="*/ 3314 h 510616"/>
              <a:gd name="connsiteX1" fmla="*/ 0 w 3488588"/>
              <a:gd name="connsiteY1" fmla="*/ 488841 h 510616"/>
              <a:gd name="connsiteX2" fmla="*/ 1329499 w 3488588"/>
              <a:gd name="connsiteY2" fmla="*/ 510616 h 510616"/>
              <a:gd name="connsiteX3" fmla="*/ 3488588 w 3488588"/>
              <a:gd name="connsiteY3" fmla="*/ 0 h 510616"/>
              <a:gd name="connsiteX4" fmla="*/ 3323825 w 3488588"/>
              <a:gd name="connsiteY4" fmla="*/ 3314 h 510616"/>
              <a:gd name="connsiteX0" fmla="*/ 3323825 w 3495731"/>
              <a:gd name="connsiteY0" fmla="*/ 0 h 507302"/>
              <a:gd name="connsiteX1" fmla="*/ 0 w 3495731"/>
              <a:gd name="connsiteY1" fmla="*/ 485527 h 507302"/>
              <a:gd name="connsiteX2" fmla="*/ 1329499 w 3495731"/>
              <a:gd name="connsiteY2" fmla="*/ 507302 h 507302"/>
              <a:gd name="connsiteX3" fmla="*/ 3495731 w 3495731"/>
              <a:gd name="connsiteY3" fmla="*/ 10973 h 507302"/>
              <a:gd name="connsiteX4" fmla="*/ 3323825 w 3495731"/>
              <a:gd name="connsiteY4" fmla="*/ 0 h 507302"/>
              <a:gd name="connsiteX0" fmla="*/ 3323825 w 3493349"/>
              <a:gd name="connsiteY0" fmla="*/ 3314 h 510616"/>
              <a:gd name="connsiteX1" fmla="*/ 0 w 3493349"/>
              <a:gd name="connsiteY1" fmla="*/ 488841 h 510616"/>
              <a:gd name="connsiteX2" fmla="*/ 1329499 w 3493349"/>
              <a:gd name="connsiteY2" fmla="*/ 510616 h 510616"/>
              <a:gd name="connsiteX3" fmla="*/ 3493349 w 3493349"/>
              <a:gd name="connsiteY3" fmla="*/ 0 h 510616"/>
              <a:gd name="connsiteX4" fmla="*/ 3323825 w 3493349"/>
              <a:gd name="connsiteY4" fmla="*/ 3314 h 510616"/>
              <a:gd name="connsiteX0" fmla="*/ 3323825 w 3495730"/>
              <a:gd name="connsiteY0" fmla="*/ 0 h 507302"/>
              <a:gd name="connsiteX1" fmla="*/ 0 w 3495730"/>
              <a:gd name="connsiteY1" fmla="*/ 485527 h 507302"/>
              <a:gd name="connsiteX2" fmla="*/ 1329499 w 3495730"/>
              <a:gd name="connsiteY2" fmla="*/ 507302 h 507302"/>
              <a:gd name="connsiteX3" fmla="*/ 3495730 w 3495730"/>
              <a:gd name="connsiteY3" fmla="*/ 3830 h 507302"/>
              <a:gd name="connsiteX4" fmla="*/ 3323825 w 3495730"/>
              <a:gd name="connsiteY4" fmla="*/ 0 h 507302"/>
              <a:gd name="connsiteX0" fmla="*/ 3328835 w 3500740"/>
              <a:gd name="connsiteY0" fmla="*/ 0 h 507302"/>
              <a:gd name="connsiteX1" fmla="*/ 0 w 3500740"/>
              <a:gd name="connsiteY1" fmla="*/ 498053 h 507302"/>
              <a:gd name="connsiteX2" fmla="*/ 1334509 w 3500740"/>
              <a:gd name="connsiteY2" fmla="*/ 507302 h 507302"/>
              <a:gd name="connsiteX3" fmla="*/ 3500740 w 3500740"/>
              <a:gd name="connsiteY3" fmla="*/ 3830 h 507302"/>
              <a:gd name="connsiteX4" fmla="*/ 3328835 w 3500740"/>
              <a:gd name="connsiteY4" fmla="*/ 0 h 507302"/>
              <a:gd name="connsiteX0" fmla="*/ 3321319 w 3493224"/>
              <a:gd name="connsiteY0" fmla="*/ 0 h 507302"/>
              <a:gd name="connsiteX1" fmla="*/ 0 w 3493224"/>
              <a:gd name="connsiteY1" fmla="*/ 490538 h 507302"/>
              <a:gd name="connsiteX2" fmla="*/ 1326993 w 3493224"/>
              <a:gd name="connsiteY2" fmla="*/ 507302 h 507302"/>
              <a:gd name="connsiteX3" fmla="*/ 3493224 w 3493224"/>
              <a:gd name="connsiteY3" fmla="*/ 3830 h 507302"/>
              <a:gd name="connsiteX4" fmla="*/ 3321319 w 3493224"/>
              <a:gd name="connsiteY4" fmla="*/ 0 h 507302"/>
              <a:gd name="connsiteX0" fmla="*/ 3323824 w 3495729"/>
              <a:gd name="connsiteY0" fmla="*/ 0 h 507302"/>
              <a:gd name="connsiteX1" fmla="*/ 0 w 3495729"/>
              <a:gd name="connsiteY1" fmla="*/ 500559 h 507302"/>
              <a:gd name="connsiteX2" fmla="*/ 1329498 w 3495729"/>
              <a:gd name="connsiteY2" fmla="*/ 507302 h 507302"/>
              <a:gd name="connsiteX3" fmla="*/ 3495729 w 3495729"/>
              <a:gd name="connsiteY3" fmla="*/ 3830 h 507302"/>
              <a:gd name="connsiteX4" fmla="*/ 3323824 w 3495729"/>
              <a:gd name="connsiteY4" fmla="*/ 0 h 507302"/>
              <a:gd name="connsiteX0" fmla="*/ 3342039 w 3513944"/>
              <a:gd name="connsiteY0" fmla="*/ 0 h 507845"/>
              <a:gd name="connsiteX1" fmla="*/ 0 w 3513944"/>
              <a:gd name="connsiteY1" fmla="*/ 507845 h 507845"/>
              <a:gd name="connsiteX2" fmla="*/ 1347713 w 3513944"/>
              <a:gd name="connsiteY2" fmla="*/ 507302 h 507845"/>
              <a:gd name="connsiteX3" fmla="*/ 3513944 w 3513944"/>
              <a:gd name="connsiteY3" fmla="*/ 3830 h 507845"/>
              <a:gd name="connsiteX4" fmla="*/ 3342039 w 3513944"/>
              <a:gd name="connsiteY4" fmla="*/ 0 h 507845"/>
              <a:gd name="connsiteX0" fmla="*/ 3342039 w 3513944"/>
              <a:gd name="connsiteY0" fmla="*/ 0 h 507845"/>
              <a:gd name="connsiteX1" fmla="*/ 0 w 3513944"/>
              <a:gd name="connsiteY1" fmla="*/ 507845 h 507845"/>
              <a:gd name="connsiteX2" fmla="*/ 1347713 w 3513944"/>
              <a:gd name="connsiteY2" fmla="*/ 507302 h 507845"/>
              <a:gd name="connsiteX3" fmla="*/ 3513944 w 3513944"/>
              <a:gd name="connsiteY3" fmla="*/ 3830 h 507845"/>
              <a:gd name="connsiteX4" fmla="*/ 3342039 w 3513944"/>
              <a:gd name="connsiteY4" fmla="*/ 0 h 507845"/>
              <a:gd name="connsiteX0" fmla="*/ 3342039 w 3513944"/>
              <a:gd name="connsiteY0" fmla="*/ 0 h 507845"/>
              <a:gd name="connsiteX1" fmla="*/ 0 w 3513944"/>
              <a:gd name="connsiteY1" fmla="*/ 507845 h 507845"/>
              <a:gd name="connsiteX2" fmla="*/ 1362285 w 3513944"/>
              <a:gd name="connsiteY2" fmla="*/ 507302 h 507845"/>
              <a:gd name="connsiteX3" fmla="*/ 3513944 w 3513944"/>
              <a:gd name="connsiteY3" fmla="*/ 3830 h 507845"/>
              <a:gd name="connsiteX4" fmla="*/ 3342039 w 3513944"/>
              <a:gd name="connsiteY4" fmla="*/ 0 h 507845"/>
              <a:gd name="connsiteX0" fmla="*/ 3302566 w 3474471"/>
              <a:gd name="connsiteY0" fmla="*/ 0 h 511042"/>
              <a:gd name="connsiteX1" fmla="*/ 0 w 3474471"/>
              <a:gd name="connsiteY1" fmla="*/ 511042 h 511042"/>
              <a:gd name="connsiteX2" fmla="*/ 1322812 w 3474471"/>
              <a:gd name="connsiteY2" fmla="*/ 507302 h 511042"/>
              <a:gd name="connsiteX3" fmla="*/ 3474471 w 3474471"/>
              <a:gd name="connsiteY3" fmla="*/ 3830 h 511042"/>
              <a:gd name="connsiteX4" fmla="*/ 3302566 w 3474471"/>
              <a:gd name="connsiteY4" fmla="*/ 0 h 511042"/>
              <a:gd name="connsiteX0" fmla="*/ 3314176 w 3486081"/>
              <a:gd name="connsiteY0" fmla="*/ 0 h 507302"/>
              <a:gd name="connsiteX1" fmla="*/ 0 w 3486081"/>
              <a:gd name="connsiteY1" fmla="*/ 501451 h 507302"/>
              <a:gd name="connsiteX2" fmla="*/ 1334422 w 3486081"/>
              <a:gd name="connsiteY2" fmla="*/ 507302 h 507302"/>
              <a:gd name="connsiteX3" fmla="*/ 3486081 w 3486081"/>
              <a:gd name="connsiteY3" fmla="*/ 3830 h 507302"/>
              <a:gd name="connsiteX4" fmla="*/ 3314176 w 3486081"/>
              <a:gd name="connsiteY4" fmla="*/ 0 h 507302"/>
              <a:gd name="connsiteX0" fmla="*/ 3314176 w 3486081"/>
              <a:gd name="connsiteY0" fmla="*/ 0 h 507302"/>
              <a:gd name="connsiteX1" fmla="*/ 0 w 3486081"/>
              <a:gd name="connsiteY1" fmla="*/ 501451 h 507302"/>
              <a:gd name="connsiteX2" fmla="*/ 1000064 w 3486081"/>
              <a:gd name="connsiteY2" fmla="*/ 507302 h 507302"/>
              <a:gd name="connsiteX3" fmla="*/ 3486081 w 3486081"/>
              <a:gd name="connsiteY3" fmla="*/ 3830 h 507302"/>
              <a:gd name="connsiteX4" fmla="*/ 3314176 w 3486081"/>
              <a:gd name="connsiteY4" fmla="*/ 0 h 507302"/>
              <a:gd name="connsiteX0" fmla="*/ 3309532 w 3481437"/>
              <a:gd name="connsiteY0" fmla="*/ 0 h 507302"/>
              <a:gd name="connsiteX1" fmla="*/ 0 w 3481437"/>
              <a:gd name="connsiteY1" fmla="*/ 504648 h 507302"/>
              <a:gd name="connsiteX2" fmla="*/ 995420 w 3481437"/>
              <a:gd name="connsiteY2" fmla="*/ 507302 h 507302"/>
              <a:gd name="connsiteX3" fmla="*/ 3481437 w 3481437"/>
              <a:gd name="connsiteY3" fmla="*/ 3830 h 507302"/>
              <a:gd name="connsiteX4" fmla="*/ 3309532 w 3481437"/>
              <a:gd name="connsiteY4" fmla="*/ 0 h 507302"/>
              <a:gd name="connsiteX0" fmla="*/ 3355970 w 3481437"/>
              <a:gd name="connsiteY0" fmla="*/ 0 h 507302"/>
              <a:gd name="connsiteX1" fmla="*/ 0 w 3481437"/>
              <a:gd name="connsiteY1" fmla="*/ 504648 h 507302"/>
              <a:gd name="connsiteX2" fmla="*/ 995420 w 3481437"/>
              <a:gd name="connsiteY2" fmla="*/ 507302 h 507302"/>
              <a:gd name="connsiteX3" fmla="*/ 3481437 w 3481437"/>
              <a:gd name="connsiteY3" fmla="*/ 3830 h 507302"/>
              <a:gd name="connsiteX4" fmla="*/ 3355970 w 3481437"/>
              <a:gd name="connsiteY4" fmla="*/ 0 h 507302"/>
              <a:gd name="connsiteX0" fmla="*/ 3355970 w 3481437"/>
              <a:gd name="connsiteY0" fmla="*/ 0 h 507302"/>
              <a:gd name="connsiteX1" fmla="*/ 0 w 3481437"/>
              <a:gd name="connsiteY1" fmla="*/ 504648 h 507302"/>
              <a:gd name="connsiteX2" fmla="*/ 995420 w 3481437"/>
              <a:gd name="connsiteY2" fmla="*/ 507302 h 507302"/>
              <a:gd name="connsiteX3" fmla="*/ 3481437 w 3481437"/>
              <a:gd name="connsiteY3" fmla="*/ 3830 h 507302"/>
              <a:gd name="connsiteX4" fmla="*/ 3355970 w 3481437"/>
              <a:gd name="connsiteY4" fmla="*/ 0 h 507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1437" h="507302">
                <a:moveTo>
                  <a:pt x="3355970" y="0"/>
                </a:moveTo>
                <a:lnTo>
                  <a:pt x="0" y="504648"/>
                </a:lnTo>
                <a:lnTo>
                  <a:pt x="995420" y="507302"/>
                </a:lnTo>
                <a:lnTo>
                  <a:pt x="3481437" y="3830"/>
                </a:lnTo>
                <a:lnTo>
                  <a:pt x="3355970" y="0"/>
                </a:lnTo>
                <a:close/>
              </a:path>
            </a:pathLst>
          </a:custGeom>
          <a:gradFill flip="none" rotWithShape="1">
            <a:gsLst>
              <a:gs pos="0">
                <a:schemeClr val="accent1">
                  <a:lumMod val="50000"/>
                </a:schemeClr>
              </a:gs>
              <a:gs pos="100000">
                <a:schemeClr val="accent1"/>
              </a:gs>
            </a:gsLst>
            <a:lin ang="540000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0" name="Freeform 9">
            <a:extLst>
              <a:ext uri="{FF2B5EF4-FFF2-40B4-BE49-F238E27FC236}">
                <a16:creationId xmlns:a16="http://schemas.microsoft.com/office/drawing/2014/main" xmlns="" id="{D481E67B-6EED-4AE1-8867-50D399E4FAC8}"/>
              </a:ext>
            </a:extLst>
          </p:cNvPr>
          <p:cNvSpPr/>
          <p:nvPr/>
        </p:nvSpPr>
        <p:spPr>
          <a:xfrm>
            <a:off x="3091490" y="5239337"/>
            <a:ext cx="2793196" cy="519462"/>
          </a:xfrm>
          <a:custGeom>
            <a:avLst/>
            <a:gdLst>
              <a:gd name="connsiteX0" fmla="*/ 1956816 w 2125066"/>
              <a:gd name="connsiteY0" fmla="*/ 0 h 501091"/>
              <a:gd name="connsiteX1" fmla="*/ 0 w 2125066"/>
              <a:gd name="connsiteY1" fmla="*/ 497433 h 501091"/>
              <a:gd name="connsiteX2" fmla="*/ 1331367 w 2125066"/>
              <a:gd name="connsiteY2" fmla="*/ 501091 h 501091"/>
              <a:gd name="connsiteX3" fmla="*/ 2125066 w 2125066"/>
              <a:gd name="connsiteY3" fmla="*/ 3657 h 501091"/>
              <a:gd name="connsiteX4" fmla="*/ 1956816 w 2125066"/>
              <a:gd name="connsiteY4" fmla="*/ 0 h 501091"/>
              <a:gd name="connsiteX0" fmla="*/ 1949672 w 2125066"/>
              <a:gd name="connsiteY0" fmla="*/ 0 h 501091"/>
              <a:gd name="connsiteX1" fmla="*/ 0 w 2125066"/>
              <a:gd name="connsiteY1" fmla="*/ 497433 h 501091"/>
              <a:gd name="connsiteX2" fmla="*/ 1331367 w 2125066"/>
              <a:gd name="connsiteY2" fmla="*/ 501091 h 501091"/>
              <a:gd name="connsiteX3" fmla="*/ 2125066 w 2125066"/>
              <a:gd name="connsiteY3" fmla="*/ 3657 h 501091"/>
              <a:gd name="connsiteX4" fmla="*/ 1949672 w 2125066"/>
              <a:gd name="connsiteY4" fmla="*/ 0 h 501091"/>
              <a:gd name="connsiteX0" fmla="*/ 1949672 w 2125066"/>
              <a:gd name="connsiteY0" fmla="*/ 3487 h 504578"/>
              <a:gd name="connsiteX1" fmla="*/ 0 w 2125066"/>
              <a:gd name="connsiteY1" fmla="*/ 500920 h 504578"/>
              <a:gd name="connsiteX2" fmla="*/ 1331367 w 2125066"/>
              <a:gd name="connsiteY2" fmla="*/ 504578 h 504578"/>
              <a:gd name="connsiteX3" fmla="*/ 2125066 w 2125066"/>
              <a:gd name="connsiteY3" fmla="*/ 0 h 504578"/>
              <a:gd name="connsiteX4" fmla="*/ 1949672 w 2125066"/>
              <a:gd name="connsiteY4" fmla="*/ 3487 h 504578"/>
              <a:gd name="connsiteX0" fmla="*/ 1949672 w 2120303"/>
              <a:gd name="connsiteY0" fmla="*/ 0 h 501091"/>
              <a:gd name="connsiteX1" fmla="*/ 0 w 2120303"/>
              <a:gd name="connsiteY1" fmla="*/ 497433 h 501091"/>
              <a:gd name="connsiteX2" fmla="*/ 1331367 w 2120303"/>
              <a:gd name="connsiteY2" fmla="*/ 501091 h 501091"/>
              <a:gd name="connsiteX3" fmla="*/ 2120303 w 2120303"/>
              <a:gd name="connsiteY3" fmla="*/ 1276 h 501091"/>
              <a:gd name="connsiteX4" fmla="*/ 1949672 w 2120303"/>
              <a:gd name="connsiteY4" fmla="*/ 0 h 501091"/>
              <a:gd name="connsiteX0" fmla="*/ 1949672 w 2120303"/>
              <a:gd name="connsiteY0" fmla="*/ 0 h 503473"/>
              <a:gd name="connsiteX1" fmla="*/ 0 w 2120303"/>
              <a:gd name="connsiteY1" fmla="*/ 497433 h 503473"/>
              <a:gd name="connsiteX2" fmla="*/ 1343273 w 2120303"/>
              <a:gd name="connsiteY2" fmla="*/ 503473 h 503473"/>
              <a:gd name="connsiteX3" fmla="*/ 2120303 w 2120303"/>
              <a:gd name="connsiteY3" fmla="*/ 1276 h 503473"/>
              <a:gd name="connsiteX4" fmla="*/ 1949672 w 2120303"/>
              <a:gd name="connsiteY4" fmla="*/ 0 h 503473"/>
              <a:gd name="connsiteX0" fmla="*/ 1961578 w 2132209"/>
              <a:gd name="connsiteY0" fmla="*/ 0 h 506958"/>
              <a:gd name="connsiteX1" fmla="*/ 0 w 2132209"/>
              <a:gd name="connsiteY1" fmla="*/ 506958 h 506958"/>
              <a:gd name="connsiteX2" fmla="*/ 1355179 w 2132209"/>
              <a:gd name="connsiteY2" fmla="*/ 503473 h 506958"/>
              <a:gd name="connsiteX3" fmla="*/ 2132209 w 2132209"/>
              <a:gd name="connsiteY3" fmla="*/ 1276 h 506958"/>
              <a:gd name="connsiteX4" fmla="*/ 1961578 w 2132209"/>
              <a:gd name="connsiteY4" fmla="*/ 0 h 506958"/>
              <a:gd name="connsiteX0" fmla="*/ 1954434 w 2125065"/>
              <a:gd name="connsiteY0" fmla="*/ 0 h 503473"/>
              <a:gd name="connsiteX1" fmla="*/ 0 w 2125065"/>
              <a:gd name="connsiteY1" fmla="*/ 495051 h 503473"/>
              <a:gd name="connsiteX2" fmla="*/ 1348035 w 2125065"/>
              <a:gd name="connsiteY2" fmla="*/ 503473 h 503473"/>
              <a:gd name="connsiteX3" fmla="*/ 2125065 w 2125065"/>
              <a:gd name="connsiteY3" fmla="*/ 1276 h 503473"/>
              <a:gd name="connsiteX4" fmla="*/ 1954434 w 2125065"/>
              <a:gd name="connsiteY4" fmla="*/ 0 h 503473"/>
              <a:gd name="connsiteX0" fmla="*/ 1954434 w 2125065"/>
              <a:gd name="connsiteY0" fmla="*/ 0 h 503473"/>
              <a:gd name="connsiteX1" fmla="*/ 0 w 2125065"/>
              <a:gd name="connsiteY1" fmla="*/ 495051 h 503473"/>
              <a:gd name="connsiteX2" fmla="*/ 1331366 w 2125065"/>
              <a:gd name="connsiteY2" fmla="*/ 503473 h 503473"/>
              <a:gd name="connsiteX3" fmla="*/ 2125065 w 2125065"/>
              <a:gd name="connsiteY3" fmla="*/ 1276 h 503473"/>
              <a:gd name="connsiteX4" fmla="*/ 1954434 w 2125065"/>
              <a:gd name="connsiteY4" fmla="*/ 0 h 503473"/>
              <a:gd name="connsiteX0" fmla="*/ 1954434 w 2125065"/>
              <a:gd name="connsiteY0" fmla="*/ 0 h 503473"/>
              <a:gd name="connsiteX1" fmla="*/ 0 w 2125065"/>
              <a:gd name="connsiteY1" fmla="*/ 495051 h 503473"/>
              <a:gd name="connsiteX2" fmla="*/ 1343272 w 2125065"/>
              <a:gd name="connsiteY2" fmla="*/ 503473 h 503473"/>
              <a:gd name="connsiteX3" fmla="*/ 2125065 w 2125065"/>
              <a:gd name="connsiteY3" fmla="*/ 1276 h 503473"/>
              <a:gd name="connsiteX4" fmla="*/ 1954434 w 2125065"/>
              <a:gd name="connsiteY4" fmla="*/ 0 h 503473"/>
              <a:gd name="connsiteX0" fmla="*/ 1954434 w 2132209"/>
              <a:gd name="connsiteY0" fmla="*/ 0 h 503473"/>
              <a:gd name="connsiteX1" fmla="*/ 0 w 2132209"/>
              <a:gd name="connsiteY1" fmla="*/ 495051 h 503473"/>
              <a:gd name="connsiteX2" fmla="*/ 1343272 w 2132209"/>
              <a:gd name="connsiteY2" fmla="*/ 503473 h 503473"/>
              <a:gd name="connsiteX3" fmla="*/ 2132209 w 2132209"/>
              <a:gd name="connsiteY3" fmla="*/ 6039 h 503473"/>
              <a:gd name="connsiteX4" fmla="*/ 1954434 w 2132209"/>
              <a:gd name="connsiteY4" fmla="*/ 0 h 503473"/>
              <a:gd name="connsiteX0" fmla="*/ 1966960 w 2144735"/>
              <a:gd name="connsiteY0" fmla="*/ 0 h 505072"/>
              <a:gd name="connsiteX1" fmla="*/ 0 w 2144735"/>
              <a:gd name="connsiteY1" fmla="*/ 505072 h 505072"/>
              <a:gd name="connsiteX2" fmla="*/ 1355798 w 2144735"/>
              <a:gd name="connsiteY2" fmla="*/ 503473 h 505072"/>
              <a:gd name="connsiteX3" fmla="*/ 2144735 w 2144735"/>
              <a:gd name="connsiteY3" fmla="*/ 6039 h 505072"/>
              <a:gd name="connsiteX4" fmla="*/ 1966960 w 2144735"/>
              <a:gd name="connsiteY4" fmla="*/ 0 h 505072"/>
              <a:gd name="connsiteX0" fmla="*/ 1956939 w 2134714"/>
              <a:gd name="connsiteY0" fmla="*/ 0 h 503473"/>
              <a:gd name="connsiteX1" fmla="*/ 0 w 2134714"/>
              <a:gd name="connsiteY1" fmla="*/ 497557 h 503473"/>
              <a:gd name="connsiteX2" fmla="*/ 1345777 w 2134714"/>
              <a:gd name="connsiteY2" fmla="*/ 503473 h 503473"/>
              <a:gd name="connsiteX3" fmla="*/ 2134714 w 2134714"/>
              <a:gd name="connsiteY3" fmla="*/ 6039 h 503473"/>
              <a:gd name="connsiteX4" fmla="*/ 1956939 w 2134714"/>
              <a:gd name="connsiteY4" fmla="*/ 0 h 503473"/>
              <a:gd name="connsiteX0" fmla="*/ 1956939 w 2134714"/>
              <a:gd name="connsiteY0" fmla="*/ 0 h 499830"/>
              <a:gd name="connsiteX1" fmla="*/ 0 w 2134714"/>
              <a:gd name="connsiteY1" fmla="*/ 497557 h 499830"/>
              <a:gd name="connsiteX2" fmla="*/ 1367635 w 2134714"/>
              <a:gd name="connsiteY2" fmla="*/ 499830 h 499830"/>
              <a:gd name="connsiteX3" fmla="*/ 2134714 w 2134714"/>
              <a:gd name="connsiteY3" fmla="*/ 6039 h 499830"/>
              <a:gd name="connsiteX4" fmla="*/ 1956939 w 2134714"/>
              <a:gd name="connsiteY4" fmla="*/ 0 h 499830"/>
              <a:gd name="connsiteX0" fmla="*/ 1956939 w 2134714"/>
              <a:gd name="connsiteY0" fmla="*/ 4890 h 504720"/>
              <a:gd name="connsiteX1" fmla="*/ 0 w 2134714"/>
              <a:gd name="connsiteY1" fmla="*/ 502447 h 504720"/>
              <a:gd name="connsiteX2" fmla="*/ 1367635 w 2134714"/>
              <a:gd name="connsiteY2" fmla="*/ 504720 h 504720"/>
              <a:gd name="connsiteX3" fmla="*/ 2134714 w 2134714"/>
              <a:gd name="connsiteY3" fmla="*/ 0 h 504720"/>
              <a:gd name="connsiteX4" fmla="*/ 1956939 w 2134714"/>
              <a:gd name="connsiteY4" fmla="*/ 4890 h 504720"/>
              <a:gd name="connsiteX0" fmla="*/ 1956939 w 2134714"/>
              <a:gd name="connsiteY0" fmla="*/ 1247 h 504720"/>
              <a:gd name="connsiteX1" fmla="*/ 0 w 2134714"/>
              <a:gd name="connsiteY1" fmla="*/ 502447 h 504720"/>
              <a:gd name="connsiteX2" fmla="*/ 1367635 w 2134714"/>
              <a:gd name="connsiteY2" fmla="*/ 504720 h 504720"/>
              <a:gd name="connsiteX3" fmla="*/ 2134714 w 2134714"/>
              <a:gd name="connsiteY3" fmla="*/ 0 h 504720"/>
              <a:gd name="connsiteX4" fmla="*/ 1956939 w 2134714"/>
              <a:gd name="connsiteY4" fmla="*/ 1247 h 504720"/>
              <a:gd name="connsiteX0" fmla="*/ 1956939 w 2134714"/>
              <a:gd name="connsiteY0" fmla="*/ 1247 h 504720"/>
              <a:gd name="connsiteX1" fmla="*/ 0 w 2134714"/>
              <a:gd name="connsiteY1" fmla="*/ 502447 h 504720"/>
              <a:gd name="connsiteX2" fmla="*/ 1367635 w 2134714"/>
              <a:gd name="connsiteY2" fmla="*/ 504720 h 504720"/>
              <a:gd name="connsiteX3" fmla="*/ 2134714 w 2134714"/>
              <a:gd name="connsiteY3" fmla="*/ 0 h 504720"/>
              <a:gd name="connsiteX4" fmla="*/ 1956939 w 2134714"/>
              <a:gd name="connsiteY4" fmla="*/ 1247 h 504720"/>
              <a:gd name="connsiteX0" fmla="*/ 1975155 w 2152930"/>
              <a:gd name="connsiteY0" fmla="*/ 1247 h 504720"/>
              <a:gd name="connsiteX1" fmla="*/ 0 w 2152930"/>
              <a:gd name="connsiteY1" fmla="*/ 502447 h 504720"/>
              <a:gd name="connsiteX2" fmla="*/ 1385851 w 2152930"/>
              <a:gd name="connsiteY2" fmla="*/ 504720 h 504720"/>
              <a:gd name="connsiteX3" fmla="*/ 2152930 w 2152930"/>
              <a:gd name="connsiteY3" fmla="*/ 0 h 504720"/>
              <a:gd name="connsiteX4" fmla="*/ 1975155 w 2152930"/>
              <a:gd name="connsiteY4" fmla="*/ 1247 h 504720"/>
              <a:gd name="connsiteX0" fmla="*/ 1975155 w 2152930"/>
              <a:gd name="connsiteY0" fmla="*/ 1247 h 513376"/>
              <a:gd name="connsiteX1" fmla="*/ 0 w 2152930"/>
              <a:gd name="connsiteY1" fmla="*/ 513376 h 513376"/>
              <a:gd name="connsiteX2" fmla="*/ 1385851 w 2152930"/>
              <a:gd name="connsiteY2" fmla="*/ 504720 h 513376"/>
              <a:gd name="connsiteX3" fmla="*/ 2152930 w 2152930"/>
              <a:gd name="connsiteY3" fmla="*/ 0 h 513376"/>
              <a:gd name="connsiteX4" fmla="*/ 1975155 w 2152930"/>
              <a:gd name="connsiteY4" fmla="*/ 1247 h 513376"/>
              <a:gd name="connsiteX0" fmla="*/ 1971512 w 2149287"/>
              <a:gd name="connsiteY0" fmla="*/ 1247 h 509733"/>
              <a:gd name="connsiteX1" fmla="*/ 0 w 2149287"/>
              <a:gd name="connsiteY1" fmla="*/ 509733 h 509733"/>
              <a:gd name="connsiteX2" fmla="*/ 1382208 w 2149287"/>
              <a:gd name="connsiteY2" fmla="*/ 504720 h 509733"/>
              <a:gd name="connsiteX3" fmla="*/ 2149287 w 2149287"/>
              <a:gd name="connsiteY3" fmla="*/ 0 h 509733"/>
              <a:gd name="connsiteX4" fmla="*/ 1971512 w 2149287"/>
              <a:gd name="connsiteY4" fmla="*/ 1247 h 509733"/>
              <a:gd name="connsiteX0" fmla="*/ 1971512 w 2149287"/>
              <a:gd name="connsiteY0" fmla="*/ 1247 h 512006"/>
              <a:gd name="connsiteX1" fmla="*/ 0 w 2149287"/>
              <a:gd name="connsiteY1" fmla="*/ 509733 h 512006"/>
              <a:gd name="connsiteX2" fmla="*/ 1378565 w 2149287"/>
              <a:gd name="connsiteY2" fmla="*/ 512006 h 512006"/>
              <a:gd name="connsiteX3" fmla="*/ 2149287 w 2149287"/>
              <a:gd name="connsiteY3" fmla="*/ 0 h 512006"/>
              <a:gd name="connsiteX4" fmla="*/ 1971512 w 2149287"/>
              <a:gd name="connsiteY4" fmla="*/ 1247 h 512006"/>
              <a:gd name="connsiteX0" fmla="*/ 1967869 w 2145644"/>
              <a:gd name="connsiteY0" fmla="*/ 1247 h 512006"/>
              <a:gd name="connsiteX1" fmla="*/ 0 w 2145644"/>
              <a:gd name="connsiteY1" fmla="*/ 509733 h 512006"/>
              <a:gd name="connsiteX2" fmla="*/ 1374922 w 2145644"/>
              <a:gd name="connsiteY2" fmla="*/ 512006 h 512006"/>
              <a:gd name="connsiteX3" fmla="*/ 2145644 w 2145644"/>
              <a:gd name="connsiteY3" fmla="*/ 0 h 512006"/>
              <a:gd name="connsiteX4" fmla="*/ 1967869 w 2145644"/>
              <a:gd name="connsiteY4" fmla="*/ 1247 h 512006"/>
              <a:gd name="connsiteX0" fmla="*/ 1943449 w 2121224"/>
              <a:gd name="connsiteY0" fmla="*/ 1247 h 512006"/>
              <a:gd name="connsiteX1" fmla="*/ 0 w 2121224"/>
              <a:gd name="connsiteY1" fmla="*/ 503338 h 512006"/>
              <a:gd name="connsiteX2" fmla="*/ 1350502 w 2121224"/>
              <a:gd name="connsiteY2" fmla="*/ 512006 h 512006"/>
              <a:gd name="connsiteX3" fmla="*/ 2121224 w 2121224"/>
              <a:gd name="connsiteY3" fmla="*/ 0 h 512006"/>
              <a:gd name="connsiteX4" fmla="*/ 1943449 w 2121224"/>
              <a:gd name="connsiteY4" fmla="*/ 1247 h 512006"/>
              <a:gd name="connsiteX0" fmla="*/ 1950774 w 2128549"/>
              <a:gd name="connsiteY0" fmla="*/ 1247 h 512006"/>
              <a:gd name="connsiteX1" fmla="*/ 0 w 2128549"/>
              <a:gd name="connsiteY1" fmla="*/ 503338 h 512006"/>
              <a:gd name="connsiteX2" fmla="*/ 1357827 w 2128549"/>
              <a:gd name="connsiteY2" fmla="*/ 512006 h 512006"/>
              <a:gd name="connsiteX3" fmla="*/ 2128549 w 2128549"/>
              <a:gd name="connsiteY3" fmla="*/ 0 h 512006"/>
              <a:gd name="connsiteX4" fmla="*/ 1950774 w 2128549"/>
              <a:gd name="connsiteY4" fmla="*/ 1247 h 512006"/>
              <a:gd name="connsiteX0" fmla="*/ 1950774 w 2128549"/>
              <a:gd name="connsiteY0" fmla="*/ 1247 h 518400"/>
              <a:gd name="connsiteX1" fmla="*/ 0 w 2128549"/>
              <a:gd name="connsiteY1" fmla="*/ 503338 h 518400"/>
              <a:gd name="connsiteX2" fmla="*/ 1050139 w 2128549"/>
              <a:gd name="connsiteY2" fmla="*/ 518400 h 518400"/>
              <a:gd name="connsiteX3" fmla="*/ 2128549 w 2128549"/>
              <a:gd name="connsiteY3" fmla="*/ 0 h 518400"/>
              <a:gd name="connsiteX4" fmla="*/ 1950774 w 2128549"/>
              <a:gd name="connsiteY4" fmla="*/ 1247 h 518400"/>
              <a:gd name="connsiteX0" fmla="*/ 1994729 w 2128549"/>
              <a:gd name="connsiteY0" fmla="*/ 1247 h 518400"/>
              <a:gd name="connsiteX1" fmla="*/ 0 w 2128549"/>
              <a:gd name="connsiteY1" fmla="*/ 503338 h 518400"/>
              <a:gd name="connsiteX2" fmla="*/ 1050139 w 2128549"/>
              <a:gd name="connsiteY2" fmla="*/ 518400 h 518400"/>
              <a:gd name="connsiteX3" fmla="*/ 2128549 w 2128549"/>
              <a:gd name="connsiteY3" fmla="*/ 0 h 518400"/>
              <a:gd name="connsiteX4" fmla="*/ 1994729 w 2128549"/>
              <a:gd name="connsiteY4" fmla="*/ 1247 h 518400"/>
              <a:gd name="connsiteX0" fmla="*/ 2002055 w 2128549"/>
              <a:gd name="connsiteY0" fmla="*/ 7641 h 518400"/>
              <a:gd name="connsiteX1" fmla="*/ 0 w 2128549"/>
              <a:gd name="connsiteY1" fmla="*/ 503338 h 518400"/>
              <a:gd name="connsiteX2" fmla="*/ 1050139 w 2128549"/>
              <a:gd name="connsiteY2" fmla="*/ 518400 h 518400"/>
              <a:gd name="connsiteX3" fmla="*/ 2128549 w 2128549"/>
              <a:gd name="connsiteY3" fmla="*/ 0 h 518400"/>
              <a:gd name="connsiteX4" fmla="*/ 2002055 w 2128549"/>
              <a:gd name="connsiteY4" fmla="*/ 7641 h 518400"/>
              <a:gd name="connsiteX0" fmla="*/ 2002055 w 2128549"/>
              <a:gd name="connsiteY0" fmla="*/ 10838 h 521597"/>
              <a:gd name="connsiteX1" fmla="*/ 0 w 2128549"/>
              <a:gd name="connsiteY1" fmla="*/ 506535 h 521597"/>
              <a:gd name="connsiteX2" fmla="*/ 1050139 w 2128549"/>
              <a:gd name="connsiteY2" fmla="*/ 521597 h 521597"/>
              <a:gd name="connsiteX3" fmla="*/ 2128549 w 2128549"/>
              <a:gd name="connsiteY3" fmla="*/ 0 h 521597"/>
              <a:gd name="connsiteX4" fmla="*/ 2002055 w 2128549"/>
              <a:gd name="connsiteY4" fmla="*/ 10838 h 521597"/>
              <a:gd name="connsiteX0" fmla="*/ 2002055 w 2128549"/>
              <a:gd name="connsiteY0" fmla="*/ 10838 h 521597"/>
              <a:gd name="connsiteX1" fmla="*/ 0 w 2128549"/>
              <a:gd name="connsiteY1" fmla="*/ 506535 h 521597"/>
              <a:gd name="connsiteX2" fmla="*/ 1050139 w 2128549"/>
              <a:gd name="connsiteY2" fmla="*/ 521597 h 521597"/>
              <a:gd name="connsiteX3" fmla="*/ 2128549 w 2128549"/>
              <a:gd name="connsiteY3" fmla="*/ 0 h 521597"/>
              <a:gd name="connsiteX4" fmla="*/ 2002055 w 2128549"/>
              <a:gd name="connsiteY4" fmla="*/ 10838 h 521597"/>
              <a:gd name="connsiteX0" fmla="*/ 2002055 w 2128549"/>
              <a:gd name="connsiteY0" fmla="*/ 11320 h 522079"/>
              <a:gd name="connsiteX1" fmla="*/ 0 w 2128549"/>
              <a:gd name="connsiteY1" fmla="*/ 507017 h 522079"/>
              <a:gd name="connsiteX2" fmla="*/ 1050139 w 2128549"/>
              <a:gd name="connsiteY2" fmla="*/ 522079 h 522079"/>
              <a:gd name="connsiteX3" fmla="*/ 2128549 w 2128549"/>
              <a:gd name="connsiteY3" fmla="*/ 482 h 522079"/>
              <a:gd name="connsiteX4" fmla="*/ 2002055 w 2128549"/>
              <a:gd name="connsiteY4" fmla="*/ 11320 h 522079"/>
              <a:gd name="connsiteX0" fmla="*/ 1999613 w 2128549"/>
              <a:gd name="connsiteY0" fmla="*/ 5430 h 522584"/>
              <a:gd name="connsiteX1" fmla="*/ 0 w 2128549"/>
              <a:gd name="connsiteY1" fmla="*/ 507522 h 522584"/>
              <a:gd name="connsiteX2" fmla="*/ 1050139 w 2128549"/>
              <a:gd name="connsiteY2" fmla="*/ 522584 h 522584"/>
              <a:gd name="connsiteX3" fmla="*/ 2128549 w 2128549"/>
              <a:gd name="connsiteY3" fmla="*/ 987 h 522584"/>
              <a:gd name="connsiteX4" fmla="*/ 1999613 w 2128549"/>
              <a:gd name="connsiteY4" fmla="*/ 5430 h 522584"/>
              <a:gd name="connsiteX0" fmla="*/ 1999613 w 2128549"/>
              <a:gd name="connsiteY0" fmla="*/ 5109 h 522263"/>
              <a:gd name="connsiteX1" fmla="*/ 0 w 2128549"/>
              <a:gd name="connsiteY1" fmla="*/ 507201 h 522263"/>
              <a:gd name="connsiteX2" fmla="*/ 1050139 w 2128549"/>
              <a:gd name="connsiteY2" fmla="*/ 522263 h 522263"/>
              <a:gd name="connsiteX3" fmla="*/ 2128549 w 2128549"/>
              <a:gd name="connsiteY3" fmla="*/ 666 h 522263"/>
              <a:gd name="connsiteX4" fmla="*/ 1999613 w 2128549"/>
              <a:gd name="connsiteY4" fmla="*/ 5109 h 522263"/>
              <a:gd name="connsiteX0" fmla="*/ 1999613 w 2133399"/>
              <a:gd name="connsiteY0" fmla="*/ 2308 h 519462"/>
              <a:gd name="connsiteX1" fmla="*/ 0 w 2133399"/>
              <a:gd name="connsiteY1" fmla="*/ 504400 h 519462"/>
              <a:gd name="connsiteX2" fmla="*/ 1050139 w 2133399"/>
              <a:gd name="connsiteY2" fmla="*/ 519462 h 519462"/>
              <a:gd name="connsiteX3" fmla="*/ 2133399 w 2133399"/>
              <a:gd name="connsiteY3" fmla="*/ 1040 h 519462"/>
              <a:gd name="connsiteX4" fmla="*/ 1999613 w 2133399"/>
              <a:gd name="connsiteY4" fmla="*/ 2308 h 519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3399" h="519462">
                <a:moveTo>
                  <a:pt x="1999613" y="2308"/>
                </a:moveTo>
                <a:lnTo>
                  <a:pt x="0" y="504400"/>
                </a:lnTo>
                <a:lnTo>
                  <a:pt x="1050139" y="519462"/>
                </a:lnTo>
                <a:lnTo>
                  <a:pt x="2133399" y="1040"/>
                </a:lnTo>
                <a:cubicBezTo>
                  <a:pt x="2071698" y="-1742"/>
                  <a:pt x="2039336" y="1892"/>
                  <a:pt x="1999613" y="2308"/>
                </a:cubicBezTo>
                <a:close/>
              </a:path>
            </a:pathLst>
          </a:custGeom>
          <a:gradFill flip="none" rotWithShape="1">
            <a:gsLst>
              <a:gs pos="0">
                <a:schemeClr val="accent2">
                  <a:lumMod val="50000"/>
                </a:schemeClr>
              </a:gs>
              <a:gs pos="100000">
                <a:schemeClr val="accent2"/>
              </a:gs>
            </a:gsLst>
            <a:lin ang="540000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1" name="Freeform 10">
            <a:extLst>
              <a:ext uri="{FF2B5EF4-FFF2-40B4-BE49-F238E27FC236}">
                <a16:creationId xmlns:a16="http://schemas.microsoft.com/office/drawing/2014/main" xmlns="" id="{09E208F6-D95A-4CBE-9537-E72C1571DECB}"/>
              </a:ext>
            </a:extLst>
          </p:cNvPr>
          <p:cNvSpPr/>
          <p:nvPr/>
        </p:nvSpPr>
        <p:spPr>
          <a:xfrm>
            <a:off x="5331032" y="5244014"/>
            <a:ext cx="1378755" cy="504749"/>
          </a:xfrm>
          <a:custGeom>
            <a:avLst/>
            <a:gdLst>
              <a:gd name="connsiteX0" fmla="*/ 585216 w 1338682"/>
              <a:gd name="connsiteY0" fmla="*/ 3658 h 504749"/>
              <a:gd name="connsiteX1" fmla="*/ 0 w 1338682"/>
              <a:gd name="connsiteY1" fmla="*/ 501091 h 504749"/>
              <a:gd name="connsiteX2" fmla="*/ 1338682 w 1338682"/>
              <a:gd name="connsiteY2" fmla="*/ 504749 h 504749"/>
              <a:gd name="connsiteX3" fmla="*/ 746150 w 1338682"/>
              <a:gd name="connsiteY3" fmla="*/ 0 h 504749"/>
              <a:gd name="connsiteX4" fmla="*/ 585216 w 1338682"/>
              <a:gd name="connsiteY4" fmla="*/ 3658 h 504749"/>
              <a:gd name="connsiteX0" fmla="*/ 585216 w 1338682"/>
              <a:gd name="connsiteY0" fmla="*/ 15 h 504749"/>
              <a:gd name="connsiteX1" fmla="*/ 0 w 1338682"/>
              <a:gd name="connsiteY1" fmla="*/ 501091 h 504749"/>
              <a:gd name="connsiteX2" fmla="*/ 1338682 w 1338682"/>
              <a:gd name="connsiteY2" fmla="*/ 504749 h 504749"/>
              <a:gd name="connsiteX3" fmla="*/ 746150 w 1338682"/>
              <a:gd name="connsiteY3" fmla="*/ 0 h 504749"/>
              <a:gd name="connsiteX4" fmla="*/ 585216 w 1338682"/>
              <a:gd name="connsiteY4" fmla="*/ 15 h 504749"/>
              <a:gd name="connsiteX0" fmla="*/ 585216 w 1360540"/>
              <a:gd name="connsiteY0" fmla="*/ 15 h 504749"/>
              <a:gd name="connsiteX1" fmla="*/ 0 w 1360540"/>
              <a:gd name="connsiteY1" fmla="*/ 501091 h 504749"/>
              <a:gd name="connsiteX2" fmla="*/ 1360540 w 1360540"/>
              <a:gd name="connsiteY2" fmla="*/ 504749 h 504749"/>
              <a:gd name="connsiteX3" fmla="*/ 746150 w 1360540"/>
              <a:gd name="connsiteY3" fmla="*/ 0 h 504749"/>
              <a:gd name="connsiteX4" fmla="*/ 585216 w 1360540"/>
              <a:gd name="connsiteY4" fmla="*/ 15 h 504749"/>
              <a:gd name="connsiteX0" fmla="*/ 592502 w 1367826"/>
              <a:gd name="connsiteY0" fmla="*/ 15 h 504749"/>
              <a:gd name="connsiteX1" fmla="*/ 0 w 1367826"/>
              <a:gd name="connsiteY1" fmla="*/ 501091 h 504749"/>
              <a:gd name="connsiteX2" fmla="*/ 1367826 w 1367826"/>
              <a:gd name="connsiteY2" fmla="*/ 504749 h 504749"/>
              <a:gd name="connsiteX3" fmla="*/ 753436 w 1367826"/>
              <a:gd name="connsiteY3" fmla="*/ 0 h 504749"/>
              <a:gd name="connsiteX4" fmla="*/ 592502 w 1367826"/>
              <a:gd name="connsiteY4" fmla="*/ 15 h 504749"/>
              <a:gd name="connsiteX0" fmla="*/ 599788 w 1375112"/>
              <a:gd name="connsiteY0" fmla="*/ 15 h 504749"/>
              <a:gd name="connsiteX1" fmla="*/ 0 w 1375112"/>
              <a:gd name="connsiteY1" fmla="*/ 504734 h 504749"/>
              <a:gd name="connsiteX2" fmla="*/ 1375112 w 1375112"/>
              <a:gd name="connsiteY2" fmla="*/ 504749 h 504749"/>
              <a:gd name="connsiteX3" fmla="*/ 760722 w 1375112"/>
              <a:gd name="connsiteY3" fmla="*/ 0 h 504749"/>
              <a:gd name="connsiteX4" fmla="*/ 599788 w 1375112"/>
              <a:gd name="connsiteY4" fmla="*/ 15 h 504749"/>
              <a:gd name="connsiteX0" fmla="*/ 599788 w 1378755"/>
              <a:gd name="connsiteY0" fmla="*/ 15 h 504749"/>
              <a:gd name="connsiteX1" fmla="*/ 0 w 1378755"/>
              <a:gd name="connsiteY1" fmla="*/ 504734 h 504749"/>
              <a:gd name="connsiteX2" fmla="*/ 1378755 w 1378755"/>
              <a:gd name="connsiteY2" fmla="*/ 504749 h 504749"/>
              <a:gd name="connsiteX3" fmla="*/ 760722 w 1378755"/>
              <a:gd name="connsiteY3" fmla="*/ 0 h 504749"/>
              <a:gd name="connsiteX4" fmla="*/ 599788 w 1378755"/>
              <a:gd name="connsiteY4" fmla="*/ 15 h 504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8755" h="504749">
                <a:moveTo>
                  <a:pt x="599788" y="15"/>
                </a:moveTo>
                <a:lnTo>
                  <a:pt x="0" y="504734"/>
                </a:lnTo>
                <a:lnTo>
                  <a:pt x="1378755" y="504749"/>
                </a:lnTo>
                <a:lnTo>
                  <a:pt x="760722" y="0"/>
                </a:lnTo>
                <a:lnTo>
                  <a:pt x="599788" y="15"/>
                </a:lnTo>
                <a:close/>
              </a:path>
            </a:pathLst>
          </a:custGeom>
          <a:gradFill flip="none" rotWithShape="1">
            <a:gsLst>
              <a:gs pos="0">
                <a:schemeClr val="accent3">
                  <a:lumMod val="50000"/>
                </a:schemeClr>
              </a:gs>
              <a:gs pos="100000">
                <a:schemeClr val="accent3"/>
              </a:gs>
            </a:gsLst>
            <a:lin ang="540000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2" name="Freeform 11">
            <a:extLst>
              <a:ext uri="{FF2B5EF4-FFF2-40B4-BE49-F238E27FC236}">
                <a16:creationId xmlns:a16="http://schemas.microsoft.com/office/drawing/2014/main" xmlns="" id="{18C50213-DD0B-45C7-875F-D6B501FA8F63}"/>
              </a:ext>
            </a:extLst>
          </p:cNvPr>
          <p:cNvSpPr/>
          <p:nvPr/>
        </p:nvSpPr>
        <p:spPr>
          <a:xfrm>
            <a:off x="6151690" y="5243188"/>
            <a:ext cx="2793196" cy="502399"/>
          </a:xfrm>
          <a:custGeom>
            <a:avLst/>
            <a:gdLst>
              <a:gd name="connsiteX0" fmla="*/ 0 w 2154326"/>
              <a:gd name="connsiteY0" fmla="*/ 7315 h 530352"/>
              <a:gd name="connsiteX1" fmla="*/ 797356 w 2154326"/>
              <a:gd name="connsiteY1" fmla="*/ 523036 h 530352"/>
              <a:gd name="connsiteX2" fmla="*/ 2154326 w 2154326"/>
              <a:gd name="connsiteY2" fmla="*/ 530352 h 530352"/>
              <a:gd name="connsiteX3" fmla="*/ 160934 w 2154326"/>
              <a:gd name="connsiteY3" fmla="*/ 0 h 530352"/>
              <a:gd name="connsiteX4" fmla="*/ 0 w 2154326"/>
              <a:gd name="connsiteY4" fmla="*/ 7315 h 530352"/>
              <a:gd name="connsiteX0" fmla="*/ 0 w 2151945"/>
              <a:gd name="connsiteY0" fmla="*/ 16840 h 530352"/>
              <a:gd name="connsiteX1" fmla="*/ 794975 w 2151945"/>
              <a:gd name="connsiteY1" fmla="*/ 523036 h 530352"/>
              <a:gd name="connsiteX2" fmla="*/ 2151945 w 2151945"/>
              <a:gd name="connsiteY2" fmla="*/ 530352 h 530352"/>
              <a:gd name="connsiteX3" fmla="*/ 158553 w 2151945"/>
              <a:gd name="connsiteY3" fmla="*/ 0 h 530352"/>
              <a:gd name="connsiteX4" fmla="*/ 0 w 2151945"/>
              <a:gd name="connsiteY4" fmla="*/ 16840 h 530352"/>
              <a:gd name="connsiteX0" fmla="*/ 0 w 2151945"/>
              <a:gd name="connsiteY0" fmla="*/ 7315 h 520827"/>
              <a:gd name="connsiteX1" fmla="*/ 794975 w 2151945"/>
              <a:gd name="connsiteY1" fmla="*/ 513511 h 520827"/>
              <a:gd name="connsiteX2" fmla="*/ 2151945 w 2151945"/>
              <a:gd name="connsiteY2" fmla="*/ 520827 h 520827"/>
              <a:gd name="connsiteX3" fmla="*/ 172840 w 2151945"/>
              <a:gd name="connsiteY3" fmla="*/ 0 h 520827"/>
              <a:gd name="connsiteX4" fmla="*/ 0 w 2151945"/>
              <a:gd name="connsiteY4" fmla="*/ 7315 h 520827"/>
              <a:gd name="connsiteX0" fmla="*/ 0 w 2151945"/>
              <a:gd name="connsiteY0" fmla="*/ 0 h 513512"/>
              <a:gd name="connsiteX1" fmla="*/ 794975 w 2151945"/>
              <a:gd name="connsiteY1" fmla="*/ 506196 h 513512"/>
              <a:gd name="connsiteX2" fmla="*/ 2151945 w 2151945"/>
              <a:gd name="connsiteY2" fmla="*/ 513512 h 513512"/>
              <a:gd name="connsiteX3" fmla="*/ 184746 w 2151945"/>
              <a:gd name="connsiteY3" fmla="*/ 6972 h 513512"/>
              <a:gd name="connsiteX4" fmla="*/ 0 w 2151945"/>
              <a:gd name="connsiteY4" fmla="*/ 0 h 513512"/>
              <a:gd name="connsiteX0" fmla="*/ 0 w 2151945"/>
              <a:gd name="connsiteY0" fmla="*/ 2553 h 516065"/>
              <a:gd name="connsiteX1" fmla="*/ 794975 w 2151945"/>
              <a:gd name="connsiteY1" fmla="*/ 508749 h 516065"/>
              <a:gd name="connsiteX2" fmla="*/ 2151945 w 2151945"/>
              <a:gd name="connsiteY2" fmla="*/ 516065 h 516065"/>
              <a:gd name="connsiteX3" fmla="*/ 170458 w 2151945"/>
              <a:gd name="connsiteY3" fmla="*/ 0 h 516065"/>
              <a:gd name="connsiteX4" fmla="*/ 0 w 2151945"/>
              <a:gd name="connsiteY4" fmla="*/ 2553 h 516065"/>
              <a:gd name="connsiteX0" fmla="*/ 0 w 2151945"/>
              <a:gd name="connsiteY0" fmla="*/ 2553 h 516065"/>
              <a:gd name="connsiteX1" fmla="*/ 785450 w 2151945"/>
              <a:gd name="connsiteY1" fmla="*/ 508749 h 516065"/>
              <a:gd name="connsiteX2" fmla="*/ 2151945 w 2151945"/>
              <a:gd name="connsiteY2" fmla="*/ 516065 h 516065"/>
              <a:gd name="connsiteX3" fmla="*/ 170458 w 2151945"/>
              <a:gd name="connsiteY3" fmla="*/ 0 h 516065"/>
              <a:gd name="connsiteX4" fmla="*/ 0 w 2151945"/>
              <a:gd name="connsiteY4" fmla="*/ 2553 h 516065"/>
              <a:gd name="connsiteX0" fmla="*/ 0 w 2151945"/>
              <a:gd name="connsiteY0" fmla="*/ 2553 h 516065"/>
              <a:gd name="connsiteX1" fmla="*/ 775925 w 2151945"/>
              <a:gd name="connsiteY1" fmla="*/ 508749 h 516065"/>
              <a:gd name="connsiteX2" fmla="*/ 2151945 w 2151945"/>
              <a:gd name="connsiteY2" fmla="*/ 516065 h 516065"/>
              <a:gd name="connsiteX3" fmla="*/ 170458 w 2151945"/>
              <a:gd name="connsiteY3" fmla="*/ 0 h 516065"/>
              <a:gd name="connsiteX4" fmla="*/ 0 w 2151945"/>
              <a:gd name="connsiteY4" fmla="*/ 2553 h 516065"/>
              <a:gd name="connsiteX0" fmla="*/ 0 w 2135276"/>
              <a:gd name="connsiteY0" fmla="*/ 2553 h 508749"/>
              <a:gd name="connsiteX1" fmla="*/ 775925 w 2135276"/>
              <a:gd name="connsiteY1" fmla="*/ 508749 h 508749"/>
              <a:gd name="connsiteX2" fmla="*/ 2135276 w 2135276"/>
              <a:gd name="connsiteY2" fmla="*/ 489871 h 508749"/>
              <a:gd name="connsiteX3" fmla="*/ 170458 w 2135276"/>
              <a:gd name="connsiteY3" fmla="*/ 0 h 508749"/>
              <a:gd name="connsiteX4" fmla="*/ 0 w 2135276"/>
              <a:gd name="connsiteY4" fmla="*/ 2553 h 508749"/>
              <a:gd name="connsiteX0" fmla="*/ 0 w 2140817"/>
              <a:gd name="connsiteY0" fmla="*/ 2553 h 508749"/>
              <a:gd name="connsiteX1" fmla="*/ 775925 w 2140817"/>
              <a:gd name="connsiteY1" fmla="*/ 508749 h 508749"/>
              <a:gd name="connsiteX2" fmla="*/ 2135276 w 2140817"/>
              <a:gd name="connsiteY2" fmla="*/ 489871 h 508749"/>
              <a:gd name="connsiteX3" fmla="*/ 2140039 w 2140817"/>
              <a:gd name="connsiteY3" fmla="*/ 494595 h 508749"/>
              <a:gd name="connsiteX4" fmla="*/ 170458 w 2140817"/>
              <a:gd name="connsiteY4" fmla="*/ 0 h 508749"/>
              <a:gd name="connsiteX5" fmla="*/ 0 w 2140817"/>
              <a:gd name="connsiteY5" fmla="*/ 2553 h 508749"/>
              <a:gd name="connsiteX0" fmla="*/ 0 w 2145393"/>
              <a:gd name="connsiteY0" fmla="*/ 2553 h 511338"/>
              <a:gd name="connsiteX1" fmla="*/ 775925 w 2145393"/>
              <a:gd name="connsiteY1" fmla="*/ 508749 h 511338"/>
              <a:gd name="connsiteX2" fmla="*/ 2135276 w 2145393"/>
              <a:gd name="connsiteY2" fmla="*/ 489871 h 511338"/>
              <a:gd name="connsiteX3" fmla="*/ 2144802 w 2145393"/>
              <a:gd name="connsiteY3" fmla="*/ 511264 h 511338"/>
              <a:gd name="connsiteX4" fmla="*/ 170458 w 2145393"/>
              <a:gd name="connsiteY4" fmla="*/ 0 h 511338"/>
              <a:gd name="connsiteX5" fmla="*/ 0 w 2145393"/>
              <a:gd name="connsiteY5" fmla="*/ 2553 h 511338"/>
              <a:gd name="connsiteX0" fmla="*/ 0 w 2145393"/>
              <a:gd name="connsiteY0" fmla="*/ 2553 h 511338"/>
              <a:gd name="connsiteX1" fmla="*/ 775925 w 2145393"/>
              <a:gd name="connsiteY1" fmla="*/ 508749 h 511338"/>
              <a:gd name="connsiteX2" fmla="*/ 2135276 w 2145393"/>
              <a:gd name="connsiteY2" fmla="*/ 489871 h 511338"/>
              <a:gd name="connsiteX3" fmla="*/ 2144802 w 2145393"/>
              <a:gd name="connsiteY3" fmla="*/ 511264 h 511338"/>
              <a:gd name="connsiteX4" fmla="*/ 170458 w 2145393"/>
              <a:gd name="connsiteY4" fmla="*/ 0 h 511338"/>
              <a:gd name="connsiteX5" fmla="*/ 0 w 2145393"/>
              <a:gd name="connsiteY5" fmla="*/ 2553 h 511338"/>
              <a:gd name="connsiteX0" fmla="*/ 0 w 2135276"/>
              <a:gd name="connsiteY0" fmla="*/ 2553 h 508749"/>
              <a:gd name="connsiteX1" fmla="*/ 775925 w 2135276"/>
              <a:gd name="connsiteY1" fmla="*/ 508749 h 508749"/>
              <a:gd name="connsiteX2" fmla="*/ 2135276 w 2135276"/>
              <a:gd name="connsiteY2" fmla="*/ 489871 h 508749"/>
              <a:gd name="connsiteX3" fmla="*/ 170458 w 2135276"/>
              <a:gd name="connsiteY3" fmla="*/ 0 h 508749"/>
              <a:gd name="connsiteX4" fmla="*/ 0 w 2135276"/>
              <a:gd name="connsiteY4" fmla="*/ 2553 h 508749"/>
              <a:gd name="connsiteX0" fmla="*/ 0 w 2135276"/>
              <a:gd name="connsiteY0" fmla="*/ 2553 h 508749"/>
              <a:gd name="connsiteX1" fmla="*/ 775925 w 2135276"/>
              <a:gd name="connsiteY1" fmla="*/ 508749 h 508749"/>
              <a:gd name="connsiteX2" fmla="*/ 2135276 w 2135276"/>
              <a:gd name="connsiteY2" fmla="*/ 499396 h 508749"/>
              <a:gd name="connsiteX3" fmla="*/ 170458 w 2135276"/>
              <a:gd name="connsiteY3" fmla="*/ 0 h 508749"/>
              <a:gd name="connsiteX4" fmla="*/ 0 w 2135276"/>
              <a:gd name="connsiteY4" fmla="*/ 2553 h 508749"/>
              <a:gd name="connsiteX0" fmla="*/ 0 w 2130513"/>
              <a:gd name="connsiteY0" fmla="*/ 2553 h 508749"/>
              <a:gd name="connsiteX1" fmla="*/ 775925 w 2130513"/>
              <a:gd name="connsiteY1" fmla="*/ 508749 h 508749"/>
              <a:gd name="connsiteX2" fmla="*/ 2130513 w 2130513"/>
              <a:gd name="connsiteY2" fmla="*/ 489871 h 508749"/>
              <a:gd name="connsiteX3" fmla="*/ 170458 w 2130513"/>
              <a:gd name="connsiteY3" fmla="*/ 0 h 508749"/>
              <a:gd name="connsiteX4" fmla="*/ 0 w 2130513"/>
              <a:gd name="connsiteY4" fmla="*/ 2553 h 508749"/>
              <a:gd name="connsiteX0" fmla="*/ 0 w 2130513"/>
              <a:gd name="connsiteY0" fmla="*/ 2553 h 508749"/>
              <a:gd name="connsiteX1" fmla="*/ 799737 w 2130513"/>
              <a:gd name="connsiteY1" fmla="*/ 508749 h 508749"/>
              <a:gd name="connsiteX2" fmla="*/ 2130513 w 2130513"/>
              <a:gd name="connsiteY2" fmla="*/ 489871 h 508749"/>
              <a:gd name="connsiteX3" fmla="*/ 170458 w 2130513"/>
              <a:gd name="connsiteY3" fmla="*/ 0 h 508749"/>
              <a:gd name="connsiteX4" fmla="*/ 0 w 2130513"/>
              <a:gd name="connsiteY4" fmla="*/ 2553 h 508749"/>
              <a:gd name="connsiteX0" fmla="*/ 0 w 2130513"/>
              <a:gd name="connsiteY0" fmla="*/ 2553 h 511131"/>
              <a:gd name="connsiteX1" fmla="*/ 778306 w 2130513"/>
              <a:gd name="connsiteY1" fmla="*/ 511131 h 511131"/>
              <a:gd name="connsiteX2" fmla="*/ 2130513 w 2130513"/>
              <a:gd name="connsiteY2" fmla="*/ 489871 h 511131"/>
              <a:gd name="connsiteX3" fmla="*/ 170458 w 2130513"/>
              <a:gd name="connsiteY3" fmla="*/ 0 h 511131"/>
              <a:gd name="connsiteX4" fmla="*/ 0 w 2130513"/>
              <a:gd name="connsiteY4" fmla="*/ 2553 h 511131"/>
              <a:gd name="connsiteX0" fmla="*/ 0 w 2130513"/>
              <a:gd name="connsiteY0" fmla="*/ 2553 h 511131"/>
              <a:gd name="connsiteX1" fmla="*/ 778306 w 2130513"/>
              <a:gd name="connsiteY1" fmla="*/ 511131 h 511131"/>
              <a:gd name="connsiteX2" fmla="*/ 2130513 w 2130513"/>
              <a:gd name="connsiteY2" fmla="*/ 489871 h 511131"/>
              <a:gd name="connsiteX3" fmla="*/ 170458 w 2130513"/>
              <a:gd name="connsiteY3" fmla="*/ 0 h 511131"/>
              <a:gd name="connsiteX4" fmla="*/ 0 w 2130513"/>
              <a:gd name="connsiteY4" fmla="*/ 2553 h 511131"/>
              <a:gd name="connsiteX0" fmla="*/ 0 w 2130513"/>
              <a:gd name="connsiteY0" fmla="*/ 2553 h 511131"/>
              <a:gd name="connsiteX1" fmla="*/ 778306 w 2130513"/>
              <a:gd name="connsiteY1" fmla="*/ 511131 h 511131"/>
              <a:gd name="connsiteX2" fmla="*/ 2130513 w 2130513"/>
              <a:gd name="connsiteY2" fmla="*/ 489871 h 511131"/>
              <a:gd name="connsiteX3" fmla="*/ 170458 w 2130513"/>
              <a:gd name="connsiteY3" fmla="*/ 0 h 511131"/>
              <a:gd name="connsiteX4" fmla="*/ 0 w 2130513"/>
              <a:gd name="connsiteY4" fmla="*/ 2553 h 511131"/>
              <a:gd name="connsiteX0" fmla="*/ 0 w 2130513"/>
              <a:gd name="connsiteY0" fmla="*/ 2553 h 511131"/>
              <a:gd name="connsiteX1" fmla="*/ 778306 w 2130513"/>
              <a:gd name="connsiteY1" fmla="*/ 511131 h 511131"/>
              <a:gd name="connsiteX2" fmla="*/ 2130513 w 2130513"/>
              <a:gd name="connsiteY2" fmla="*/ 489871 h 511131"/>
              <a:gd name="connsiteX3" fmla="*/ 170458 w 2130513"/>
              <a:gd name="connsiteY3" fmla="*/ 0 h 511131"/>
              <a:gd name="connsiteX4" fmla="*/ 0 w 2130513"/>
              <a:gd name="connsiteY4" fmla="*/ 2553 h 511131"/>
              <a:gd name="connsiteX0" fmla="*/ 0 w 2130513"/>
              <a:gd name="connsiteY0" fmla="*/ 2553 h 511131"/>
              <a:gd name="connsiteX1" fmla="*/ 778306 w 2130513"/>
              <a:gd name="connsiteY1" fmla="*/ 511131 h 511131"/>
              <a:gd name="connsiteX2" fmla="*/ 2130513 w 2130513"/>
              <a:gd name="connsiteY2" fmla="*/ 489871 h 511131"/>
              <a:gd name="connsiteX3" fmla="*/ 170458 w 2130513"/>
              <a:gd name="connsiteY3" fmla="*/ 0 h 511131"/>
              <a:gd name="connsiteX4" fmla="*/ 0 w 2130513"/>
              <a:gd name="connsiteY4" fmla="*/ 2553 h 511131"/>
              <a:gd name="connsiteX0" fmla="*/ 0 w 2140038"/>
              <a:gd name="connsiteY0" fmla="*/ 2553 h 511131"/>
              <a:gd name="connsiteX1" fmla="*/ 778306 w 2140038"/>
              <a:gd name="connsiteY1" fmla="*/ 511131 h 511131"/>
              <a:gd name="connsiteX2" fmla="*/ 2140038 w 2140038"/>
              <a:gd name="connsiteY2" fmla="*/ 499396 h 511131"/>
              <a:gd name="connsiteX3" fmla="*/ 170458 w 2140038"/>
              <a:gd name="connsiteY3" fmla="*/ 0 h 511131"/>
              <a:gd name="connsiteX4" fmla="*/ 0 w 2140038"/>
              <a:gd name="connsiteY4" fmla="*/ 2553 h 511131"/>
              <a:gd name="connsiteX0" fmla="*/ 0 w 2135275"/>
              <a:gd name="connsiteY0" fmla="*/ 2553 h 511131"/>
              <a:gd name="connsiteX1" fmla="*/ 778306 w 2135275"/>
              <a:gd name="connsiteY1" fmla="*/ 511131 h 511131"/>
              <a:gd name="connsiteX2" fmla="*/ 2135275 w 2135275"/>
              <a:gd name="connsiteY2" fmla="*/ 487490 h 511131"/>
              <a:gd name="connsiteX3" fmla="*/ 170458 w 2135275"/>
              <a:gd name="connsiteY3" fmla="*/ 0 h 511131"/>
              <a:gd name="connsiteX4" fmla="*/ 0 w 2135275"/>
              <a:gd name="connsiteY4" fmla="*/ 2553 h 511131"/>
              <a:gd name="connsiteX0" fmla="*/ 0 w 2135275"/>
              <a:gd name="connsiteY0" fmla="*/ 2553 h 511131"/>
              <a:gd name="connsiteX1" fmla="*/ 778306 w 2135275"/>
              <a:gd name="connsiteY1" fmla="*/ 511131 h 511131"/>
              <a:gd name="connsiteX2" fmla="*/ 2135275 w 2135275"/>
              <a:gd name="connsiteY2" fmla="*/ 487490 h 511131"/>
              <a:gd name="connsiteX3" fmla="*/ 170458 w 2135275"/>
              <a:gd name="connsiteY3" fmla="*/ 0 h 511131"/>
              <a:gd name="connsiteX4" fmla="*/ 0 w 2135275"/>
              <a:gd name="connsiteY4" fmla="*/ 2553 h 511131"/>
              <a:gd name="connsiteX0" fmla="*/ 0 w 2135275"/>
              <a:gd name="connsiteY0" fmla="*/ 2553 h 511131"/>
              <a:gd name="connsiteX1" fmla="*/ 778306 w 2135275"/>
              <a:gd name="connsiteY1" fmla="*/ 511131 h 511131"/>
              <a:gd name="connsiteX2" fmla="*/ 2135275 w 2135275"/>
              <a:gd name="connsiteY2" fmla="*/ 487490 h 511131"/>
              <a:gd name="connsiteX3" fmla="*/ 170458 w 2135275"/>
              <a:gd name="connsiteY3" fmla="*/ 0 h 511131"/>
              <a:gd name="connsiteX4" fmla="*/ 0 w 2135275"/>
              <a:gd name="connsiteY4" fmla="*/ 2553 h 511131"/>
              <a:gd name="connsiteX0" fmla="*/ 0 w 2135275"/>
              <a:gd name="connsiteY0" fmla="*/ 2553 h 501606"/>
              <a:gd name="connsiteX1" fmla="*/ 768781 w 2135275"/>
              <a:gd name="connsiteY1" fmla="*/ 501606 h 501606"/>
              <a:gd name="connsiteX2" fmla="*/ 2135275 w 2135275"/>
              <a:gd name="connsiteY2" fmla="*/ 487490 h 501606"/>
              <a:gd name="connsiteX3" fmla="*/ 170458 w 2135275"/>
              <a:gd name="connsiteY3" fmla="*/ 0 h 501606"/>
              <a:gd name="connsiteX4" fmla="*/ 0 w 2135275"/>
              <a:gd name="connsiteY4" fmla="*/ 2553 h 501606"/>
              <a:gd name="connsiteX0" fmla="*/ 0 w 2135275"/>
              <a:gd name="connsiteY0" fmla="*/ 2553 h 503987"/>
              <a:gd name="connsiteX1" fmla="*/ 780687 w 2135275"/>
              <a:gd name="connsiteY1" fmla="*/ 503987 h 503987"/>
              <a:gd name="connsiteX2" fmla="*/ 2135275 w 2135275"/>
              <a:gd name="connsiteY2" fmla="*/ 487490 h 503987"/>
              <a:gd name="connsiteX3" fmla="*/ 170458 w 2135275"/>
              <a:gd name="connsiteY3" fmla="*/ 0 h 503987"/>
              <a:gd name="connsiteX4" fmla="*/ 0 w 2135275"/>
              <a:gd name="connsiteY4" fmla="*/ 2553 h 503987"/>
              <a:gd name="connsiteX0" fmla="*/ 0 w 2146248"/>
              <a:gd name="connsiteY0" fmla="*/ 0 h 508749"/>
              <a:gd name="connsiteX1" fmla="*/ 791660 w 2146248"/>
              <a:gd name="connsiteY1" fmla="*/ 508749 h 508749"/>
              <a:gd name="connsiteX2" fmla="*/ 2146248 w 2146248"/>
              <a:gd name="connsiteY2" fmla="*/ 492252 h 508749"/>
              <a:gd name="connsiteX3" fmla="*/ 181431 w 2146248"/>
              <a:gd name="connsiteY3" fmla="*/ 4762 h 508749"/>
              <a:gd name="connsiteX4" fmla="*/ 0 w 2146248"/>
              <a:gd name="connsiteY4" fmla="*/ 0 h 508749"/>
              <a:gd name="connsiteX0" fmla="*/ 0 w 2146248"/>
              <a:gd name="connsiteY0" fmla="*/ 0 h 508749"/>
              <a:gd name="connsiteX1" fmla="*/ 791660 w 2146248"/>
              <a:gd name="connsiteY1" fmla="*/ 508749 h 508749"/>
              <a:gd name="connsiteX2" fmla="*/ 2146248 w 2146248"/>
              <a:gd name="connsiteY2" fmla="*/ 492252 h 508749"/>
              <a:gd name="connsiteX3" fmla="*/ 181431 w 2146248"/>
              <a:gd name="connsiteY3" fmla="*/ 1119 h 508749"/>
              <a:gd name="connsiteX4" fmla="*/ 0 w 2146248"/>
              <a:gd name="connsiteY4" fmla="*/ 0 h 508749"/>
              <a:gd name="connsiteX0" fmla="*/ 0 w 2168107"/>
              <a:gd name="connsiteY0" fmla="*/ 0 h 508749"/>
              <a:gd name="connsiteX1" fmla="*/ 791660 w 2168107"/>
              <a:gd name="connsiteY1" fmla="*/ 508749 h 508749"/>
              <a:gd name="connsiteX2" fmla="*/ 2168107 w 2168107"/>
              <a:gd name="connsiteY2" fmla="*/ 503181 h 508749"/>
              <a:gd name="connsiteX3" fmla="*/ 181431 w 2168107"/>
              <a:gd name="connsiteY3" fmla="*/ 1119 h 508749"/>
              <a:gd name="connsiteX4" fmla="*/ 0 w 2168107"/>
              <a:gd name="connsiteY4" fmla="*/ 0 h 508749"/>
              <a:gd name="connsiteX0" fmla="*/ 0 w 2168107"/>
              <a:gd name="connsiteY0" fmla="*/ 0 h 508749"/>
              <a:gd name="connsiteX1" fmla="*/ 791660 w 2168107"/>
              <a:gd name="connsiteY1" fmla="*/ 508749 h 508749"/>
              <a:gd name="connsiteX2" fmla="*/ 2168107 w 2168107"/>
              <a:gd name="connsiteY2" fmla="*/ 503181 h 508749"/>
              <a:gd name="connsiteX3" fmla="*/ 181431 w 2168107"/>
              <a:gd name="connsiteY3" fmla="*/ 1119 h 508749"/>
              <a:gd name="connsiteX4" fmla="*/ 0 w 2168107"/>
              <a:gd name="connsiteY4" fmla="*/ 0 h 508749"/>
              <a:gd name="connsiteX0" fmla="*/ 0 w 2164463"/>
              <a:gd name="connsiteY0" fmla="*/ 0 h 508749"/>
              <a:gd name="connsiteX1" fmla="*/ 791660 w 2164463"/>
              <a:gd name="connsiteY1" fmla="*/ 508749 h 508749"/>
              <a:gd name="connsiteX2" fmla="*/ 2164463 w 2164463"/>
              <a:gd name="connsiteY2" fmla="*/ 506824 h 508749"/>
              <a:gd name="connsiteX3" fmla="*/ 181431 w 2164463"/>
              <a:gd name="connsiteY3" fmla="*/ 1119 h 508749"/>
              <a:gd name="connsiteX4" fmla="*/ 0 w 2164463"/>
              <a:gd name="connsiteY4" fmla="*/ 0 h 508749"/>
              <a:gd name="connsiteX0" fmla="*/ 0 w 2164463"/>
              <a:gd name="connsiteY0" fmla="*/ 0 h 508749"/>
              <a:gd name="connsiteX1" fmla="*/ 791660 w 2164463"/>
              <a:gd name="connsiteY1" fmla="*/ 508749 h 508749"/>
              <a:gd name="connsiteX2" fmla="*/ 2164463 w 2164463"/>
              <a:gd name="connsiteY2" fmla="*/ 506824 h 508749"/>
              <a:gd name="connsiteX3" fmla="*/ 181431 w 2164463"/>
              <a:gd name="connsiteY3" fmla="*/ 1119 h 508749"/>
              <a:gd name="connsiteX4" fmla="*/ 0 w 2164463"/>
              <a:gd name="connsiteY4" fmla="*/ 0 h 508749"/>
              <a:gd name="connsiteX0" fmla="*/ 0 w 2164463"/>
              <a:gd name="connsiteY0" fmla="*/ 0 h 506824"/>
              <a:gd name="connsiteX1" fmla="*/ 1101661 w 2164463"/>
              <a:gd name="connsiteY1" fmla="*/ 505574 h 506824"/>
              <a:gd name="connsiteX2" fmla="*/ 2164463 w 2164463"/>
              <a:gd name="connsiteY2" fmla="*/ 506824 h 506824"/>
              <a:gd name="connsiteX3" fmla="*/ 181431 w 2164463"/>
              <a:gd name="connsiteY3" fmla="*/ 1119 h 506824"/>
              <a:gd name="connsiteX4" fmla="*/ 0 w 2164463"/>
              <a:gd name="connsiteY4" fmla="*/ 0 h 506824"/>
              <a:gd name="connsiteX0" fmla="*/ 0 w 2164463"/>
              <a:gd name="connsiteY0" fmla="*/ 2056 h 508880"/>
              <a:gd name="connsiteX1" fmla="*/ 1101661 w 2164463"/>
              <a:gd name="connsiteY1" fmla="*/ 507630 h 508880"/>
              <a:gd name="connsiteX2" fmla="*/ 2164463 w 2164463"/>
              <a:gd name="connsiteY2" fmla="*/ 508880 h 508880"/>
              <a:gd name="connsiteX3" fmla="*/ 146986 w 2164463"/>
              <a:gd name="connsiteY3" fmla="*/ 0 h 508880"/>
              <a:gd name="connsiteX4" fmla="*/ 0 w 2164463"/>
              <a:gd name="connsiteY4" fmla="*/ 2056 h 508880"/>
              <a:gd name="connsiteX0" fmla="*/ 0 w 2164463"/>
              <a:gd name="connsiteY0" fmla="*/ 0 h 506824"/>
              <a:gd name="connsiteX1" fmla="*/ 1101661 w 2164463"/>
              <a:gd name="connsiteY1" fmla="*/ 505574 h 506824"/>
              <a:gd name="connsiteX2" fmla="*/ 2164463 w 2164463"/>
              <a:gd name="connsiteY2" fmla="*/ 506824 h 506824"/>
              <a:gd name="connsiteX3" fmla="*/ 142065 w 2164463"/>
              <a:gd name="connsiteY3" fmla="*/ 7469 h 506824"/>
              <a:gd name="connsiteX4" fmla="*/ 0 w 2164463"/>
              <a:gd name="connsiteY4" fmla="*/ 0 h 506824"/>
              <a:gd name="connsiteX0" fmla="*/ 0 w 2157082"/>
              <a:gd name="connsiteY0" fmla="*/ 0 h 509999"/>
              <a:gd name="connsiteX1" fmla="*/ 1094280 w 2157082"/>
              <a:gd name="connsiteY1" fmla="*/ 508749 h 509999"/>
              <a:gd name="connsiteX2" fmla="*/ 2157082 w 2157082"/>
              <a:gd name="connsiteY2" fmla="*/ 509999 h 509999"/>
              <a:gd name="connsiteX3" fmla="*/ 134684 w 2157082"/>
              <a:gd name="connsiteY3" fmla="*/ 10644 h 509999"/>
              <a:gd name="connsiteX4" fmla="*/ 0 w 2157082"/>
              <a:gd name="connsiteY4" fmla="*/ 0 h 509999"/>
              <a:gd name="connsiteX0" fmla="*/ 0 w 2159542"/>
              <a:gd name="connsiteY0" fmla="*/ 0 h 503649"/>
              <a:gd name="connsiteX1" fmla="*/ 1096740 w 2159542"/>
              <a:gd name="connsiteY1" fmla="*/ 502399 h 503649"/>
              <a:gd name="connsiteX2" fmla="*/ 2159542 w 2159542"/>
              <a:gd name="connsiteY2" fmla="*/ 503649 h 503649"/>
              <a:gd name="connsiteX3" fmla="*/ 137144 w 2159542"/>
              <a:gd name="connsiteY3" fmla="*/ 4294 h 503649"/>
              <a:gd name="connsiteX4" fmla="*/ 0 w 2159542"/>
              <a:gd name="connsiteY4" fmla="*/ 0 h 503649"/>
              <a:gd name="connsiteX0" fmla="*/ 0 w 2164463"/>
              <a:gd name="connsiteY0" fmla="*/ 0 h 502399"/>
              <a:gd name="connsiteX1" fmla="*/ 1096740 w 2164463"/>
              <a:gd name="connsiteY1" fmla="*/ 502399 h 502399"/>
              <a:gd name="connsiteX2" fmla="*/ 2164463 w 2164463"/>
              <a:gd name="connsiteY2" fmla="*/ 500474 h 502399"/>
              <a:gd name="connsiteX3" fmla="*/ 137144 w 2164463"/>
              <a:gd name="connsiteY3" fmla="*/ 4294 h 502399"/>
              <a:gd name="connsiteX4" fmla="*/ 0 w 2164463"/>
              <a:gd name="connsiteY4" fmla="*/ 0 h 5023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4463" h="502399">
                <a:moveTo>
                  <a:pt x="0" y="0"/>
                </a:moveTo>
                <a:lnTo>
                  <a:pt x="1096740" y="502399"/>
                </a:lnTo>
                <a:lnTo>
                  <a:pt x="2164463" y="500474"/>
                </a:lnTo>
                <a:lnTo>
                  <a:pt x="137144" y="4294"/>
                </a:lnTo>
                <a:lnTo>
                  <a:pt x="0" y="0"/>
                </a:lnTo>
                <a:close/>
              </a:path>
            </a:pathLst>
          </a:custGeom>
          <a:gradFill flip="none" rotWithShape="1">
            <a:gsLst>
              <a:gs pos="0">
                <a:schemeClr val="accent4">
                  <a:lumMod val="50000"/>
                </a:schemeClr>
              </a:gs>
              <a:gs pos="100000">
                <a:schemeClr val="accent4"/>
              </a:gs>
            </a:gsLst>
            <a:lin ang="540000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3" name="Freeform 12">
            <a:extLst>
              <a:ext uri="{FF2B5EF4-FFF2-40B4-BE49-F238E27FC236}">
                <a16:creationId xmlns:a16="http://schemas.microsoft.com/office/drawing/2014/main" xmlns="" id="{B5EF6A2D-356E-41D7-9CA2-D5E0452C1513}"/>
              </a:ext>
            </a:extLst>
          </p:cNvPr>
          <p:cNvSpPr/>
          <p:nvPr/>
        </p:nvSpPr>
        <p:spPr>
          <a:xfrm>
            <a:off x="6358758" y="5234629"/>
            <a:ext cx="4819700" cy="514134"/>
          </a:xfrm>
          <a:custGeom>
            <a:avLst/>
            <a:gdLst>
              <a:gd name="connsiteX0" fmla="*/ 175565 w 3511296"/>
              <a:gd name="connsiteY0" fmla="*/ 3657 h 519379"/>
              <a:gd name="connsiteX1" fmla="*/ 3511296 w 3511296"/>
              <a:gd name="connsiteY1" fmla="*/ 504748 h 519379"/>
              <a:gd name="connsiteX2" fmla="*/ 2172615 w 3511296"/>
              <a:gd name="connsiteY2" fmla="*/ 519379 h 519379"/>
              <a:gd name="connsiteX3" fmla="*/ 0 w 3511296"/>
              <a:gd name="connsiteY3" fmla="*/ 0 h 519379"/>
              <a:gd name="connsiteX4" fmla="*/ 175565 w 3511296"/>
              <a:gd name="connsiteY4" fmla="*/ 3657 h 519379"/>
              <a:gd name="connsiteX0" fmla="*/ 168421 w 3504152"/>
              <a:gd name="connsiteY0" fmla="*/ 0 h 515722"/>
              <a:gd name="connsiteX1" fmla="*/ 3504152 w 3504152"/>
              <a:gd name="connsiteY1" fmla="*/ 501091 h 515722"/>
              <a:gd name="connsiteX2" fmla="*/ 2165471 w 3504152"/>
              <a:gd name="connsiteY2" fmla="*/ 515722 h 515722"/>
              <a:gd name="connsiteX3" fmla="*/ 0 w 3504152"/>
              <a:gd name="connsiteY3" fmla="*/ 8249 h 515722"/>
              <a:gd name="connsiteX4" fmla="*/ 168421 w 3504152"/>
              <a:gd name="connsiteY4" fmla="*/ 0 h 515722"/>
              <a:gd name="connsiteX0" fmla="*/ 175565 w 3511296"/>
              <a:gd name="connsiteY0" fmla="*/ 0 h 515722"/>
              <a:gd name="connsiteX1" fmla="*/ 3511296 w 3511296"/>
              <a:gd name="connsiteY1" fmla="*/ 501091 h 515722"/>
              <a:gd name="connsiteX2" fmla="*/ 2172615 w 3511296"/>
              <a:gd name="connsiteY2" fmla="*/ 515722 h 515722"/>
              <a:gd name="connsiteX3" fmla="*/ 0 w 3511296"/>
              <a:gd name="connsiteY3" fmla="*/ 3487 h 515722"/>
              <a:gd name="connsiteX4" fmla="*/ 175565 w 3511296"/>
              <a:gd name="connsiteY4" fmla="*/ 0 h 515722"/>
              <a:gd name="connsiteX0" fmla="*/ 194615 w 3511296"/>
              <a:gd name="connsiteY0" fmla="*/ 1276 h 512235"/>
              <a:gd name="connsiteX1" fmla="*/ 3511296 w 3511296"/>
              <a:gd name="connsiteY1" fmla="*/ 497604 h 512235"/>
              <a:gd name="connsiteX2" fmla="*/ 2172615 w 3511296"/>
              <a:gd name="connsiteY2" fmla="*/ 512235 h 512235"/>
              <a:gd name="connsiteX3" fmla="*/ 0 w 3511296"/>
              <a:gd name="connsiteY3" fmla="*/ 0 h 512235"/>
              <a:gd name="connsiteX4" fmla="*/ 194615 w 3511296"/>
              <a:gd name="connsiteY4" fmla="*/ 1276 h 512235"/>
              <a:gd name="connsiteX0" fmla="*/ 173183 w 3511296"/>
              <a:gd name="connsiteY0" fmla="*/ 1276 h 512235"/>
              <a:gd name="connsiteX1" fmla="*/ 3511296 w 3511296"/>
              <a:gd name="connsiteY1" fmla="*/ 497604 h 512235"/>
              <a:gd name="connsiteX2" fmla="*/ 2172615 w 3511296"/>
              <a:gd name="connsiteY2" fmla="*/ 512235 h 512235"/>
              <a:gd name="connsiteX3" fmla="*/ 0 w 3511296"/>
              <a:gd name="connsiteY3" fmla="*/ 0 h 512235"/>
              <a:gd name="connsiteX4" fmla="*/ 173183 w 3511296"/>
              <a:gd name="connsiteY4" fmla="*/ 1276 h 512235"/>
              <a:gd name="connsiteX0" fmla="*/ 173183 w 3511296"/>
              <a:gd name="connsiteY0" fmla="*/ 0 h 510959"/>
              <a:gd name="connsiteX1" fmla="*/ 3511296 w 3511296"/>
              <a:gd name="connsiteY1" fmla="*/ 496328 h 510959"/>
              <a:gd name="connsiteX2" fmla="*/ 2172615 w 3511296"/>
              <a:gd name="connsiteY2" fmla="*/ 510959 h 510959"/>
              <a:gd name="connsiteX3" fmla="*/ 0 w 3511296"/>
              <a:gd name="connsiteY3" fmla="*/ 5868 h 510959"/>
              <a:gd name="connsiteX4" fmla="*/ 173183 w 3511296"/>
              <a:gd name="connsiteY4" fmla="*/ 0 h 510959"/>
              <a:gd name="connsiteX0" fmla="*/ 173183 w 3511296"/>
              <a:gd name="connsiteY0" fmla="*/ 0 h 510959"/>
              <a:gd name="connsiteX1" fmla="*/ 3511296 w 3511296"/>
              <a:gd name="connsiteY1" fmla="*/ 496328 h 510959"/>
              <a:gd name="connsiteX2" fmla="*/ 2172615 w 3511296"/>
              <a:gd name="connsiteY2" fmla="*/ 510959 h 510959"/>
              <a:gd name="connsiteX3" fmla="*/ 0 w 3511296"/>
              <a:gd name="connsiteY3" fmla="*/ 5868 h 510959"/>
              <a:gd name="connsiteX4" fmla="*/ 173183 w 3511296"/>
              <a:gd name="connsiteY4" fmla="*/ 0 h 510959"/>
              <a:gd name="connsiteX0" fmla="*/ 173183 w 3511296"/>
              <a:gd name="connsiteY0" fmla="*/ 0 h 510959"/>
              <a:gd name="connsiteX1" fmla="*/ 3511296 w 3511296"/>
              <a:gd name="connsiteY1" fmla="*/ 496328 h 510959"/>
              <a:gd name="connsiteX2" fmla="*/ 2158328 w 3511296"/>
              <a:gd name="connsiteY2" fmla="*/ 510959 h 510959"/>
              <a:gd name="connsiteX3" fmla="*/ 0 w 3511296"/>
              <a:gd name="connsiteY3" fmla="*/ 5868 h 510959"/>
              <a:gd name="connsiteX4" fmla="*/ 173183 w 3511296"/>
              <a:gd name="connsiteY4" fmla="*/ 0 h 510959"/>
              <a:gd name="connsiteX0" fmla="*/ 173183 w 3511296"/>
              <a:gd name="connsiteY0" fmla="*/ 0 h 510959"/>
              <a:gd name="connsiteX1" fmla="*/ 3511296 w 3511296"/>
              <a:gd name="connsiteY1" fmla="*/ 498710 h 510959"/>
              <a:gd name="connsiteX2" fmla="*/ 2158328 w 3511296"/>
              <a:gd name="connsiteY2" fmla="*/ 510959 h 510959"/>
              <a:gd name="connsiteX3" fmla="*/ 0 w 3511296"/>
              <a:gd name="connsiteY3" fmla="*/ 5868 h 510959"/>
              <a:gd name="connsiteX4" fmla="*/ 173183 w 3511296"/>
              <a:gd name="connsiteY4" fmla="*/ 0 h 510959"/>
              <a:gd name="connsiteX0" fmla="*/ 173183 w 3511296"/>
              <a:gd name="connsiteY0" fmla="*/ 0 h 510959"/>
              <a:gd name="connsiteX1" fmla="*/ 3511296 w 3511296"/>
              <a:gd name="connsiteY1" fmla="*/ 496329 h 510959"/>
              <a:gd name="connsiteX2" fmla="*/ 2158328 w 3511296"/>
              <a:gd name="connsiteY2" fmla="*/ 510959 h 510959"/>
              <a:gd name="connsiteX3" fmla="*/ 0 w 3511296"/>
              <a:gd name="connsiteY3" fmla="*/ 5868 h 510959"/>
              <a:gd name="connsiteX4" fmla="*/ 173183 w 3511296"/>
              <a:gd name="connsiteY4" fmla="*/ 0 h 510959"/>
              <a:gd name="connsiteX0" fmla="*/ 173183 w 3504153"/>
              <a:gd name="connsiteY0" fmla="*/ 0 h 510959"/>
              <a:gd name="connsiteX1" fmla="*/ 3504153 w 3504153"/>
              <a:gd name="connsiteY1" fmla="*/ 491566 h 510959"/>
              <a:gd name="connsiteX2" fmla="*/ 2158328 w 3504153"/>
              <a:gd name="connsiteY2" fmla="*/ 510959 h 510959"/>
              <a:gd name="connsiteX3" fmla="*/ 0 w 3504153"/>
              <a:gd name="connsiteY3" fmla="*/ 5868 h 510959"/>
              <a:gd name="connsiteX4" fmla="*/ 173183 w 3504153"/>
              <a:gd name="connsiteY4" fmla="*/ 0 h 510959"/>
              <a:gd name="connsiteX0" fmla="*/ 173183 w 3504153"/>
              <a:gd name="connsiteY0" fmla="*/ 0 h 510959"/>
              <a:gd name="connsiteX1" fmla="*/ 3504153 w 3504153"/>
              <a:gd name="connsiteY1" fmla="*/ 491566 h 510959"/>
              <a:gd name="connsiteX2" fmla="*/ 2158328 w 3504153"/>
              <a:gd name="connsiteY2" fmla="*/ 510959 h 510959"/>
              <a:gd name="connsiteX3" fmla="*/ 0 w 3504153"/>
              <a:gd name="connsiteY3" fmla="*/ 9526 h 510959"/>
              <a:gd name="connsiteX4" fmla="*/ 173183 w 3504153"/>
              <a:gd name="connsiteY4" fmla="*/ 0 h 510959"/>
              <a:gd name="connsiteX0" fmla="*/ 173183 w 3504153"/>
              <a:gd name="connsiteY0" fmla="*/ 5104 h 516063"/>
              <a:gd name="connsiteX1" fmla="*/ 3504153 w 3504153"/>
              <a:gd name="connsiteY1" fmla="*/ 496670 h 516063"/>
              <a:gd name="connsiteX2" fmla="*/ 2158328 w 3504153"/>
              <a:gd name="connsiteY2" fmla="*/ 516063 h 516063"/>
              <a:gd name="connsiteX3" fmla="*/ 0 w 3504153"/>
              <a:gd name="connsiteY3" fmla="*/ 0 h 516063"/>
              <a:gd name="connsiteX4" fmla="*/ 173183 w 3504153"/>
              <a:gd name="connsiteY4" fmla="*/ 5104 h 516063"/>
              <a:gd name="connsiteX0" fmla="*/ 184156 w 3515126"/>
              <a:gd name="connsiteY0" fmla="*/ 1447 h 512406"/>
              <a:gd name="connsiteX1" fmla="*/ 3515126 w 3515126"/>
              <a:gd name="connsiteY1" fmla="*/ 493013 h 512406"/>
              <a:gd name="connsiteX2" fmla="*/ 2169301 w 3515126"/>
              <a:gd name="connsiteY2" fmla="*/ 512406 h 512406"/>
              <a:gd name="connsiteX3" fmla="*/ 0 w 3515126"/>
              <a:gd name="connsiteY3" fmla="*/ 0 h 512406"/>
              <a:gd name="connsiteX4" fmla="*/ 184156 w 3515126"/>
              <a:gd name="connsiteY4" fmla="*/ 1447 h 512406"/>
              <a:gd name="connsiteX0" fmla="*/ 173183 w 3504153"/>
              <a:gd name="connsiteY0" fmla="*/ 1447 h 512406"/>
              <a:gd name="connsiteX1" fmla="*/ 3504153 w 3504153"/>
              <a:gd name="connsiteY1" fmla="*/ 493013 h 512406"/>
              <a:gd name="connsiteX2" fmla="*/ 2158328 w 3504153"/>
              <a:gd name="connsiteY2" fmla="*/ 512406 h 512406"/>
              <a:gd name="connsiteX3" fmla="*/ 0 w 3504153"/>
              <a:gd name="connsiteY3" fmla="*/ 0 h 512406"/>
              <a:gd name="connsiteX4" fmla="*/ 173183 w 3504153"/>
              <a:gd name="connsiteY4" fmla="*/ 1447 h 512406"/>
              <a:gd name="connsiteX0" fmla="*/ 162210 w 3493180"/>
              <a:gd name="connsiteY0" fmla="*/ 0 h 510959"/>
              <a:gd name="connsiteX1" fmla="*/ 3493180 w 3493180"/>
              <a:gd name="connsiteY1" fmla="*/ 491566 h 510959"/>
              <a:gd name="connsiteX2" fmla="*/ 2147355 w 3493180"/>
              <a:gd name="connsiteY2" fmla="*/ 510959 h 510959"/>
              <a:gd name="connsiteX3" fmla="*/ 0 w 3493180"/>
              <a:gd name="connsiteY3" fmla="*/ 2211 h 510959"/>
              <a:gd name="connsiteX4" fmla="*/ 162210 w 3493180"/>
              <a:gd name="connsiteY4" fmla="*/ 0 h 510959"/>
              <a:gd name="connsiteX0" fmla="*/ 165867 w 3496837"/>
              <a:gd name="connsiteY0" fmla="*/ 0 h 510959"/>
              <a:gd name="connsiteX1" fmla="*/ 3496837 w 3496837"/>
              <a:gd name="connsiteY1" fmla="*/ 491566 h 510959"/>
              <a:gd name="connsiteX2" fmla="*/ 2151012 w 3496837"/>
              <a:gd name="connsiteY2" fmla="*/ 510959 h 510959"/>
              <a:gd name="connsiteX3" fmla="*/ 0 w 3496837"/>
              <a:gd name="connsiteY3" fmla="*/ 9526 h 510959"/>
              <a:gd name="connsiteX4" fmla="*/ 165867 w 3496837"/>
              <a:gd name="connsiteY4" fmla="*/ 0 h 510959"/>
              <a:gd name="connsiteX0" fmla="*/ 173182 w 3504152"/>
              <a:gd name="connsiteY0" fmla="*/ 0 h 510959"/>
              <a:gd name="connsiteX1" fmla="*/ 3504152 w 3504152"/>
              <a:gd name="connsiteY1" fmla="*/ 491566 h 510959"/>
              <a:gd name="connsiteX2" fmla="*/ 2158327 w 3504152"/>
              <a:gd name="connsiteY2" fmla="*/ 510959 h 510959"/>
              <a:gd name="connsiteX3" fmla="*/ 0 w 3504152"/>
              <a:gd name="connsiteY3" fmla="*/ 9526 h 510959"/>
              <a:gd name="connsiteX4" fmla="*/ 173182 w 3504152"/>
              <a:gd name="connsiteY4" fmla="*/ 0 h 510959"/>
              <a:gd name="connsiteX0" fmla="*/ 191470 w 3522440"/>
              <a:gd name="connsiteY0" fmla="*/ 0 h 510959"/>
              <a:gd name="connsiteX1" fmla="*/ 3522440 w 3522440"/>
              <a:gd name="connsiteY1" fmla="*/ 491566 h 510959"/>
              <a:gd name="connsiteX2" fmla="*/ 2176615 w 3522440"/>
              <a:gd name="connsiteY2" fmla="*/ 510959 h 510959"/>
              <a:gd name="connsiteX3" fmla="*/ 0 w 3522440"/>
              <a:gd name="connsiteY3" fmla="*/ 2211 h 510959"/>
              <a:gd name="connsiteX4" fmla="*/ 191470 w 3522440"/>
              <a:gd name="connsiteY4" fmla="*/ 0 h 510959"/>
              <a:gd name="connsiteX0" fmla="*/ 191470 w 3555227"/>
              <a:gd name="connsiteY0" fmla="*/ 0 h 510959"/>
              <a:gd name="connsiteX1" fmla="*/ 3555227 w 3555227"/>
              <a:gd name="connsiteY1" fmla="*/ 509781 h 510959"/>
              <a:gd name="connsiteX2" fmla="*/ 2176615 w 3555227"/>
              <a:gd name="connsiteY2" fmla="*/ 510959 h 510959"/>
              <a:gd name="connsiteX3" fmla="*/ 0 w 3555227"/>
              <a:gd name="connsiteY3" fmla="*/ 2211 h 510959"/>
              <a:gd name="connsiteX4" fmla="*/ 191470 w 3555227"/>
              <a:gd name="connsiteY4" fmla="*/ 0 h 510959"/>
              <a:gd name="connsiteX0" fmla="*/ 191470 w 3555227"/>
              <a:gd name="connsiteY0" fmla="*/ 0 h 510959"/>
              <a:gd name="connsiteX1" fmla="*/ 3555227 w 3555227"/>
              <a:gd name="connsiteY1" fmla="*/ 509781 h 510959"/>
              <a:gd name="connsiteX2" fmla="*/ 2172972 w 3555227"/>
              <a:gd name="connsiteY2" fmla="*/ 510959 h 510959"/>
              <a:gd name="connsiteX3" fmla="*/ 0 w 3555227"/>
              <a:gd name="connsiteY3" fmla="*/ 2211 h 510959"/>
              <a:gd name="connsiteX4" fmla="*/ 191470 w 3555227"/>
              <a:gd name="connsiteY4" fmla="*/ 0 h 510959"/>
              <a:gd name="connsiteX0" fmla="*/ 191470 w 3555227"/>
              <a:gd name="connsiteY0" fmla="*/ 0 h 510959"/>
              <a:gd name="connsiteX1" fmla="*/ 3555227 w 3555227"/>
              <a:gd name="connsiteY1" fmla="*/ 509781 h 510959"/>
              <a:gd name="connsiteX2" fmla="*/ 2519650 w 3555227"/>
              <a:gd name="connsiteY2" fmla="*/ 510959 h 510959"/>
              <a:gd name="connsiteX3" fmla="*/ 0 w 3555227"/>
              <a:gd name="connsiteY3" fmla="*/ 2211 h 510959"/>
              <a:gd name="connsiteX4" fmla="*/ 191470 w 3555227"/>
              <a:gd name="connsiteY4" fmla="*/ 0 h 510959"/>
              <a:gd name="connsiteX0" fmla="*/ 191470 w 3555227"/>
              <a:gd name="connsiteY0" fmla="*/ 0 h 510959"/>
              <a:gd name="connsiteX1" fmla="*/ 3555227 w 3555227"/>
              <a:gd name="connsiteY1" fmla="*/ 509781 h 510959"/>
              <a:gd name="connsiteX2" fmla="*/ 2519650 w 3555227"/>
              <a:gd name="connsiteY2" fmla="*/ 510959 h 510959"/>
              <a:gd name="connsiteX3" fmla="*/ 0 w 3555227"/>
              <a:gd name="connsiteY3" fmla="*/ 2211 h 510959"/>
              <a:gd name="connsiteX4" fmla="*/ 191470 w 3555227"/>
              <a:gd name="connsiteY4" fmla="*/ 0 h 510959"/>
              <a:gd name="connsiteX0" fmla="*/ 142609 w 3555227"/>
              <a:gd name="connsiteY0" fmla="*/ 0 h 514134"/>
              <a:gd name="connsiteX1" fmla="*/ 3555227 w 3555227"/>
              <a:gd name="connsiteY1" fmla="*/ 512956 h 514134"/>
              <a:gd name="connsiteX2" fmla="*/ 2519650 w 3555227"/>
              <a:gd name="connsiteY2" fmla="*/ 514134 h 514134"/>
              <a:gd name="connsiteX3" fmla="*/ 0 w 3555227"/>
              <a:gd name="connsiteY3" fmla="*/ 5386 h 514134"/>
              <a:gd name="connsiteX4" fmla="*/ 142609 w 3555227"/>
              <a:gd name="connsiteY4" fmla="*/ 0 h 514134"/>
              <a:gd name="connsiteX0" fmla="*/ 142609 w 3529633"/>
              <a:gd name="connsiteY0" fmla="*/ 0 h 514134"/>
              <a:gd name="connsiteX1" fmla="*/ 3529633 w 3529633"/>
              <a:gd name="connsiteY1" fmla="*/ 512956 h 514134"/>
              <a:gd name="connsiteX2" fmla="*/ 2519650 w 3529633"/>
              <a:gd name="connsiteY2" fmla="*/ 514134 h 514134"/>
              <a:gd name="connsiteX3" fmla="*/ 0 w 3529633"/>
              <a:gd name="connsiteY3" fmla="*/ 5386 h 514134"/>
              <a:gd name="connsiteX4" fmla="*/ 142609 w 3529633"/>
              <a:gd name="connsiteY4" fmla="*/ 0 h 514134"/>
              <a:gd name="connsiteX0" fmla="*/ 142609 w 3531960"/>
              <a:gd name="connsiteY0" fmla="*/ 0 h 514134"/>
              <a:gd name="connsiteX1" fmla="*/ 3531960 w 3531960"/>
              <a:gd name="connsiteY1" fmla="*/ 506606 h 514134"/>
              <a:gd name="connsiteX2" fmla="*/ 2519650 w 3531960"/>
              <a:gd name="connsiteY2" fmla="*/ 514134 h 514134"/>
              <a:gd name="connsiteX3" fmla="*/ 0 w 3531960"/>
              <a:gd name="connsiteY3" fmla="*/ 5386 h 514134"/>
              <a:gd name="connsiteX4" fmla="*/ 142609 w 3531960"/>
              <a:gd name="connsiteY4" fmla="*/ 0 h 5141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1960" h="514134">
                <a:moveTo>
                  <a:pt x="142609" y="0"/>
                </a:moveTo>
                <a:lnTo>
                  <a:pt x="3531960" y="506606"/>
                </a:lnTo>
                <a:lnTo>
                  <a:pt x="2519650" y="514134"/>
                </a:lnTo>
                <a:lnTo>
                  <a:pt x="0" y="5386"/>
                </a:lnTo>
                <a:lnTo>
                  <a:pt x="142609" y="0"/>
                </a:lnTo>
                <a:close/>
              </a:path>
            </a:pathLst>
          </a:custGeom>
          <a:gradFill flip="none" rotWithShape="1">
            <a:gsLst>
              <a:gs pos="0">
                <a:schemeClr val="accent5">
                  <a:lumMod val="50000"/>
                </a:schemeClr>
              </a:gs>
              <a:gs pos="100000">
                <a:schemeClr val="accent5"/>
              </a:gs>
            </a:gsLst>
            <a:lin ang="540000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xmlns="" id="{0821B220-31BE-4E26-9923-57C7A17BEDE6}"/>
              </a:ext>
            </a:extLst>
          </p:cNvPr>
          <p:cNvSpPr/>
          <p:nvPr/>
        </p:nvSpPr>
        <p:spPr>
          <a:xfrm>
            <a:off x="6393885" y="3017240"/>
            <a:ext cx="4754407" cy="32480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xmlns="" id="{9872EDA0-ADF7-4AD9-B8FE-E7AB4679297D}"/>
              </a:ext>
            </a:extLst>
          </p:cNvPr>
          <p:cNvSpPr/>
          <p:nvPr/>
        </p:nvSpPr>
        <p:spPr>
          <a:xfrm>
            <a:off x="6151690" y="3978516"/>
            <a:ext cx="5026768" cy="3248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xmlns="" id="{F326CEE1-C695-41BD-A904-00FF2E6880FD}"/>
              </a:ext>
            </a:extLst>
          </p:cNvPr>
          <p:cNvSpPr/>
          <p:nvPr/>
        </p:nvSpPr>
        <p:spPr>
          <a:xfrm>
            <a:off x="890299" y="2536602"/>
            <a:ext cx="4763372" cy="3248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20" name="Rectangle 19">
            <a:extLst>
              <a:ext uri="{FF2B5EF4-FFF2-40B4-BE49-F238E27FC236}">
                <a16:creationId xmlns:a16="http://schemas.microsoft.com/office/drawing/2014/main" xmlns="" id="{425D2144-37D2-47E1-981B-F24701018CD7}"/>
              </a:ext>
            </a:extLst>
          </p:cNvPr>
          <p:cNvSpPr/>
          <p:nvPr/>
        </p:nvSpPr>
        <p:spPr>
          <a:xfrm>
            <a:off x="890298" y="3497878"/>
            <a:ext cx="4972416" cy="3248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xmlns="" id="{BC70883F-6F52-49BA-BC26-FC470DDA3B22}"/>
              </a:ext>
            </a:extLst>
          </p:cNvPr>
          <p:cNvSpPr/>
          <p:nvPr/>
        </p:nvSpPr>
        <p:spPr>
          <a:xfrm>
            <a:off x="890299" y="4459154"/>
            <a:ext cx="5148047" cy="32480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29" name="Rectangle 28">
            <a:extLst>
              <a:ext uri="{FF2B5EF4-FFF2-40B4-BE49-F238E27FC236}">
                <a16:creationId xmlns:a16="http://schemas.microsoft.com/office/drawing/2014/main" xmlns="" id="{26835509-E965-4324-8881-81460510B43D}"/>
              </a:ext>
            </a:extLst>
          </p:cNvPr>
          <p:cNvSpPr/>
          <p:nvPr/>
        </p:nvSpPr>
        <p:spPr>
          <a:xfrm>
            <a:off x="890298" y="5782145"/>
            <a:ext cx="1306932" cy="883802"/>
          </a:xfrm>
          <a:prstGeom prst="rect">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30" name="Rectangle 29">
            <a:extLst>
              <a:ext uri="{FF2B5EF4-FFF2-40B4-BE49-F238E27FC236}">
                <a16:creationId xmlns:a16="http://schemas.microsoft.com/office/drawing/2014/main" xmlns="" id="{FB0E67D3-3B1B-452A-B89B-F2CC7D656203}"/>
              </a:ext>
            </a:extLst>
          </p:cNvPr>
          <p:cNvSpPr/>
          <p:nvPr/>
        </p:nvSpPr>
        <p:spPr>
          <a:xfrm>
            <a:off x="7603594" y="5782145"/>
            <a:ext cx="1306932" cy="883802"/>
          </a:xfrm>
          <a:prstGeom prst="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31" name="Rectangle 30">
            <a:extLst>
              <a:ext uri="{FF2B5EF4-FFF2-40B4-BE49-F238E27FC236}">
                <a16:creationId xmlns:a16="http://schemas.microsoft.com/office/drawing/2014/main" xmlns="" id="{818F51EB-AE35-4723-911E-B31A515C05A1}"/>
              </a:ext>
            </a:extLst>
          </p:cNvPr>
          <p:cNvSpPr/>
          <p:nvPr/>
        </p:nvSpPr>
        <p:spPr>
          <a:xfrm>
            <a:off x="3128063" y="5782145"/>
            <a:ext cx="1306932" cy="883802"/>
          </a:xfrm>
          <a:prstGeom prst="rect">
            <a:avLst/>
          </a:prstGeom>
          <a:solidFill>
            <a:schemeClr val="bg1"/>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32" name="Rectangle 31">
            <a:extLst>
              <a:ext uri="{FF2B5EF4-FFF2-40B4-BE49-F238E27FC236}">
                <a16:creationId xmlns:a16="http://schemas.microsoft.com/office/drawing/2014/main" xmlns="" id="{2F9BA161-2492-41DC-8DDB-DDDF2F83245D}"/>
              </a:ext>
            </a:extLst>
          </p:cNvPr>
          <p:cNvSpPr/>
          <p:nvPr/>
        </p:nvSpPr>
        <p:spPr>
          <a:xfrm>
            <a:off x="5365828" y="5782145"/>
            <a:ext cx="1306932" cy="883802"/>
          </a:xfrm>
          <a:prstGeom prst="rect">
            <a:avLst/>
          </a:prstGeom>
          <a:solidFill>
            <a:schemeClr val="bg1"/>
          </a:solid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33" name="Rectangle 32">
            <a:extLst>
              <a:ext uri="{FF2B5EF4-FFF2-40B4-BE49-F238E27FC236}">
                <a16:creationId xmlns:a16="http://schemas.microsoft.com/office/drawing/2014/main" xmlns="" id="{008757A2-C17A-4239-8F5E-DD86D7C28D4C}"/>
              </a:ext>
            </a:extLst>
          </p:cNvPr>
          <p:cNvSpPr/>
          <p:nvPr/>
        </p:nvSpPr>
        <p:spPr>
          <a:xfrm>
            <a:off x="9841360" y="5782145"/>
            <a:ext cx="1306932" cy="883802"/>
          </a:xfrm>
          <a:prstGeom prst="rect">
            <a:avLst/>
          </a:prstGeom>
          <a:solidFill>
            <a:schemeClr val="bg1"/>
          </a:solidFill>
          <a:ln w="762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34" name="Isosceles Triangle 51">
            <a:extLst>
              <a:ext uri="{FF2B5EF4-FFF2-40B4-BE49-F238E27FC236}">
                <a16:creationId xmlns:a16="http://schemas.microsoft.com/office/drawing/2014/main" xmlns="" id="{C21E31A7-561F-4568-89DA-4B8BCD3B70EB}"/>
              </a:ext>
            </a:extLst>
          </p:cNvPr>
          <p:cNvSpPr/>
          <p:nvPr/>
        </p:nvSpPr>
        <p:spPr>
          <a:xfrm>
            <a:off x="1377244" y="6128026"/>
            <a:ext cx="333042" cy="244221"/>
          </a:xfrm>
          <a:custGeom>
            <a:avLst/>
            <a:gdLst/>
            <a:ahLst/>
            <a:cxnLst/>
            <a:rect l="l" t="t" r="r" b="b"/>
            <a:pathLst>
              <a:path w="3240001" h="2375905">
                <a:moveTo>
                  <a:pt x="1974640" y="1379575"/>
                </a:moveTo>
                <a:lnTo>
                  <a:pt x="3240001" y="2375905"/>
                </a:lnTo>
                <a:lnTo>
                  <a:pt x="1" y="2375905"/>
                </a:lnTo>
                <a:lnTo>
                  <a:pt x="1269863" y="1399042"/>
                </a:lnTo>
                <a:lnTo>
                  <a:pt x="1610574" y="1745545"/>
                </a:lnTo>
                <a:close/>
                <a:moveTo>
                  <a:pt x="3240001" y="126952"/>
                </a:moveTo>
                <a:lnTo>
                  <a:pt x="3240001" y="2258912"/>
                </a:lnTo>
                <a:lnTo>
                  <a:pt x="2032457" y="1334195"/>
                </a:lnTo>
                <a:close/>
                <a:moveTo>
                  <a:pt x="0" y="117525"/>
                </a:moveTo>
                <a:lnTo>
                  <a:pt x="1207545" y="1324768"/>
                </a:lnTo>
                <a:lnTo>
                  <a:pt x="0" y="2249485"/>
                </a:lnTo>
                <a:close/>
                <a:moveTo>
                  <a:pt x="0" y="0"/>
                </a:moveTo>
                <a:lnTo>
                  <a:pt x="3240000" y="0"/>
                </a:lnTo>
                <a:lnTo>
                  <a:pt x="1610572" y="162051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35" name="Rounded Rectangle 5">
            <a:extLst>
              <a:ext uri="{FF2B5EF4-FFF2-40B4-BE49-F238E27FC236}">
                <a16:creationId xmlns:a16="http://schemas.microsoft.com/office/drawing/2014/main" xmlns="" id="{BEC24C95-04A2-4C17-AFA2-32C6B7303A9F}"/>
              </a:ext>
            </a:extLst>
          </p:cNvPr>
          <p:cNvSpPr/>
          <p:nvPr/>
        </p:nvSpPr>
        <p:spPr>
          <a:xfrm flipH="1">
            <a:off x="3585688" y="6088579"/>
            <a:ext cx="391682" cy="323114"/>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36" name="Rectangle 36">
            <a:extLst>
              <a:ext uri="{FF2B5EF4-FFF2-40B4-BE49-F238E27FC236}">
                <a16:creationId xmlns:a16="http://schemas.microsoft.com/office/drawing/2014/main" xmlns="" id="{21E1C43F-E78A-4E13-B4D3-39313C26DCC1}"/>
              </a:ext>
            </a:extLst>
          </p:cNvPr>
          <p:cNvSpPr/>
          <p:nvPr/>
        </p:nvSpPr>
        <p:spPr>
          <a:xfrm>
            <a:off x="5827574" y="6086211"/>
            <a:ext cx="389370" cy="325482"/>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37" name="Rounded Rectangle 7">
            <a:extLst>
              <a:ext uri="{FF2B5EF4-FFF2-40B4-BE49-F238E27FC236}">
                <a16:creationId xmlns:a16="http://schemas.microsoft.com/office/drawing/2014/main" xmlns="" id="{7271A8A4-F227-4902-96A7-6E0E6FDEDD24}"/>
              </a:ext>
            </a:extLst>
          </p:cNvPr>
          <p:cNvSpPr/>
          <p:nvPr/>
        </p:nvSpPr>
        <p:spPr>
          <a:xfrm>
            <a:off x="8080972" y="6068322"/>
            <a:ext cx="352176" cy="303924"/>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38" name="Freeform 53">
            <a:extLst>
              <a:ext uri="{FF2B5EF4-FFF2-40B4-BE49-F238E27FC236}">
                <a16:creationId xmlns:a16="http://schemas.microsoft.com/office/drawing/2014/main" xmlns="" id="{1A806BF1-B852-4BE0-815B-BC2FC312EE83}"/>
              </a:ext>
            </a:extLst>
          </p:cNvPr>
          <p:cNvSpPr/>
          <p:nvPr/>
        </p:nvSpPr>
        <p:spPr>
          <a:xfrm>
            <a:off x="10340059" y="6056499"/>
            <a:ext cx="382784" cy="392454"/>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xmlns="" id="{2B700FA1-CAD3-4107-BF76-552DEFDC33C7}"/>
              </a:ext>
            </a:extLst>
          </p:cNvPr>
          <p:cNvSpPr txBox="1"/>
          <p:nvPr/>
        </p:nvSpPr>
        <p:spPr>
          <a:xfrm>
            <a:off x="418519" y="192053"/>
            <a:ext cx="11387137" cy="830997"/>
          </a:xfrm>
          <a:prstGeom prst="rect">
            <a:avLst/>
          </a:prstGeom>
          <a:noFill/>
        </p:spPr>
        <p:txBody>
          <a:bodyPr wrap="square">
            <a:spAutoFit/>
          </a:bodyPr>
          <a:lstStyle/>
          <a:p>
            <a:pPr algn="ctr"/>
            <a:r>
              <a:rPr lang="en-US" sz="2400" b="1" i="0" dirty="0">
                <a:solidFill>
                  <a:srgbClr val="660066"/>
                </a:solidFill>
                <a:effectLst/>
                <a:latin typeface="Arial Đen"/>
              </a:rPr>
              <a:t>4.2. </a:t>
            </a:r>
            <a:r>
              <a:rPr lang="vi-VN" sz="2400" b="1" i="0" dirty="0">
                <a:solidFill>
                  <a:srgbClr val="660066"/>
                </a:solidFill>
                <a:effectLst/>
                <a:latin typeface="Arial Đen"/>
              </a:rPr>
              <a:t>Lý luận của V.I. Lênin về các đặc điểm kinh tế của độc quyền và độc quyền nhà nước trong nền kinh tế thị trường tư bản chủ nghĩa</a:t>
            </a:r>
          </a:p>
        </p:txBody>
      </p:sp>
      <p:grpSp>
        <p:nvGrpSpPr>
          <p:cNvPr id="41" name="Group 21">
            <a:extLst>
              <a:ext uri="{FF2B5EF4-FFF2-40B4-BE49-F238E27FC236}">
                <a16:creationId xmlns:a16="http://schemas.microsoft.com/office/drawing/2014/main" xmlns="" id="{8BB23A2C-E648-48B5-9643-29492FEC9E9D}"/>
              </a:ext>
            </a:extLst>
          </p:cNvPr>
          <p:cNvGrpSpPr>
            <a:grpSpLocks/>
          </p:cNvGrpSpPr>
          <p:nvPr/>
        </p:nvGrpSpPr>
        <p:grpSpPr bwMode="auto">
          <a:xfrm rot="10800000" flipV="1">
            <a:off x="0" y="1168838"/>
            <a:ext cx="11964473" cy="49446"/>
            <a:chOff x="240" y="525"/>
            <a:chExt cx="5298" cy="3"/>
          </a:xfrm>
        </p:grpSpPr>
        <p:sp>
          <p:nvSpPr>
            <p:cNvPr id="42" name="Line 7">
              <a:extLst>
                <a:ext uri="{FF2B5EF4-FFF2-40B4-BE49-F238E27FC236}">
                  <a16:creationId xmlns:a16="http://schemas.microsoft.com/office/drawing/2014/main" xmlns="" id="{6A95317F-D1B7-40C4-8F40-810AA8CA16E1}"/>
                </a:ext>
              </a:extLst>
            </p:cNvPr>
            <p:cNvSpPr>
              <a:spLocks noChangeShapeType="1"/>
            </p:cNvSpPr>
            <p:nvPr/>
          </p:nvSpPr>
          <p:spPr bwMode="auto">
            <a:xfrm>
              <a:off x="2850" y="525"/>
              <a:ext cx="2688"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latin typeface="Arial"/>
                <a:ea typeface="Arial Unicode MS"/>
              </a:endParaRPr>
            </a:p>
          </p:txBody>
        </p:sp>
        <p:sp>
          <p:nvSpPr>
            <p:cNvPr id="43" name="Line 8">
              <a:extLst>
                <a:ext uri="{FF2B5EF4-FFF2-40B4-BE49-F238E27FC236}">
                  <a16:creationId xmlns:a16="http://schemas.microsoft.com/office/drawing/2014/main" xmlns="" id="{DAF9ACA8-B654-4901-9259-D3F508B0F96D}"/>
                </a:ext>
              </a:extLst>
            </p:cNvPr>
            <p:cNvSpPr>
              <a:spLocks noChangeShapeType="1"/>
            </p:cNvSpPr>
            <p:nvPr/>
          </p:nvSpPr>
          <p:spPr bwMode="auto">
            <a:xfrm>
              <a:off x="240" y="528"/>
              <a:ext cx="5298" cy="0"/>
            </a:xfrm>
            <a:prstGeom prst="line">
              <a:avLst/>
            </a:prstGeom>
            <a:noFill/>
            <a:ln w="127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solidFill>
                  <a:prstClr val="black"/>
                </a:solidFill>
                <a:latin typeface="Arial"/>
                <a:ea typeface="Arial Unicode MS"/>
              </a:endParaRPr>
            </a:p>
          </p:txBody>
        </p:sp>
      </p:grpSp>
      <p:sp>
        <p:nvSpPr>
          <p:cNvPr id="45" name="TextBox 44">
            <a:extLst>
              <a:ext uri="{FF2B5EF4-FFF2-40B4-BE49-F238E27FC236}">
                <a16:creationId xmlns:a16="http://schemas.microsoft.com/office/drawing/2014/main" xmlns="" id="{B2B9A35A-1099-4D3F-A4C4-D526E99373F1}"/>
              </a:ext>
            </a:extLst>
          </p:cNvPr>
          <p:cNvSpPr txBox="1"/>
          <p:nvPr/>
        </p:nvSpPr>
        <p:spPr>
          <a:xfrm>
            <a:off x="1677094" y="1607994"/>
            <a:ext cx="9501363" cy="461665"/>
          </a:xfrm>
          <a:prstGeom prst="rect">
            <a:avLst/>
          </a:prstGeom>
          <a:noFill/>
          <a:ln>
            <a:solidFill>
              <a:srgbClr val="0033CC"/>
            </a:solidFill>
          </a:ln>
        </p:spPr>
        <p:txBody>
          <a:bodyPr wrap="square">
            <a:spAutoFit/>
          </a:bodyPr>
          <a:lstStyle/>
          <a:p>
            <a:pPr algn="l"/>
            <a:r>
              <a:rPr lang="en-US" sz="2400" b="1" i="0" dirty="0">
                <a:solidFill>
                  <a:srgbClr val="0033CC"/>
                </a:solidFill>
                <a:effectLst/>
                <a:latin typeface="Arial Đen"/>
                <a:cs typeface="Arial" panose="020B0604020202020204" pitchFamily="34" charset="0"/>
              </a:rPr>
              <a:t>4.2.1.</a:t>
            </a:r>
            <a:r>
              <a:rPr lang="vi-VN"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Lý</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luận</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của</a:t>
            </a:r>
            <a:r>
              <a:rPr lang="en-US" sz="2400" b="1" i="0" dirty="0">
                <a:solidFill>
                  <a:srgbClr val="0033CC"/>
                </a:solidFill>
                <a:effectLst/>
                <a:latin typeface="Arial Đen"/>
                <a:cs typeface="Arial" panose="020B0604020202020204" pitchFamily="34" charset="0"/>
              </a:rPr>
              <a:t> V.I. </a:t>
            </a:r>
            <a:r>
              <a:rPr lang="en-US" sz="2400" b="1" i="0" dirty="0" err="1">
                <a:solidFill>
                  <a:srgbClr val="0033CC"/>
                </a:solidFill>
                <a:effectLst/>
                <a:latin typeface="Arial Đen"/>
                <a:cs typeface="Arial" panose="020B0604020202020204" pitchFamily="34" charset="0"/>
              </a:rPr>
              <a:t>Lênin</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về</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đặc</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điểm</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kinh</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tế</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của</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độc</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quy</a:t>
            </a:r>
            <a:r>
              <a:rPr lang="en-US" sz="2400" b="1" i="0" dirty="0" err="1">
                <a:solidFill>
                  <a:srgbClr val="0033CC"/>
                </a:solidFill>
                <a:effectLst/>
                <a:latin typeface="Arial Đen"/>
              </a:rPr>
              <a:t>ền</a:t>
            </a:r>
            <a:endParaRPr lang="en-US" sz="2400" b="1" i="0" dirty="0">
              <a:solidFill>
                <a:srgbClr val="0033CC"/>
              </a:solidFill>
              <a:effectLst/>
              <a:latin typeface="Arial Đen"/>
            </a:endParaRPr>
          </a:p>
        </p:txBody>
      </p:sp>
      <p:sp>
        <p:nvSpPr>
          <p:cNvPr id="47" name="TextBox 46">
            <a:extLst>
              <a:ext uri="{FF2B5EF4-FFF2-40B4-BE49-F238E27FC236}">
                <a16:creationId xmlns:a16="http://schemas.microsoft.com/office/drawing/2014/main" xmlns="" id="{B6DED965-161D-417B-8B43-FB7A04AC43BF}"/>
              </a:ext>
            </a:extLst>
          </p:cNvPr>
          <p:cNvSpPr txBox="1"/>
          <p:nvPr/>
        </p:nvSpPr>
        <p:spPr>
          <a:xfrm>
            <a:off x="853436" y="4787065"/>
            <a:ext cx="4512391" cy="584775"/>
          </a:xfrm>
          <a:prstGeom prst="rect">
            <a:avLst/>
          </a:prstGeom>
          <a:noFill/>
        </p:spPr>
        <p:txBody>
          <a:bodyPr wrap="square">
            <a:spAutoFit/>
          </a:bodyPr>
          <a:lstStyle/>
          <a:p>
            <a:pPr algn="l"/>
            <a:r>
              <a:rPr lang="vi-VN" sz="1600" i="0" dirty="0">
                <a:solidFill>
                  <a:srgbClr val="008000"/>
                </a:solidFill>
                <a:effectLst/>
                <a:latin typeface="Arial" panose="020B0604020202020204" pitchFamily="34" charset="0"/>
                <a:cs typeface="Arial" panose="020B0604020202020204" pitchFamily="34" charset="0"/>
              </a:rPr>
              <a:t>4.2.1.1.Các tổ chức độc quyền có quy mô tích tụ và tập trung tư bản lớn</a:t>
            </a:r>
          </a:p>
        </p:txBody>
      </p:sp>
      <p:sp>
        <p:nvSpPr>
          <p:cNvPr id="49" name="TextBox 48">
            <a:extLst>
              <a:ext uri="{FF2B5EF4-FFF2-40B4-BE49-F238E27FC236}">
                <a16:creationId xmlns:a16="http://schemas.microsoft.com/office/drawing/2014/main" xmlns="" id="{C93C1437-F138-49F9-A46C-593A2E5A81ED}"/>
              </a:ext>
            </a:extLst>
          </p:cNvPr>
          <p:cNvSpPr txBox="1"/>
          <p:nvPr/>
        </p:nvSpPr>
        <p:spPr>
          <a:xfrm>
            <a:off x="819681" y="3829932"/>
            <a:ext cx="4648276" cy="584775"/>
          </a:xfrm>
          <a:prstGeom prst="rect">
            <a:avLst/>
          </a:prstGeom>
          <a:noFill/>
        </p:spPr>
        <p:txBody>
          <a:bodyPr wrap="square">
            <a:spAutoFit/>
          </a:bodyPr>
          <a:lstStyle/>
          <a:p>
            <a:pPr algn="l"/>
            <a:r>
              <a:rPr lang="vi-VN" sz="1600" i="0" dirty="0">
                <a:solidFill>
                  <a:srgbClr val="0070C0"/>
                </a:solidFill>
                <a:effectLst/>
                <a:latin typeface="Arial" panose="020B0604020202020204" pitchFamily="34" charset="0"/>
                <a:cs typeface="Arial" panose="020B0604020202020204" pitchFamily="34" charset="0"/>
              </a:rPr>
              <a:t>4.2.1.2. Sức mạnh của các tổ chức độc quyền do tư bán tài chinh và hệ thống tài phiệt chi phối</a:t>
            </a:r>
          </a:p>
        </p:txBody>
      </p:sp>
      <p:sp>
        <p:nvSpPr>
          <p:cNvPr id="51" name="TextBox 50">
            <a:extLst>
              <a:ext uri="{FF2B5EF4-FFF2-40B4-BE49-F238E27FC236}">
                <a16:creationId xmlns:a16="http://schemas.microsoft.com/office/drawing/2014/main" xmlns="" id="{1823FBA1-BA1C-48E6-B6D6-4F7257D064CC}"/>
              </a:ext>
            </a:extLst>
          </p:cNvPr>
          <p:cNvSpPr txBox="1"/>
          <p:nvPr/>
        </p:nvSpPr>
        <p:spPr>
          <a:xfrm>
            <a:off x="856646" y="3047206"/>
            <a:ext cx="6184701" cy="338554"/>
          </a:xfrm>
          <a:prstGeom prst="rect">
            <a:avLst/>
          </a:prstGeom>
          <a:noFill/>
        </p:spPr>
        <p:txBody>
          <a:bodyPr wrap="square">
            <a:spAutoFit/>
          </a:bodyPr>
          <a:lstStyle/>
          <a:p>
            <a:pPr algn="l"/>
            <a:r>
              <a:rPr lang="vi-VN" sz="1600" i="0" dirty="0">
                <a:solidFill>
                  <a:srgbClr val="663300"/>
                </a:solidFill>
                <a:effectLst/>
                <a:latin typeface="Arial" panose="020B0604020202020204" pitchFamily="34" charset="0"/>
                <a:cs typeface="Arial" panose="020B0604020202020204" pitchFamily="34" charset="0"/>
              </a:rPr>
              <a:t>4.2.1.3. Xuất khẩu tư bản trở thành phổ biến</a:t>
            </a:r>
          </a:p>
        </p:txBody>
      </p:sp>
      <p:sp>
        <p:nvSpPr>
          <p:cNvPr id="53" name="TextBox 52">
            <a:extLst>
              <a:ext uri="{FF2B5EF4-FFF2-40B4-BE49-F238E27FC236}">
                <a16:creationId xmlns:a16="http://schemas.microsoft.com/office/drawing/2014/main" xmlns="" id="{66100EE6-AE66-4B2D-8516-4D0B3E09F65E}"/>
              </a:ext>
            </a:extLst>
          </p:cNvPr>
          <p:cNvSpPr txBox="1"/>
          <p:nvPr/>
        </p:nvSpPr>
        <p:spPr>
          <a:xfrm>
            <a:off x="6600194" y="3343679"/>
            <a:ext cx="4623569" cy="584775"/>
          </a:xfrm>
          <a:prstGeom prst="rect">
            <a:avLst/>
          </a:prstGeom>
          <a:noFill/>
        </p:spPr>
        <p:txBody>
          <a:bodyPr wrap="square">
            <a:spAutoFit/>
          </a:bodyPr>
          <a:lstStyle/>
          <a:p>
            <a:pPr algn="l"/>
            <a:r>
              <a:rPr lang="vi-VN" sz="1600" dirty="0">
                <a:solidFill>
                  <a:srgbClr val="CC0066"/>
                </a:solidFill>
                <a:latin typeface="Arial" panose="020B0604020202020204" pitchFamily="34" charset="0"/>
                <a:cs typeface="Arial" panose="020B0604020202020204" pitchFamily="34" charset="0"/>
              </a:rPr>
              <a:t>4.2.1.4. </a:t>
            </a:r>
            <a:r>
              <a:rPr lang="vi-VN" sz="1600" i="0" dirty="0">
                <a:solidFill>
                  <a:srgbClr val="CC0066"/>
                </a:solidFill>
                <a:effectLst/>
                <a:latin typeface="Arial" panose="020B0604020202020204" pitchFamily="34" charset="0"/>
                <a:cs typeface="Arial" panose="020B0604020202020204" pitchFamily="34" charset="0"/>
              </a:rPr>
              <a:t>Cạnh tranh để phân chia thị trường thế giới là tất yếu giữa các tập đoàn độc quyền</a:t>
            </a:r>
          </a:p>
        </p:txBody>
      </p:sp>
      <p:sp>
        <p:nvSpPr>
          <p:cNvPr id="55" name="TextBox 54">
            <a:extLst>
              <a:ext uri="{FF2B5EF4-FFF2-40B4-BE49-F238E27FC236}">
                <a16:creationId xmlns:a16="http://schemas.microsoft.com/office/drawing/2014/main" xmlns="" id="{56AD4318-F019-433E-AEC8-CB8D61BDC3C9}"/>
              </a:ext>
            </a:extLst>
          </p:cNvPr>
          <p:cNvSpPr txBox="1"/>
          <p:nvPr/>
        </p:nvSpPr>
        <p:spPr>
          <a:xfrm>
            <a:off x="6571020" y="4316090"/>
            <a:ext cx="4607438" cy="830997"/>
          </a:xfrm>
          <a:prstGeom prst="rect">
            <a:avLst/>
          </a:prstGeom>
          <a:noFill/>
        </p:spPr>
        <p:txBody>
          <a:bodyPr wrap="square">
            <a:spAutoFit/>
          </a:bodyPr>
          <a:lstStyle/>
          <a:p>
            <a:pPr algn="l"/>
            <a:r>
              <a:rPr lang="vi-VN" sz="1600" i="0" dirty="0">
                <a:solidFill>
                  <a:srgbClr val="000000"/>
                </a:solidFill>
                <a:effectLst/>
                <a:latin typeface="Arial" panose="020B0604020202020204" pitchFamily="34" charset="0"/>
                <a:cs typeface="Arial" panose="020B0604020202020204" pitchFamily="34" charset="0"/>
              </a:rPr>
              <a:t>4.2.1.5. Lôi kéo, thúc đầy các chính phủ vào việc phân định khu vực lãnh thổ ảnh hưởng là cách thức để bảo vệ lợi ích độc quyền</a:t>
            </a:r>
          </a:p>
        </p:txBody>
      </p:sp>
    </p:spTree>
    <p:extLst>
      <p:ext uri="{BB962C8B-B14F-4D97-AF65-F5344CB8AC3E}">
        <p14:creationId xmlns:p14="http://schemas.microsoft.com/office/powerpoint/2010/main" val="4094716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1000" fill="hold"/>
                                        <p:tgtEl>
                                          <p:spTgt spid="40"/>
                                        </p:tgtEl>
                                        <p:attrNameLst>
                                          <p:attrName>ppt_w</p:attrName>
                                        </p:attrNameLst>
                                      </p:cBhvr>
                                      <p:tavLst>
                                        <p:tav tm="0">
                                          <p:val>
                                            <p:fltVal val="0"/>
                                          </p:val>
                                        </p:tav>
                                        <p:tav tm="100000">
                                          <p:val>
                                            <p:strVal val="#ppt_w"/>
                                          </p:val>
                                        </p:tav>
                                      </p:tavLst>
                                    </p:anim>
                                    <p:anim calcmode="lin" valueType="num">
                                      <p:cBhvr>
                                        <p:cTn id="8" dur="1000" fill="hold"/>
                                        <p:tgtEl>
                                          <p:spTgt spid="40"/>
                                        </p:tgtEl>
                                        <p:attrNameLst>
                                          <p:attrName>ppt_h</p:attrName>
                                        </p:attrNameLst>
                                      </p:cBhvr>
                                      <p:tavLst>
                                        <p:tav tm="0">
                                          <p:val>
                                            <p:fltVal val="0"/>
                                          </p:val>
                                        </p:tav>
                                        <p:tav tm="100000">
                                          <p:val>
                                            <p:strVal val="#ppt_h"/>
                                          </p:val>
                                        </p:tav>
                                      </p:tavLst>
                                    </p:anim>
                                    <p:anim calcmode="lin" valueType="num">
                                      <p:cBhvr>
                                        <p:cTn id="9" dur="1000" fill="hold"/>
                                        <p:tgtEl>
                                          <p:spTgt spid="40"/>
                                        </p:tgtEl>
                                        <p:attrNameLst>
                                          <p:attrName>style.rotation</p:attrName>
                                        </p:attrNameLst>
                                      </p:cBhvr>
                                      <p:tavLst>
                                        <p:tav tm="0">
                                          <p:val>
                                            <p:fltVal val="90"/>
                                          </p:val>
                                        </p:tav>
                                        <p:tav tm="100000">
                                          <p:val>
                                            <p:fltVal val="0"/>
                                          </p:val>
                                        </p:tav>
                                      </p:tavLst>
                                    </p:anim>
                                    <p:animEffect transition="in" filter="fade">
                                      <p:cBhvr>
                                        <p:cTn id="10" dur="1000"/>
                                        <p:tgtEl>
                                          <p:spTgt spid="40"/>
                                        </p:tgtEl>
                                      </p:cBhvr>
                                    </p:animEffect>
                                  </p:childTnLst>
                                </p:cTn>
                              </p:par>
                              <p:par>
                                <p:cTn id="11" presetID="31" presetClass="entr" presetSubtype="0"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p:cTn id="13" dur="1000" fill="hold"/>
                                        <p:tgtEl>
                                          <p:spTgt spid="41"/>
                                        </p:tgtEl>
                                        <p:attrNameLst>
                                          <p:attrName>ppt_w</p:attrName>
                                        </p:attrNameLst>
                                      </p:cBhvr>
                                      <p:tavLst>
                                        <p:tav tm="0">
                                          <p:val>
                                            <p:fltVal val="0"/>
                                          </p:val>
                                        </p:tav>
                                        <p:tav tm="100000">
                                          <p:val>
                                            <p:strVal val="#ppt_w"/>
                                          </p:val>
                                        </p:tav>
                                      </p:tavLst>
                                    </p:anim>
                                    <p:anim calcmode="lin" valueType="num">
                                      <p:cBhvr>
                                        <p:cTn id="14" dur="1000" fill="hold"/>
                                        <p:tgtEl>
                                          <p:spTgt spid="41"/>
                                        </p:tgtEl>
                                        <p:attrNameLst>
                                          <p:attrName>ppt_h</p:attrName>
                                        </p:attrNameLst>
                                      </p:cBhvr>
                                      <p:tavLst>
                                        <p:tav tm="0">
                                          <p:val>
                                            <p:fltVal val="0"/>
                                          </p:val>
                                        </p:tav>
                                        <p:tav tm="100000">
                                          <p:val>
                                            <p:strVal val="#ppt_h"/>
                                          </p:val>
                                        </p:tav>
                                      </p:tavLst>
                                    </p:anim>
                                    <p:anim calcmode="lin" valueType="num">
                                      <p:cBhvr>
                                        <p:cTn id="15" dur="1000" fill="hold"/>
                                        <p:tgtEl>
                                          <p:spTgt spid="41"/>
                                        </p:tgtEl>
                                        <p:attrNameLst>
                                          <p:attrName>style.rotation</p:attrName>
                                        </p:attrNameLst>
                                      </p:cBhvr>
                                      <p:tavLst>
                                        <p:tav tm="0">
                                          <p:val>
                                            <p:fltVal val="90"/>
                                          </p:val>
                                        </p:tav>
                                        <p:tav tm="100000">
                                          <p:val>
                                            <p:fltVal val="0"/>
                                          </p:val>
                                        </p:tav>
                                      </p:tavLst>
                                    </p:anim>
                                    <p:animEffect transition="in" filter="fade">
                                      <p:cBhvr>
                                        <p:cTn id="16" dur="1000"/>
                                        <p:tgtEl>
                                          <p:spTgt spid="41"/>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1000" fill="hold"/>
                                        <p:tgtEl>
                                          <p:spTgt spid="45"/>
                                        </p:tgtEl>
                                        <p:attrNameLst>
                                          <p:attrName>ppt_w</p:attrName>
                                        </p:attrNameLst>
                                      </p:cBhvr>
                                      <p:tavLst>
                                        <p:tav tm="0">
                                          <p:val>
                                            <p:fltVal val="0"/>
                                          </p:val>
                                        </p:tav>
                                        <p:tav tm="100000">
                                          <p:val>
                                            <p:strVal val="#ppt_w"/>
                                          </p:val>
                                        </p:tav>
                                      </p:tavLst>
                                    </p:anim>
                                    <p:anim calcmode="lin" valueType="num">
                                      <p:cBhvr>
                                        <p:cTn id="20" dur="1000" fill="hold"/>
                                        <p:tgtEl>
                                          <p:spTgt spid="45"/>
                                        </p:tgtEl>
                                        <p:attrNameLst>
                                          <p:attrName>ppt_h</p:attrName>
                                        </p:attrNameLst>
                                      </p:cBhvr>
                                      <p:tavLst>
                                        <p:tav tm="0">
                                          <p:val>
                                            <p:fltVal val="0"/>
                                          </p:val>
                                        </p:tav>
                                        <p:tav tm="100000">
                                          <p:val>
                                            <p:strVal val="#ppt_h"/>
                                          </p:val>
                                        </p:tav>
                                      </p:tavLst>
                                    </p:anim>
                                    <p:anim calcmode="lin" valueType="num">
                                      <p:cBhvr>
                                        <p:cTn id="21" dur="1000" fill="hold"/>
                                        <p:tgtEl>
                                          <p:spTgt spid="45"/>
                                        </p:tgtEl>
                                        <p:attrNameLst>
                                          <p:attrName>style.rotation</p:attrName>
                                        </p:attrNameLst>
                                      </p:cBhvr>
                                      <p:tavLst>
                                        <p:tav tm="0">
                                          <p:val>
                                            <p:fltVal val="90"/>
                                          </p:val>
                                        </p:tav>
                                        <p:tav tm="100000">
                                          <p:val>
                                            <p:fltVal val="0"/>
                                          </p:val>
                                        </p:tav>
                                      </p:tavLst>
                                    </p:anim>
                                    <p:animEffect transition="in" filter="fade">
                                      <p:cBhvr>
                                        <p:cTn id="22" dur="1000"/>
                                        <p:tgtEl>
                                          <p:spTgt spid="45"/>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ircle(in)">
                                      <p:cBhvr>
                                        <p:cTn id="27" dur="2000"/>
                                        <p:tgtEl>
                                          <p:spTgt spid="4"/>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circle(in)">
                                      <p:cBhvr>
                                        <p:cTn id="30" dur="2000"/>
                                        <p:tgtEl>
                                          <p:spTgt spid="5"/>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circle(in)">
                                      <p:cBhvr>
                                        <p:cTn id="33" dur="2000"/>
                                        <p:tgtEl>
                                          <p:spTgt spid="6"/>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circle(in)">
                                      <p:cBhvr>
                                        <p:cTn id="36" dur="2000"/>
                                        <p:tgtEl>
                                          <p:spTgt spid="7"/>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circle(in)">
                                      <p:cBhvr>
                                        <p:cTn id="39" dur="2000"/>
                                        <p:tgtEl>
                                          <p:spTgt spid="8"/>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circle(in)">
                                      <p:cBhvr>
                                        <p:cTn id="42" dur="2000"/>
                                        <p:tgtEl>
                                          <p:spTgt spid="9"/>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circle(in)">
                                      <p:cBhvr>
                                        <p:cTn id="45" dur="2000"/>
                                        <p:tgtEl>
                                          <p:spTgt spid="10"/>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circle(in)">
                                      <p:cBhvr>
                                        <p:cTn id="48" dur="2000"/>
                                        <p:tgtEl>
                                          <p:spTgt spid="11"/>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circle(in)">
                                      <p:cBhvr>
                                        <p:cTn id="51" dur="2000"/>
                                        <p:tgtEl>
                                          <p:spTgt spid="12"/>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circle(in)">
                                      <p:cBhvr>
                                        <p:cTn id="54" dur="2000"/>
                                        <p:tgtEl>
                                          <p:spTgt spid="13"/>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circle(in)">
                                      <p:cBhvr>
                                        <p:cTn id="57" dur="2000"/>
                                        <p:tgtEl>
                                          <p:spTgt spid="14"/>
                                        </p:tgtEl>
                                      </p:cBhvr>
                                    </p:animEffect>
                                  </p:childTnLst>
                                </p:cTn>
                              </p:par>
                              <p:par>
                                <p:cTn id="58" presetID="6" presetClass="entr" presetSubtype="16"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circle(in)">
                                      <p:cBhvr>
                                        <p:cTn id="60" dur="2000"/>
                                        <p:tgtEl>
                                          <p:spTgt spid="16"/>
                                        </p:tgtEl>
                                      </p:cBhvr>
                                    </p:animEffect>
                                  </p:childTnLst>
                                </p:cTn>
                              </p:par>
                              <p:par>
                                <p:cTn id="61" presetID="6" presetClass="entr" presetSubtype="16"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circle(in)">
                                      <p:cBhvr>
                                        <p:cTn id="63" dur="2000"/>
                                        <p:tgtEl>
                                          <p:spTgt spid="18"/>
                                        </p:tgtEl>
                                      </p:cBhvr>
                                    </p:animEffect>
                                  </p:childTnLst>
                                </p:cTn>
                              </p:par>
                              <p:par>
                                <p:cTn id="64" presetID="6"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circle(in)">
                                      <p:cBhvr>
                                        <p:cTn id="66" dur="2000"/>
                                        <p:tgtEl>
                                          <p:spTgt spid="20"/>
                                        </p:tgtEl>
                                      </p:cBhvr>
                                    </p:animEffect>
                                  </p:childTnLst>
                                </p:cTn>
                              </p:par>
                              <p:par>
                                <p:cTn id="67" presetID="6" presetClass="entr" presetSubtype="16"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circle(in)">
                                      <p:cBhvr>
                                        <p:cTn id="69" dur="2000"/>
                                        <p:tgtEl>
                                          <p:spTgt spid="22"/>
                                        </p:tgtEl>
                                      </p:cBhvr>
                                    </p:animEffect>
                                  </p:childTnLst>
                                </p:cTn>
                              </p:par>
                              <p:par>
                                <p:cTn id="70" presetID="6" presetClass="entr" presetSubtype="16" fill="hold" grpId="0" nodeType="with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circle(in)">
                                      <p:cBhvr>
                                        <p:cTn id="72" dur="2000"/>
                                        <p:tgtEl>
                                          <p:spTgt spid="29"/>
                                        </p:tgtEl>
                                      </p:cBhvr>
                                    </p:animEffect>
                                  </p:childTnLst>
                                </p:cTn>
                              </p:par>
                              <p:par>
                                <p:cTn id="73" presetID="6" presetClass="entr" presetSubtype="16" fill="hold" grpId="0" nodeType="withEffect">
                                  <p:stCondLst>
                                    <p:cond delay="0"/>
                                  </p:stCondLst>
                                  <p:childTnLst>
                                    <p:set>
                                      <p:cBhvr>
                                        <p:cTn id="74" dur="1" fill="hold">
                                          <p:stCondLst>
                                            <p:cond delay="0"/>
                                          </p:stCondLst>
                                        </p:cTn>
                                        <p:tgtEl>
                                          <p:spTgt spid="30"/>
                                        </p:tgtEl>
                                        <p:attrNameLst>
                                          <p:attrName>style.visibility</p:attrName>
                                        </p:attrNameLst>
                                      </p:cBhvr>
                                      <p:to>
                                        <p:strVal val="visible"/>
                                      </p:to>
                                    </p:set>
                                    <p:animEffect transition="in" filter="circle(in)">
                                      <p:cBhvr>
                                        <p:cTn id="75" dur="2000"/>
                                        <p:tgtEl>
                                          <p:spTgt spid="30"/>
                                        </p:tgtEl>
                                      </p:cBhvr>
                                    </p:animEffect>
                                  </p:childTnLst>
                                </p:cTn>
                              </p:par>
                              <p:par>
                                <p:cTn id="76" presetID="6" presetClass="entr" presetSubtype="16"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circle(in)">
                                      <p:cBhvr>
                                        <p:cTn id="78" dur="2000"/>
                                        <p:tgtEl>
                                          <p:spTgt spid="31"/>
                                        </p:tgtEl>
                                      </p:cBhvr>
                                    </p:animEffect>
                                  </p:childTnLst>
                                </p:cTn>
                              </p:par>
                              <p:par>
                                <p:cTn id="79" presetID="6" presetClass="entr" presetSubtype="16" fill="hold" grpId="0" nodeType="with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circle(in)">
                                      <p:cBhvr>
                                        <p:cTn id="81" dur="2000"/>
                                        <p:tgtEl>
                                          <p:spTgt spid="32"/>
                                        </p:tgtEl>
                                      </p:cBhvr>
                                    </p:animEffect>
                                  </p:childTnLst>
                                </p:cTn>
                              </p:par>
                              <p:par>
                                <p:cTn id="82" presetID="6" presetClass="entr" presetSubtype="16" fill="hold" grpId="0" nodeType="with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circle(in)">
                                      <p:cBhvr>
                                        <p:cTn id="84" dur="2000"/>
                                        <p:tgtEl>
                                          <p:spTgt spid="33"/>
                                        </p:tgtEl>
                                      </p:cBhvr>
                                    </p:animEffect>
                                  </p:childTnLst>
                                </p:cTn>
                              </p:par>
                              <p:par>
                                <p:cTn id="85" presetID="6" presetClass="entr" presetSubtype="16" fill="hold" grpId="0" nodeType="with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circle(in)">
                                      <p:cBhvr>
                                        <p:cTn id="87" dur="2000"/>
                                        <p:tgtEl>
                                          <p:spTgt spid="34"/>
                                        </p:tgtEl>
                                      </p:cBhvr>
                                    </p:animEffect>
                                  </p:childTnLst>
                                </p:cTn>
                              </p:par>
                              <p:par>
                                <p:cTn id="88" presetID="6" presetClass="entr" presetSubtype="16" fill="hold" grpId="0" nodeType="with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circle(in)">
                                      <p:cBhvr>
                                        <p:cTn id="90" dur="2000"/>
                                        <p:tgtEl>
                                          <p:spTgt spid="35"/>
                                        </p:tgtEl>
                                      </p:cBhvr>
                                    </p:animEffect>
                                  </p:childTnLst>
                                </p:cTn>
                              </p:par>
                              <p:par>
                                <p:cTn id="91" presetID="6" presetClass="entr" presetSubtype="16" fill="hold" grpId="0" nodeType="with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circle(in)">
                                      <p:cBhvr>
                                        <p:cTn id="93" dur="2000"/>
                                        <p:tgtEl>
                                          <p:spTgt spid="36"/>
                                        </p:tgtEl>
                                      </p:cBhvr>
                                    </p:animEffect>
                                  </p:childTnLst>
                                </p:cTn>
                              </p:par>
                              <p:par>
                                <p:cTn id="94" presetID="6" presetClass="entr" presetSubtype="16" fill="hold" grpId="0" nodeType="with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circle(in)">
                                      <p:cBhvr>
                                        <p:cTn id="96" dur="2000"/>
                                        <p:tgtEl>
                                          <p:spTgt spid="37"/>
                                        </p:tgtEl>
                                      </p:cBhvr>
                                    </p:animEffect>
                                  </p:childTnLst>
                                </p:cTn>
                              </p:par>
                              <p:par>
                                <p:cTn id="97" presetID="6" presetClass="entr" presetSubtype="16" fill="hold" grpId="0" nodeType="with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circle(in)">
                                      <p:cBhvr>
                                        <p:cTn id="99" dur="2000"/>
                                        <p:tgtEl>
                                          <p:spTgt spid="38"/>
                                        </p:tgtEl>
                                      </p:cBhvr>
                                    </p:animEffect>
                                  </p:childTnLst>
                                </p:cTn>
                              </p:par>
                              <p:par>
                                <p:cTn id="100" presetID="6" presetClass="entr" presetSubtype="16" fill="hold" grpId="0" nodeType="withEffect">
                                  <p:stCondLst>
                                    <p:cond delay="0"/>
                                  </p:stCondLst>
                                  <p:childTnLst>
                                    <p:set>
                                      <p:cBhvr>
                                        <p:cTn id="101" dur="1" fill="hold">
                                          <p:stCondLst>
                                            <p:cond delay="0"/>
                                          </p:stCondLst>
                                        </p:cTn>
                                        <p:tgtEl>
                                          <p:spTgt spid="47"/>
                                        </p:tgtEl>
                                        <p:attrNameLst>
                                          <p:attrName>style.visibility</p:attrName>
                                        </p:attrNameLst>
                                      </p:cBhvr>
                                      <p:to>
                                        <p:strVal val="visible"/>
                                      </p:to>
                                    </p:set>
                                    <p:animEffect transition="in" filter="circle(in)">
                                      <p:cBhvr>
                                        <p:cTn id="102" dur="2000"/>
                                        <p:tgtEl>
                                          <p:spTgt spid="47"/>
                                        </p:tgtEl>
                                      </p:cBhvr>
                                    </p:animEffect>
                                  </p:childTnLst>
                                </p:cTn>
                              </p:par>
                              <p:par>
                                <p:cTn id="103" presetID="6" presetClass="entr" presetSubtype="16" fill="hold" grpId="0" nodeType="withEffect">
                                  <p:stCondLst>
                                    <p:cond delay="0"/>
                                  </p:stCondLst>
                                  <p:childTnLst>
                                    <p:set>
                                      <p:cBhvr>
                                        <p:cTn id="104" dur="1" fill="hold">
                                          <p:stCondLst>
                                            <p:cond delay="0"/>
                                          </p:stCondLst>
                                        </p:cTn>
                                        <p:tgtEl>
                                          <p:spTgt spid="49"/>
                                        </p:tgtEl>
                                        <p:attrNameLst>
                                          <p:attrName>style.visibility</p:attrName>
                                        </p:attrNameLst>
                                      </p:cBhvr>
                                      <p:to>
                                        <p:strVal val="visible"/>
                                      </p:to>
                                    </p:set>
                                    <p:animEffect transition="in" filter="circle(in)">
                                      <p:cBhvr>
                                        <p:cTn id="105" dur="2000"/>
                                        <p:tgtEl>
                                          <p:spTgt spid="49"/>
                                        </p:tgtEl>
                                      </p:cBhvr>
                                    </p:animEffect>
                                  </p:childTnLst>
                                </p:cTn>
                              </p:par>
                              <p:par>
                                <p:cTn id="106" presetID="6" presetClass="entr" presetSubtype="16" fill="hold" grpId="0" nodeType="withEffect">
                                  <p:stCondLst>
                                    <p:cond delay="0"/>
                                  </p:stCondLst>
                                  <p:childTnLst>
                                    <p:set>
                                      <p:cBhvr>
                                        <p:cTn id="107" dur="1" fill="hold">
                                          <p:stCondLst>
                                            <p:cond delay="0"/>
                                          </p:stCondLst>
                                        </p:cTn>
                                        <p:tgtEl>
                                          <p:spTgt spid="51"/>
                                        </p:tgtEl>
                                        <p:attrNameLst>
                                          <p:attrName>style.visibility</p:attrName>
                                        </p:attrNameLst>
                                      </p:cBhvr>
                                      <p:to>
                                        <p:strVal val="visible"/>
                                      </p:to>
                                    </p:set>
                                    <p:animEffect transition="in" filter="circle(in)">
                                      <p:cBhvr>
                                        <p:cTn id="108" dur="2000"/>
                                        <p:tgtEl>
                                          <p:spTgt spid="51"/>
                                        </p:tgtEl>
                                      </p:cBhvr>
                                    </p:animEffect>
                                  </p:childTnLst>
                                </p:cTn>
                              </p:par>
                              <p:par>
                                <p:cTn id="109" presetID="6" presetClass="entr" presetSubtype="16" fill="hold" grpId="0" nodeType="withEffect">
                                  <p:stCondLst>
                                    <p:cond delay="0"/>
                                  </p:stCondLst>
                                  <p:childTnLst>
                                    <p:set>
                                      <p:cBhvr>
                                        <p:cTn id="110" dur="1" fill="hold">
                                          <p:stCondLst>
                                            <p:cond delay="0"/>
                                          </p:stCondLst>
                                        </p:cTn>
                                        <p:tgtEl>
                                          <p:spTgt spid="53"/>
                                        </p:tgtEl>
                                        <p:attrNameLst>
                                          <p:attrName>style.visibility</p:attrName>
                                        </p:attrNameLst>
                                      </p:cBhvr>
                                      <p:to>
                                        <p:strVal val="visible"/>
                                      </p:to>
                                    </p:set>
                                    <p:animEffect transition="in" filter="circle(in)">
                                      <p:cBhvr>
                                        <p:cTn id="111" dur="2000"/>
                                        <p:tgtEl>
                                          <p:spTgt spid="53"/>
                                        </p:tgtEl>
                                      </p:cBhvr>
                                    </p:animEffect>
                                  </p:childTnLst>
                                </p:cTn>
                              </p:par>
                              <p:par>
                                <p:cTn id="112" presetID="6" presetClass="entr" presetSubtype="16" fill="hold" grpId="0" nodeType="withEffect">
                                  <p:stCondLst>
                                    <p:cond delay="0"/>
                                  </p:stCondLst>
                                  <p:childTnLst>
                                    <p:set>
                                      <p:cBhvr>
                                        <p:cTn id="113" dur="1" fill="hold">
                                          <p:stCondLst>
                                            <p:cond delay="0"/>
                                          </p:stCondLst>
                                        </p:cTn>
                                        <p:tgtEl>
                                          <p:spTgt spid="55"/>
                                        </p:tgtEl>
                                        <p:attrNameLst>
                                          <p:attrName>style.visibility</p:attrName>
                                        </p:attrNameLst>
                                      </p:cBhvr>
                                      <p:to>
                                        <p:strVal val="visible"/>
                                      </p:to>
                                    </p:set>
                                    <p:animEffect transition="in" filter="circle(in)">
                                      <p:cBhvr>
                                        <p:cTn id="114"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animBg="1"/>
      <p:bldP spid="18" grpId="0" animBg="1"/>
      <p:bldP spid="20" grpId="0" animBg="1"/>
      <p:bldP spid="22"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40" grpId="0"/>
      <p:bldP spid="45" grpId="0" animBg="1"/>
      <p:bldP spid="47" grpId="0"/>
      <p:bldP spid="49" grpId="0"/>
      <p:bldP spid="51" grpId="0"/>
      <p:bldP spid="53" grpId="0"/>
      <p:bldP spid="5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4"/>
          <p:cNvSpPr>
            <a:spLocks noChangeArrowheads="1"/>
          </p:cNvSpPr>
          <p:nvPr/>
        </p:nvSpPr>
        <p:spPr bwMode="auto">
          <a:xfrm>
            <a:off x="3725546" y="2796454"/>
            <a:ext cx="2232025" cy="914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rgbClr val="800000"/>
                </a:solidFill>
                <a:latin typeface=".VnTime" panose="020B7200000000000000" pitchFamily="34" charset="0"/>
              </a:rPr>
              <a:t>Cã</a:t>
            </a:r>
            <a:r>
              <a:rPr lang="en-US" sz="2800" b="1" dirty="0">
                <a:solidFill>
                  <a:srgbClr val="800000"/>
                </a:solidFill>
                <a:latin typeface=".VnTime" panose="020B7200000000000000" pitchFamily="34" charset="0"/>
              </a:rPr>
              <a:t> </a:t>
            </a:r>
            <a:r>
              <a:rPr lang="en-US" sz="2800" b="1" dirty="0" err="1">
                <a:solidFill>
                  <a:srgbClr val="800000"/>
                </a:solidFill>
                <a:latin typeface=".VnTime" panose="020B7200000000000000" pitchFamily="34" charset="0"/>
              </a:rPr>
              <a:t>Ýt</a:t>
            </a:r>
            <a:r>
              <a:rPr lang="en-US" sz="2800" b="1" dirty="0">
                <a:solidFill>
                  <a:srgbClr val="800000"/>
                </a:solidFill>
                <a:latin typeface=".VnTime" panose="020B7200000000000000" pitchFamily="34" charset="0"/>
              </a:rPr>
              <a:t> </a:t>
            </a:r>
          </a:p>
          <a:p>
            <a:pPr algn="ctr" eaLnBrk="1" hangingPunct="1"/>
            <a:r>
              <a:rPr lang="en-US" sz="2800" b="1" dirty="0" err="1">
                <a:solidFill>
                  <a:srgbClr val="800000"/>
                </a:solidFill>
                <a:latin typeface=".VnTime" panose="020B7200000000000000" pitchFamily="34" charset="0"/>
              </a:rPr>
              <a:t>xÝ</a:t>
            </a:r>
            <a:r>
              <a:rPr lang="en-US" sz="2800" b="1" dirty="0">
                <a:solidFill>
                  <a:srgbClr val="800000"/>
                </a:solidFill>
                <a:latin typeface=".VnTime" panose="020B7200000000000000" pitchFamily="34" charset="0"/>
              </a:rPr>
              <a:t> </a:t>
            </a:r>
            <a:r>
              <a:rPr lang="en-US" sz="2800" b="1" dirty="0" err="1">
                <a:solidFill>
                  <a:srgbClr val="800000"/>
                </a:solidFill>
                <a:latin typeface=".VnTime" panose="020B7200000000000000" pitchFamily="34" charset="0"/>
              </a:rPr>
              <a:t>nghiÖp</a:t>
            </a:r>
            <a:r>
              <a:rPr lang="en-US" sz="2800" b="1" dirty="0">
                <a:solidFill>
                  <a:srgbClr val="800000"/>
                </a:solidFill>
                <a:latin typeface=".VnTime" panose="020B7200000000000000" pitchFamily="34" charset="0"/>
              </a:rPr>
              <a:t> </a:t>
            </a:r>
            <a:r>
              <a:rPr lang="en-US" sz="2800" b="1" dirty="0" err="1">
                <a:solidFill>
                  <a:srgbClr val="800000"/>
                </a:solidFill>
                <a:latin typeface=".VnTime" panose="020B7200000000000000" pitchFamily="34" charset="0"/>
              </a:rPr>
              <a:t>lín</a:t>
            </a:r>
            <a:endParaRPr lang="en-US" sz="2800" b="1" dirty="0">
              <a:solidFill>
                <a:srgbClr val="800000"/>
              </a:solidFill>
              <a:latin typeface=".VnTime" panose="020B7200000000000000" pitchFamily="34" charset="0"/>
            </a:endParaRPr>
          </a:p>
        </p:txBody>
      </p:sp>
      <p:sp>
        <p:nvSpPr>
          <p:cNvPr id="49157" name="Rectangle 5"/>
          <p:cNvSpPr>
            <a:spLocks noChangeArrowheads="1"/>
          </p:cNvSpPr>
          <p:nvPr/>
        </p:nvSpPr>
        <p:spPr bwMode="auto">
          <a:xfrm>
            <a:off x="3725546" y="3850554"/>
            <a:ext cx="2232025" cy="914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a:solidFill>
                  <a:srgbClr val="0033CC"/>
                </a:solidFill>
                <a:latin typeface=".VnTime" panose="020B7200000000000000" pitchFamily="34" charset="0"/>
              </a:rPr>
              <a:t>C¹nh </a:t>
            </a:r>
            <a:r>
              <a:rPr lang="en-US" sz="2800" b="1" dirty="0" err="1">
                <a:solidFill>
                  <a:srgbClr val="0033CC"/>
                </a:solidFill>
                <a:latin typeface=".VnTime" panose="020B7200000000000000" pitchFamily="34" charset="0"/>
              </a:rPr>
              <a:t>tranh</a:t>
            </a:r>
            <a:endParaRPr lang="en-US" sz="2800" b="1" dirty="0">
              <a:solidFill>
                <a:srgbClr val="0033CC"/>
              </a:solidFill>
              <a:latin typeface=".VnTime" panose="020B7200000000000000" pitchFamily="34" charset="0"/>
            </a:endParaRPr>
          </a:p>
          <a:p>
            <a:pPr algn="ctr" eaLnBrk="1" hangingPunct="1"/>
            <a:r>
              <a:rPr lang="en-US" sz="2800" b="1" dirty="0">
                <a:solidFill>
                  <a:srgbClr val="0033CC"/>
                </a:solidFill>
                <a:latin typeface=".VnTime" panose="020B7200000000000000" pitchFamily="34" charset="0"/>
              </a:rPr>
              <a:t>gay g¾t</a:t>
            </a:r>
          </a:p>
        </p:txBody>
      </p:sp>
      <p:sp>
        <p:nvSpPr>
          <p:cNvPr id="49159" name="Oval 7"/>
          <p:cNvSpPr>
            <a:spLocks noChangeArrowheads="1"/>
          </p:cNvSpPr>
          <p:nvPr/>
        </p:nvSpPr>
        <p:spPr bwMode="auto">
          <a:xfrm>
            <a:off x="8499159" y="2796454"/>
            <a:ext cx="2026999" cy="1968500"/>
          </a:xfrm>
          <a:prstGeom prst="ellipse">
            <a:avLst/>
          </a:prstGeom>
          <a:solidFill>
            <a:srgbClr val="9900CC"/>
          </a:solidFill>
          <a:ln w="9525">
            <a:solidFill>
              <a:schemeClr val="tx1"/>
            </a:solidFill>
            <a:round/>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chemeClr val="bg1"/>
                </a:solidFill>
                <a:latin typeface=".VnTime" panose="020B7200000000000000" pitchFamily="34" charset="0"/>
              </a:rPr>
              <a:t>Tæ</a:t>
            </a:r>
            <a:r>
              <a:rPr lang="en-US" sz="2800" b="1" dirty="0">
                <a:solidFill>
                  <a:schemeClr val="bg1"/>
                </a:solidFill>
                <a:latin typeface=".VnTime" panose="020B7200000000000000" pitchFamily="34" charset="0"/>
              </a:rPr>
              <a:t> </a:t>
            </a:r>
            <a:r>
              <a:rPr lang="en-US" sz="2800" b="1" dirty="0" err="1">
                <a:solidFill>
                  <a:schemeClr val="bg1"/>
                </a:solidFill>
                <a:latin typeface=".VnTime" panose="020B7200000000000000" pitchFamily="34" charset="0"/>
              </a:rPr>
              <a:t>chøc</a:t>
            </a:r>
            <a:r>
              <a:rPr lang="en-US" sz="2800" b="1" dirty="0">
                <a:solidFill>
                  <a:schemeClr val="bg1"/>
                </a:solidFill>
                <a:latin typeface=".VnTime" panose="020B7200000000000000" pitchFamily="34" charset="0"/>
              </a:rPr>
              <a:t> </a:t>
            </a:r>
          </a:p>
          <a:p>
            <a:pPr algn="ctr" eaLnBrk="1" hangingPunct="1"/>
            <a:r>
              <a:rPr lang="en-US" sz="2800" b="1" dirty="0">
                <a:solidFill>
                  <a:schemeClr val="bg1"/>
                </a:solidFill>
                <a:latin typeface=".VnTime" panose="020B7200000000000000" pitchFamily="34" charset="0"/>
              </a:rPr>
              <a:t>®</a:t>
            </a:r>
            <a:r>
              <a:rPr lang="en-US" sz="2800" b="1" dirty="0" err="1">
                <a:solidFill>
                  <a:schemeClr val="bg1"/>
                </a:solidFill>
                <a:latin typeface=".VnTime" panose="020B7200000000000000" pitchFamily="34" charset="0"/>
              </a:rPr>
              <a:t>éc</a:t>
            </a:r>
            <a:r>
              <a:rPr lang="en-US" sz="2800" b="1" dirty="0">
                <a:solidFill>
                  <a:schemeClr val="bg1"/>
                </a:solidFill>
                <a:latin typeface=".VnTime" panose="020B7200000000000000" pitchFamily="34" charset="0"/>
              </a:rPr>
              <a:t> </a:t>
            </a:r>
            <a:r>
              <a:rPr lang="en-US" sz="2800" b="1" dirty="0" err="1">
                <a:solidFill>
                  <a:schemeClr val="bg1"/>
                </a:solidFill>
                <a:latin typeface=".VnTime" panose="020B7200000000000000" pitchFamily="34" charset="0"/>
              </a:rPr>
              <a:t>quyÒn</a:t>
            </a:r>
            <a:endParaRPr lang="en-US" sz="2800" b="1" dirty="0">
              <a:solidFill>
                <a:schemeClr val="bg1"/>
              </a:solidFill>
              <a:latin typeface=".VnTime" panose="020B7200000000000000" pitchFamily="34" charset="0"/>
            </a:endParaRPr>
          </a:p>
        </p:txBody>
      </p:sp>
      <p:sp>
        <p:nvSpPr>
          <p:cNvPr id="49160" name="AutoShape 8"/>
          <p:cNvSpPr>
            <a:spLocks/>
          </p:cNvSpPr>
          <p:nvPr/>
        </p:nvSpPr>
        <p:spPr bwMode="auto">
          <a:xfrm>
            <a:off x="6111559" y="2936154"/>
            <a:ext cx="153987" cy="1600200"/>
          </a:xfrm>
          <a:prstGeom prst="rightBrace">
            <a:avLst>
              <a:gd name="adj1" fmla="val 86598"/>
              <a:gd name="adj2" fmla="val 50000"/>
            </a:avLst>
          </a:prstGeom>
          <a:noFill/>
          <a:ln w="28575">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endParaRPr lang="en-US"/>
          </a:p>
        </p:txBody>
      </p:sp>
      <p:sp>
        <p:nvSpPr>
          <p:cNvPr id="49161" name="Line 9"/>
          <p:cNvSpPr>
            <a:spLocks noChangeShapeType="1"/>
          </p:cNvSpPr>
          <p:nvPr/>
        </p:nvSpPr>
        <p:spPr bwMode="auto">
          <a:xfrm>
            <a:off x="6343334" y="3736254"/>
            <a:ext cx="384175" cy="0"/>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162" name="Line 10"/>
          <p:cNvSpPr>
            <a:spLocks noChangeShapeType="1"/>
          </p:cNvSpPr>
          <p:nvPr/>
        </p:nvSpPr>
        <p:spPr bwMode="auto">
          <a:xfrm>
            <a:off x="7959408" y="3723554"/>
            <a:ext cx="461962" cy="0"/>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49164" name="AutoShape 12"/>
          <p:cNvCxnSpPr>
            <a:cxnSpLocks noChangeShapeType="1"/>
            <a:endCxn id="49156" idx="1"/>
          </p:cNvCxnSpPr>
          <p:nvPr/>
        </p:nvCxnSpPr>
        <p:spPr bwMode="auto">
          <a:xfrm flipV="1">
            <a:off x="3092133" y="3253654"/>
            <a:ext cx="609600" cy="48895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165" name="AutoShape 13"/>
          <p:cNvCxnSpPr>
            <a:cxnSpLocks noChangeShapeType="1"/>
            <a:endCxn id="49157" idx="1"/>
          </p:cNvCxnSpPr>
          <p:nvPr/>
        </p:nvCxnSpPr>
        <p:spPr bwMode="auto">
          <a:xfrm>
            <a:off x="3092133" y="3742604"/>
            <a:ext cx="609600" cy="56515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9166" name="Rectangle 14"/>
          <p:cNvSpPr>
            <a:spLocks noChangeArrowheads="1"/>
          </p:cNvSpPr>
          <p:nvPr/>
        </p:nvSpPr>
        <p:spPr bwMode="auto">
          <a:xfrm>
            <a:off x="822600" y="2796454"/>
            <a:ext cx="2239370" cy="1968500"/>
          </a:xfrm>
          <a:prstGeom prst="rect">
            <a:avLst/>
          </a:prstGeom>
          <a:solidFill>
            <a:srgbClr val="0070C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chemeClr val="bg1"/>
                </a:solidFill>
                <a:latin typeface=".VnTime" panose="020B7200000000000000" pitchFamily="34" charset="0"/>
              </a:rPr>
              <a:t>TÝch</a:t>
            </a:r>
            <a:r>
              <a:rPr lang="en-US" sz="2800" b="1" dirty="0">
                <a:solidFill>
                  <a:schemeClr val="bg1"/>
                </a:solidFill>
                <a:latin typeface=".VnTime" panose="020B7200000000000000" pitchFamily="34" charset="0"/>
              </a:rPr>
              <a:t> </a:t>
            </a:r>
            <a:r>
              <a:rPr lang="en-US" sz="2800" b="1" dirty="0" err="1">
                <a:solidFill>
                  <a:schemeClr val="bg1"/>
                </a:solidFill>
                <a:latin typeface=".VnTime" panose="020B7200000000000000" pitchFamily="34" charset="0"/>
              </a:rPr>
              <a:t>tô</a:t>
            </a:r>
            <a:r>
              <a:rPr lang="en-US" sz="2800" b="1" dirty="0">
                <a:solidFill>
                  <a:schemeClr val="bg1"/>
                </a:solidFill>
                <a:latin typeface=".VnTime" panose="020B7200000000000000" pitchFamily="34" charset="0"/>
              </a:rPr>
              <a:t>,</a:t>
            </a:r>
          </a:p>
          <a:p>
            <a:pPr algn="ctr" eaLnBrk="1" hangingPunct="1"/>
            <a:r>
              <a:rPr lang="en-US" sz="2800" b="1" dirty="0" err="1">
                <a:solidFill>
                  <a:schemeClr val="bg1"/>
                </a:solidFill>
                <a:latin typeface=".VnTime" panose="020B7200000000000000" pitchFamily="34" charset="0"/>
              </a:rPr>
              <a:t>tËp</a:t>
            </a:r>
            <a:r>
              <a:rPr lang="en-US" sz="2800" b="1" dirty="0">
                <a:solidFill>
                  <a:schemeClr val="bg1"/>
                </a:solidFill>
                <a:latin typeface=".VnTime" panose="020B7200000000000000" pitchFamily="34" charset="0"/>
              </a:rPr>
              <a:t> </a:t>
            </a:r>
            <a:r>
              <a:rPr lang="en-US" sz="2800" b="1" dirty="0" err="1">
                <a:solidFill>
                  <a:schemeClr val="bg1"/>
                </a:solidFill>
                <a:latin typeface=".VnTime" panose="020B7200000000000000" pitchFamily="34" charset="0"/>
              </a:rPr>
              <a:t>trung</a:t>
            </a:r>
            <a:endParaRPr lang="en-US" sz="2800" b="1" dirty="0">
              <a:solidFill>
                <a:schemeClr val="bg1"/>
              </a:solidFill>
              <a:latin typeface=".VnTime" panose="020B7200000000000000" pitchFamily="34" charset="0"/>
            </a:endParaRPr>
          </a:p>
          <a:p>
            <a:pPr algn="ctr" eaLnBrk="1" hangingPunct="1"/>
            <a:r>
              <a:rPr lang="en-US" sz="2800" b="1" dirty="0" err="1">
                <a:solidFill>
                  <a:schemeClr val="bg1"/>
                </a:solidFill>
                <a:latin typeface=".VnTime" panose="020B7200000000000000" pitchFamily="34" charset="0"/>
              </a:rPr>
              <a:t>s¶n</a:t>
            </a:r>
            <a:r>
              <a:rPr lang="en-US" sz="2800" b="1" dirty="0">
                <a:solidFill>
                  <a:schemeClr val="bg1"/>
                </a:solidFill>
                <a:latin typeface=".VnTime" panose="020B7200000000000000" pitchFamily="34" charset="0"/>
              </a:rPr>
              <a:t> </a:t>
            </a:r>
            <a:r>
              <a:rPr lang="en-US" sz="2800" b="1" dirty="0" err="1">
                <a:solidFill>
                  <a:schemeClr val="bg1"/>
                </a:solidFill>
                <a:latin typeface=".VnTime" panose="020B7200000000000000" pitchFamily="34" charset="0"/>
              </a:rPr>
              <a:t>xuÊt</a:t>
            </a:r>
            <a:endParaRPr lang="en-US" sz="2800" b="1" dirty="0">
              <a:solidFill>
                <a:schemeClr val="bg1"/>
              </a:solidFill>
              <a:latin typeface=".VnTime" panose="020B7200000000000000" pitchFamily="34" charset="0"/>
            </a:endParaRPr>
          </a:p>
        </p:txBody>
      </p:sp>
      <p:sp>
        <p:nvSpPr>
          <p:cNvPr id="49167" name="Rectangle 15"/>
          <p:cNvSpPr>
            <a:spLocks noChangeArrowheads="1"/>
          </p:cNvSpPr>
          <p:nvPr/>
        </p:nvSpPr>
        <p:spPr bwMode="auto">
          <a:xfrm>
            <a:off x="6795771" y="2796454"/>
            <a:ext cx="1077913" cy="1968500"/>
          </a:xfrm>
          <a:prstGeom prst="rect">
            <a:avLst/>
          </a:prstGeom>
          <a:solidFill>
            <a:srgbClr val="00800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chemeClr val="bg1"/>
                </a:solidFill>
                <a:latin typeface=".VnTime" panose="020B7200000000000000" pitchFamily="34" charset="0"/>
              </a:rPr>
              <a:t>Tho</a:t>
            </a:r>
            <a:r>
              <a:rPr lang="en-US" sz="2800" b="1" dirty="0">
                <a:solidFill>
                  <a:schemeClr val="bg1"/>
                </a:solidFill>
                <a:latin typeface=".VnTime" panose="020B7200000000000000" pitchFamily="34" charset="0"/>
              </a:rPr>
              <a:t>¶</a:t>
            </a:r>
          </a:p>
          <a:p>
            <a:pPr algn="ctr" eaLnBrk="1" hangingPunct="1"/>
            <a:r>
              <a:rPr lang="en-US" sz="2800" b="1" dirty="0" err="1">
                <a:solidFill>
                  <a:schemeClr val="bg1"/>
                </a:solidFill>
                <a:latin typeface=".VnTime" panose="020B7200000000000000" pitchFamily="34" charset="0"/>
              </a:rPr>
              <a:t>hiÖp</a:t>
            </a:r>
            <a:endParaRPr lang="en-US" sz="2800" b="1" dirty="0">
              <a:solidFill>
                <a:schemeClr val="bg1"/>
              </a:solidFill>
              <a:latin typeface=".VnTime" panose="020B7200000000000000" pitchFamily="34" charset="0"/>
            </a:endParaRPr>
          </a:p>
        </p:txBody>
      </p:sp>
      <p:sp>
        <p:nvSpPr>
          <p:cNvPr id="2" name="Rectangle 1"/>
          <p:cNvSpPr/>
          <p:nvPr/>
        </p:nvSpPr>
        <p:spPr>
          <a:xfrm>
            <a:off x="822600" y="4969279"/>
            <a:ext cx="10689465" cy="1672253"/>
          </a:xfrm>
          <a:prstGeom prst="rect">
            <a:avLst/>
          </a:prstGeom>
          <a:ln>
            <a:solidFill>
              <a:srgbClr val="CC0099"/>
            </a:solidFill>
          </a:ln>
        </p:spPr>
        <p:txBody>
          <a:bodyPr wrap="square">
            <a:spAutoFit/>
          </a:bodyPr>
          <a:lstStyle/>
          <a:p>
            <a:pPr algn="ctr">
              <a:spcBef>
                <a:spcPts val="200"/>
              </a:spcBef>
              <a:spcAft>
                <a:spcPts val="200"/>
              </a:spcAft>
              <a:tabLst>
                <a:tab pos="114300" algn="l"/>
                <a:tab pos="228600" algn="l"/>
                <a:tab pos="342900" algn="l"/>
                <a:tab pos="457200" algn="l"/>
                <a:tab pos="685800" algn="l"/>
                <a:tab pos="4572000" algn="l"/>
              </a:tabLst>
            </a:pPr>
            <a:r>
              <a:rPr lang="en-US" sz="2400" b="1" dirty="0" err="1">
                <a:solidFill>
                  <a:srgbClr val="0033CC"/>
                </a:solidFill>
                <a:latin typeface="Times New Roman" panose="02020603050405020304" pitchFamily="18" charset="0"/>
                <a:ea typeface="Times New Roman" panose="02020603050405020304" pitchFamily="18" charset="0"/>
              </a:rPr>
              <a:t>Tổ</a:t>
            </a:r>
            <a:r>
              <a:rPr lang="en-US" sz="2400" b="1" dirty="0">
                <a:solidFill>
                  <a:srgbClr val="0033CC"/>
                </a:solidFill>
                <a:latin typeface="Times New Roman" panose="02020603050405020304" pitchFamily="18" charset="0"/>
                <a:ea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rPr>
              <a:t>chức</a:t>
            </a:r>
            <a:r>
              <a:rPr lang="en-US" sz="2400" b="1" dirty="0">
                <a:solidFill>
                  <a:srgbClr val="0033CC"/>
                </a:solidFill>
                <a:latin typeface="Times New Roman" panose="02020603050405020304" pitchFamily="18" charset="0"/>
                <a:ea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rPr>
              <a:t>độc</a:t>
            </a:r>
            <a:r>
              <a:rPr lang="en-US" sz="2400" b="1" dirty="0">
                <a:solidFill>
                  <a:srgbClr val="0033CC"/>
                </a:solidFill>
                <a:latin typeface="Times New Roman" panose="02020603050405020304" pitchFamily="18" charset="0"/>
                <a:ea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rPr>
              <a:t>quyền</a:t>
            </a:r>
            <a:r>
              <a:rPr lang="en-US" sz="2400" dirty="0">
                <a:latin typeface="Times New Roman" panose="02020603050405020304" pitchFamily="18" charset="0"/>
                <a:ea typeface="Times New Roman" panose="02020603050405020304" pitchFamily="18" charset="0"/>
              </a:rPr>
              <a:t>: </a:t>
            </a:r>
          </a:p>
          <a:p>
            <a:pPr algn="ctr">
              <a:spcBef>
                <a:spcPts val="200"/>
              </a:spcBef>
              <a:spcAft>
                <a:spcPts val="200"/>
              </a:spcAft>
              <a:tabLst>
                <a:tab pos="114300" algn="l"/>
                <a:tab pos="228600" algn="l"/>
                <a:tab pos="342900" algn="l"/>
                <a:tab pos="457200" algn="l"/>
                <a:tab pos="685800" algn="l"/>
                <a:tab pos="4572000" algn="l"/>
              </a:tabLst>
            </a:pPr>
            <a:r>
              <a:rPr lang="en-US" sz="2400" i="1" dirty="0" err="1">
                <a:latin typeface="Times New Roman" panose="02020603050405020304" pitchFamily="18" charset="0"/>
                <a:ea typeface="Times New Roman" panose="02020603050405020304" pitchFamily="18" charset="0"/>
              </a:rPr>
              <a:t>Là</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tổ</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chức</a:t>
            </a:r>
            <a:r>
              <a:rPr lang="en-US" sz="2400" i="1" dirty="0">
                <a:latin typeface="Times New Roman" panose="02020603050405020304" pitchFamily="18" charset="0"/>
                <a:ea typeface="Times New Roman" panose="02020603050405020304" pitchFamily="18" charset="0"/>
              </a:rPr>
              <a:t> </a:t>
            </a:r>
            <a:r>
              <a:rPr lang="en-US" sz="2400" b="1" i="1" dirty="0" err="1">
                <a:solidFill>
                  <a:srgbClr val="D60093"/>
                </a:solidFill>
                <a:latin typeface="Times New Roman" panose="02020603050405020304" pitchFamily="18" charset="0"/>
                <a:ea typeface="Times New Roman" panose="02020603050405020304" pitchFamily="18" charset="0"/>
              </a:rPr>
              <a:t>liên</a:t>
            </a:r>
            <a:r>
              <a:rPr lang="en-US" sz="2400" b="1" i="1" dirty="0">
                <a:solidFill>
                  <a:srgbClr val="D60093"/>
                </a:solidFill>
                <a:latin typeface="Times New Roman" panose="02020603050405020304" pitchFamily="18" charset="0"/>
                <a:ea typeface="Times New Roman" panose="02020603050405020304" pitchFamily="18" charset="0"/>
              </a:rPr>
              <a:t> minh </a:t>
            </a:r>
            <a:r>
              <a:rPr lang="en-US" sz="2400" b="1" i="1" dirty="0" err="1">
                <a:solidFill>
                  <a:srgbClr val="D60093"/>
                </a:solidFill>
                <a:latin typeface="Times New Roman" panose="02020603050405020304" pitchFamily="18" charset="0"/>
                <a:ea typeface="Times New Roman" panose="02020603050405020304" pitchFamily="18" charset="0"/>
              </a:rPr>
              <a:t>giữa</a:t>
            </a:r>
            <a:r>
              <a:rPr lang="en-US" sz="2400" b="1" i="1" dirty="0">
                <a:solidFill>
                  <a:srgbClr val="D60093"/>
                </a:solidFill>
                <a:latin typeface="Times New Roman" panose="02020603050405020304" pitchFamily="18" charset="0"/>
                <a:ea typeface="Times New Roman" panose="02020603050405020304" pitchFamily="18" charset="0"/>
              </a:rPr>
              <a:t> </a:t>
            </a:r>
            <a:r>
              <a:rPr lang="en-US" sz="2400" b="1" i="1" dirty="0" err="1">
                <a:solidFill>
                  <a:srgbClr val="D60093"/>
                </a:solidFill>
                <a:latin typeface="Times New Roman" panose="02020603050405020304" pitchFamily="18" charset="0"/>
                <a:ea typeface="Times New Roman" panose="02020603050405020304" pitchFamily="18" charset="0"/>
              </a:rPr>
              <a:t>các</a:t>
            </a:r>
            <a:r>
              <a:rPr lang="en-US" sz="2400" b="1" i="1" dirty="0">
                <a:solidFill>
                  <a:srgbClr val="D60093"/>
                </a:solidFill>
                <a:latin typeface="Times New Roman" panose="02020603050405020304" pitchFamily="18" charset="0"/>
                <a:ea typeface="Times New Roman" panose="02020603050405020304" pitchFamily="18" charset="0"/>
              </a:rPr>
              <a:t> </a:t>
            </a:r>
            <a:r>
              <a:rPr lang="en-US" sz="2400" b="1" i="1" dirty="0" err="1">
                <a:solidFill>
                  <a:srgbClr val="D60093"/>
                </a:solidFill>
                <a:latin typeface="Times New Roman" panose="02020603050405020304" pitchFamily="18" charset="0"/>
                <a:ea typeface="Times New Roman" panose="02020603050405020304" pitchFamily="18" charset="0"/>
              </a:rPr>
              <a:t>tư</a:t>
            </a:r>
            <a:r>
              <a:rPr lang="en-US" sz="2400" b="1" i="1" dirty="0">
                <a:solidFill>
                  <a:srgbClr val="D60093"/>
                </a:solidFill>
                <a:latin typeface="Times New Roman" panose="02020603050405020304" pitchFamily="18" charset="0"/>
                <a:ea typeface="Times New Roman" panose="02020603050405020304" pitchFamily="18" charset="0"/>
              </a:rPr>
              <a:t> </a:t>
            </a:r>
            <a:r>
              <a:rPr lang="en-US" sz="2400" b="1" i="1" dirty="0" err="1">
                <a:solidFill>
                  <a:srgbClr val="D60093"/>
                </a:solidFill>
                <a:latin typeface="Times New Roman" panose="02020603050405020304" pitchFamily="18" charset="0"/>
                <a:ea typeface="Times New Roman" panose="02020603050405020304" pitchFamily="18" charset="0"/>
              </a:rPr>
              <a:t>bản</a:t>
            </a:r>
            <a:r>
              <a:rPr lang="en-US" sz="2400" b="1" i="1" dirty="0">
                <a:solidFill>
                  <a:srgbClr val="D60093"/>
                </a:solidFill>
                <a:latin typeface="Times New Roman" panose="02020603050405020304" pitchFamily="18" charset="0"/>
                <a:ea typeface="Times New Roman" panose="02020603050405020304" pitchFamily="18" charset="0"/>
              </a:rPr>
              <a:t> </a:t>
            </a:r>
            <a:r>
              <a:rPr lang="en-US" sz="2400" b="1" i="1" dirty="0" err="1">
                <a:solidFill>
                  <a:srgbClr val="D60093"/>
                </a:solidFill>
                <a:latin typeface="Times New Roman" panose="02020603050405020304" pitchFamily="18" charset="0"/>
                <a:ea typeface="Times New Roman" panose="02020603050405020304" pitchFamily="18" charset="0"/>
              </a:rPr>
              <a:t>lớn</a:t>
            </a:r>
            <a:r>
              <a:rPr lang="en-US" sz="2400" b="1" i="1" dirty="0">
                <a:solidFill>
                  <a:srgbClr val="D60093"/>
                </a:solidFill>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để</a:t>
            </a:r>
            <a:r>
              <a:rPr lang="en-US" sz="2400" i="1" dirty="0">
                <a:latin typeface="Times New Roman" panose="02020603050405020304" pitchFamily="18" charset="0"/>
                <a:ea typeface="Times New Roman" panose="02020603050405020304" pitchFamily="18" charset="0"/>
              </a:rPr>
              <a:t> </a:t>
            </a:r>
            <a:r>
              <a:rPr lang="en-US" sz="2400" b="1" i="1" dirty="0" err="1">
                <a:solidFill>
                  <a:srgbClr val="C00000"/>
                </a:solidFill>
                <a:latin typeface="Times New Roman" panose="02020603050405020304" pitchFamily="18" charset="0"/>
                <a:ea typeface="Times New Roman" panose="02020603050405020304" pitchFamily="18" charset="0"/>
              </a:rPr>
              <a:t>tập</a:t>
            </a:r>
            <a:r>
              <a:rPr lang="en-US" sz="2400" b="1" i="1" dirty="0">
                <a:solidFill>
                  <a:srgbClr val="C00000"/>
                </a:solidFill>
                <a:latin typeface="Times New Roman" panose="02020603050405020304" pitchFamily="18" charset="0"/>
                <a:ea typeface="Times New Roman" panose="02020603050405020304" pitchFamily="18" charset="0"/>
              </a:rPr>
              <a:t> </a:t>
            </a:r>
            <a:r>
              <a:rPr lang="en-US" sz="2400" b="1" i="1" dirty="0" err="1">
                <a:solidFill>
                  <a:srgbClr val="C00000"/>
                </a:solidFill>
                <a:latin typeface="Times New Roman" panose="02020603050405020304" pitchFamily="18" charset="0"/>
                <a:ea typeface="Times New Roman" panose="02020603050405020304" pitchFamily="18" charset="0"/>
              </a:rPr>
              <a:t>trung</a:t>
            </a:r>
            <a:r>
              <a:rPr lang="en-US" sz="2400" b="1" i="1" dirty="0">
                <a:solidFill>
                  <a:srgbClr val="C00000"/>
                </a:solidFill>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vào</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trong</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tay</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phần</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lớn</a:t>
            </a:r>
            <a:r>
              <a:rPr lang="en-US" sz="2400" i="1" dirty="0">
                <a:latin typeface="Times New Roman" panose="02020603050405020304" pitchFamily="18" charset="0"/>
                <a:ea typeface="Times New Roman" panose="02020603050405020304" pitchFamily="18" charset="0"/>
              </a:rPr>
              <a:t> </a:t>
            </a:r>
            <a:r>
              <a:rPr lang="en-US" sz="2400" b="1" i="1" dirty="0" err="1">
                <a:solidFill>
                  <a:srgbClr val="00B050"/>
                </a:solidFill>
                <a:latin typeface="Times New Roman" panose="02020603050405020304" pitchFamily="18" charset="0"/>
                <a:ea typeface="Times New Roman" panose="02020603050405020304" pitchFamily="18" charset="0"/>
              </a:rPr>
              <a:t>việc</a:t>
            </a:r>
            <a:r>
              <a:rPr lang="en-US" sz="2400" b="1" i="1" dirty="0">
                <a:solidFill>
                  <a:srgbClr val="00B050"/>
                </a:solidFill>
                <a:latin typeface="Times New Roman" panose="02020603050405020304" pitchFamily="18" charset="0"/>
                <a:ea typeface="Times New Roman" panose="02020603050405020304" pitchFamily="18" charset="0"/>
              </a:rPr>
              <a:t> </a:t>
            </a:r>
            <a:r>
              <a:rPr lang="en-US" sz="2400" b="1" i="1" dirty="0" err="1">
                <a:solidFill>
                  <a:srgbClr val="00B050"/>
                </a:solidFill>
                <a:latin typeface="Times New Roman" panose="02020603050405020304" pitchFamily="18" charset="0"/>
                <a:ea typeface="Times New Roman" panose="02020603050405020304" pitchFamily="18" charset="0"/>
              </a:rPr>
              <a:t>sản</a:t>
            </a:r>
            <a:r>
              <a:rPr lang="en-US" sz="2400" b="1" i="1" dirty="0">
                <a:solidFill>
                  <a:srgbClr val="00B050"/>
                </a:solidFill>
                <a:latin typeface="Times New Roman" panose="02020603050405020304" pitchFamily="18" charset="0"/>
                <a:ea typeface="Times New Roman" panose="02020603050405020304" pitchFamily="18" charset="0"/>
              </a:rPr>
              <a:t> </a:t>
            </a:r>
            <a:r>
              <a:rPr lang="en-US" sz="2400" b="1" i="1" dirty="0" err="1">
                <a:solidFill>
                  <a:srgbClr val="00B050"/>
                </a:solidFill>
                <a:latin typeface="Times New Roman" panose="02020603050405020304" pitchFamily="18" charset="0"/>
                <a:ea typeface="Times New Roman" panose="02020603050405020304" pitchFamily="18" charset="0"/>
              </a:rPr>
              <a:t>xuất</a:t>
            </a:r>
            <a:r>
              <a:rPr lang="en-US" sz="2400" b="1" i="1" dirty="0">
                <a:solidFill>
                  <a:srgbClr val="00B050"/>
                </a:solidFill>
                <a:latin typeface="Times New Roman" panose="02020603050405020304" pitchFamily="18" charset="0"/>
                <a:ea typeface="Times New Roman" panose="02020603050405020304" pitchFamily="18" charset="0"/>
              </a:rPr>
              <a:t> </a:t>
            </a:r>
            <a:r>
              <a:rPr lang="en-US" sz="2400" b="1" i="1" dirty="0" err="1">
                <a:solidFill>
                  <a:srgbClr val="00B050"/>
                </a:solidFill>
                <a:latin typeface="Times New Roman" panose="02020603050405020304" pitchFamily="18" charset="0"/>
                <a:ea typeface="Times New Roman" panose="02020603050405020304" pitchFamily="18" charset="0"/>
              </a:rPr>
              <a:t>và</a:t>
            </a:r>
            <a:r>
              <a:rPr lang="en-US" sz="2400" b="1" i="1" dirty="0">
                <a:solidFill>
                  <a:srgbClr val="00B050"/>
                </a:solidFill>
                <a:latin typeface="Times New Roman" panose="02020603050405020304" pitchFamily="18" charset="0"/>
                <a:ea typeface="Times New Roman" panose="02020603050405020304" pitchFamily="18" charset="0"/>
              </a:rPr>
              <a:t> </a:t>
            </a:r>
            <a:r>
              <a:rPr lang="en-US" sz="2400" b="1" i="1" dirty="0" err="1">
                <a:solidFill>
                  <a:srgbClr val="00B050"/>
                </a:solidFill>
                <a:latin typeface="Times New Roman" panose="02020603050405020304" pitchFamily="18" charset="0"/>
                <a:ea typeface="Times New Roman" panose="02020603050405020304" pitchFamily="18" charset="0"/>
              </a:rPr>
              <a:t>tiêu</a:t>
            </a:r>
            <a:r>
              <a:rPr lang="en-US" sz="2400" b="1" i="1" dirty="0">
                <a:solidFill>
                  <a:srgbClr val="00B050"/>
                </a:solidFill>
                <a:latin typeface="Times New Roman" panose="02020603050405020304" pitchFamily="18" charset="0"/>
                <a:ea typeface="Times New Roman" panose="02020603050405020304" pitchFamily="18" charset="0"/>
              </a:rPr>
              <a:t> </a:t>
            </a:r>
            <a:r>
              <a:rPr lang="en-US" sz="2400" b="1" i="1" dirty="0" err="1">
                <a:solidFill>
                  <a:srgbClr val="00B050"/>
                </a:solidFill>
                <a:latin typeface="Times New Roman" panose="02020603050405020304" pitchFamily="18" charset="0"/>
                <a:ea typeface="Times New Roman" panose="02020603050405020304" pitchFamily="18" charset="0"/>
              </a:rPr>
              <a:t>thụ</a:t>
            </a:r>
            <a:r>
              <a:rPr lang="en-US" sz="2400" b="1" i="1" dirty="0">
                <a:solidFill>
                  <a:srgbClr val="00B050"/>
                </a:solidFill>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một</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số</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loại</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hàng</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hoá</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nào</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đó</a:t>
            </a:r>
            <a:endParaRPr lang="en-US" sz="2400" i="1" dirty="0">
              <a:latin typeface="Times New Roman" panose="02020603050405020304" pitchFamily="18" charset="0"/>
              <a:ea typeface="Times New Roman" panose="02020603050405020304" pitchFamily="18" charset="0"/>
            </a:endParaRPr>
          </a:p>
          <a:p>
            <a:pPr algn="ctr">
              <a:spcBef>
                <a:spcPts val="200"/>
              </a:spcBef>
              <a:spcAft>
                <a:spcPts val="200"/>
              </a:spcAft>
              <a:tabLst>
                <a:tab pos="114300" algn="l"/>
                <a:tab pos="228600" algn="l"/>
                <a:tab pos="342900" algn="l"/>
                <a:tab pos="457200" algn="l"/>
                <a:tab pos="685800" algn="l"/>
                <a:tab pos="4572000" algn="l"/>
              </a:tabLst>
            </a:pP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nhằm</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mục</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đích</a:t>
            </a:r>
            <a:r>
              <a:rPr lang="en-US" sz="2400" i="1" dirty="0">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thu</a:t>
            </a:r>
            <a:r>
              <a:rPr lang="en-US" sz="2400" b="1" i="1" dirty="0">
                <a:solidFill>
                  <a:srgbClr val="FF0000"/>
                </a:solidFill>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được</a:t>
            </a:r>
            <a:r>
              <a:rPr lang="en-US" sz="2400" b="1" i="1" dirty="0">
                <a:solidFill>
                  <a:srgbClr val="FF0000"/>
                </a:solidFill>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lợi</a:t>
            </a:r>
            <a:r>
              <a:rPr lang="en-US" sz="2400" b="1" i="1" dirty="0">
                <a:solidFill>
                  <a:srgbClr val="FF0000"/>
                </a:solidFill>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nhuận</a:t>
            </a:r>
            <a:r>
              <a:rPr lang="en-US" sz="2400" b="1" i="1" dirty="0">
                <a:solidFill>
                  <a:srgbClr val="FF0000"/>
                </a:solidFill>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độc</a:t>
            </a:r>
            <a:r>
              <a:rPr lang="en-US" sz="2400" b="1" i="1" dirty="0">
                <a:solidFill>
                  <a:srgbClr val="FF0000"/>
                </a:solidFill>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quyền</a:t>
            </a:r>
            <a:r>
              <a:rPr lang="en-US" sz="2400" b="1" i="1" dirty="0">
                <a:solidFill>
                  <a:srgbClr val="FF0000"/>
                </a:solidFill>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cao</a:t>
            </a:r>
            <a:r>
              <a:rPr lang="en-US" sz="2400" i="1" dirty="0">
                <a:latin typeface="Times New Roman" panose="02020603050405020304" pitchFamily="18" charset="0"/>
                <a:ea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endParaRPr>
          </a:p>
        </p:txBody>
      </p:sp>
      <p:sp>
        <p:nvSpPr>
          <p:cNvPr id="15" name="TextBox 14">
            <a:extLst>
              <a:ext uri="{FF2B5EF4-FFF2-40B4-BE49-F238E27FC236}">
                <a16:creationId xmlns:a16="http://schemas.microsoft.com/office/drawing/2014/main" xmlns="" id="{BA64C132-44CF-4F2B-BC34-C039A039BCBE}"/>
              </a:ext>
            </a:extLst>
          </p:cNvPr>
          <p:cNvSpPr txBox="1"/>
          <p:nvPr/>
        </p:nvSpPr>
        <p:spPr>
          <a:xfrm>
            <a:off x="822600" y="1433723"/>
            <a:ext cx="10689465" cy="830997"/>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panose="020B0604020202020204" pitchFamily="34" charset="0"/>
                <a:cs typeface="Arial" panose="020B0604020202020204" pitchFamily="34" charset="0"/>
              </a:rPr>
              <a:t>4.2.1.1. Các tổ chức độc quyền có quy mô tích tụ </a:t>
            </a:r>
          </a:p>
          <a:p>
            <a:pPr algn="ctr"/>
            <a:r>
              <a:rPr lang="vi-VN" sz="2400" b="1" i="0" dirty="0">
                <a:solidFill>
                  <a:srgbClr val="660066"/>
                </a:solidFill>
                <a:effectLst/>
                <a:latin typeface="Arial" panose="020B0604020202020204" pitchFamily="34" charset="0"/>
                <a:cs typeface="Arial" panose="020B0604020202020204" pitchFamily="34" charset="0"/>
              </a:rPr>
              <a:t>và tập trung tư bản lớn</a:t>
            </a:r>
          </a:p>
        </p:txBody>
      </p:sp>
      <p:sp>
        <p:nvSpPr>
          <p:cNvPr id="16" name="TextBox 15">
            <a:extLst>
              <a:ext uri="{FF2B5EF4-FFF2-40B4-BE49-F238E27FC236}">
                <a16:creationId xmlns:a16="http://schemas.microsoft.com/office/drawing/2014/main" xmlns="" id="{7CA96DA5-2C53-42E8-B21A-D7767D5CC59D}"/>
              </a:ext>
            </a:extLst>
          </p:cNvPr>
          <p:cNvSpPr txBox="1"/>
          <p:nvPr/>
        </p:nvSpPr>
        <p:spPr>
          <a:xfrm>
            <a:off x="2884796" y="185847"/>
            <a:ext cx="9194032" cy="830997"/>
          </a:xfrm>
          <a:prstGeom prst="rect">
            <a:avLst/>
          </a:prstGeom>
          <a:noFill/>
          <a:ln>
            <a:solidFill>
              <a:schemeClr val="bg1"/>
            </a:solidFill>
          </a:ln>
        </p:spPr>
        <p:txBody>
          <a:bodyPr wrap="square">
            <a:spAutoFit/>
          </a:bodyPr>
          <a:lstStyle/>
          <a:p>
            <a:pPr algn="r"/>
            <a:r>
              <a:rPr lang="en-US" sz="2400" b="1" i="0" dirty="0">
                <a:solidFill>
                  <a:srgbClr val="0033CC"/>
                </a:solidFill>
                <a:effectLst/>
                <a:latin typeface="Arial" panose="020B0604020202020204" pitchFamily="34" charset="0"/>
                <a:cs typeface="Arial" panose="020B0604020202020204" pitchFamily="34" charset="0"/>
              </a:rPr>
              <a:t>4.2.1. </a:t>
            </a:r>
            <a:r>
              <a:rPr lang="en-US" sz="2400" b="1" i="0" dirty="0" err="1">
                <a:solidFill>
                  <a:srgbClr val="0033CC"/>
                </a:solidFill>
                <a:effectLst/>
                <a:latin typeface="Arial" panose="020B0604020202020204" pitchFamily="34" charset="0"/>
                <a:cs typeface="Arial" panose="020B0604020202020204" pitchFamily="34" charset="0"/>
              </a:rPr>
              <a:t>Lý</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luận</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của</a:t>
            </a:r>
            <a:r>
              <a:rPr lang="en-US" sz="2400" b="1" i="0" dirty="0">
                <a:solidFill>
                  <a:srgbClr val="0033CC"/>
                </a:solidFill>
                <a:effectLst/>
                <a:latin typeface="Arial" panose="020B0604020202020204" pitchFamily="34" charset="0"/>
                <a:cs typeface="Arial" panose="020B0604020202020204" pitchFamily="34" charset="0"/>
              </a:rPr>
              <a:t> V.I. </a:t>
            </a:r>
            <a:r>
              <a:rPr lang="en-US" sz="2400" b="1" i="0" dirty="0" err="1">
                <a:solidFill>
                  <a:srgbClr val="0033CC"/>
                </a:solidFill>
                <a:effectLst/>
                <a:latin typeface="Arial" panose="020B0604020202020204" pitchFamily="34" charset="0"/>
                <a:cs typeface="Arial" panose="020B0604020202020204" pitchFamily="34" charset="0"/>
              </a:rPr>
              <a:t>Lênin</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về</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đặc</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điểm</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kinh</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tế</a:t>
            </a:r>
            <a:r>
              <a:rPr lang="en-US" sz="2400" b="1" i="0" dirty="0">
                <a:solidFill>
                  <a:srgbClr val="0033CC"/>
                </a:solidFill>
                <a:effectLst/>
                <a:latin typeface="Arial" panose="020B0604020202020204" pitchFamily="34" charset="0"/>
                <a:cs typeface="Arial" panose="020B0604020202020204" pitchFamily="34" charset="0"/>
              </a:rPr>
              <a:t> </a:t>
            </a:r>
            <a:endParaRPr lang="vi-VN" sz="2400" b="1" i="0" dirty="0">
              <a:solidFill>
                <a:srgbClr val="0033CC"/>
              </a:solidFill>
              <a:effectLst/>
              <a:latin typeface="Arial" panose="020B0604020202020204" pitchFamily="34" charset="0"/>
              <a:cs typeface="Arial" panose="020B0604020202020204" pitchFamily="34" charset="0"/>
            </a:endParaRPr>
          </a:p>
          <a:p>
            <a:pPr algn="r"/>
            <a:r>
              <a:rPr lang="en-US" sz="2400" b="1" i="0" dirty="0" err="1">
                <a:solidFill>
                  <a:srgbClr val="0033CC"/>
                </a:solidFill>
                <a:effectLst/>
                <a:latin typeface="Arial" panose="020B0604020202020204" pitchFamily="34" charset="0"/>
                <a:cs typeface="Arial" panose="020B0604020202020204" pitchFamily="34" charset="0"/>
              </a:rPr>
              <a:t>của</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độc</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quy</a:t>
            </a:r>
            <a:r>
              <a:rPr lang="en-US" sz="2400" b="1" i="0" dirty="0" err="1">
                <a:solidFill>
                  <a:srgbClr val="0033CC"/>
                </a:solidFill>
                <a:effectLst/>
                <a:latin typeface="Muli"/>
              </a:rPr>
              <a:t>ền</a:t>
            </a:r>
            <a:endParaRPr lang="en-US" sz="2400" b="1" i="0" dirty="0">
              <a:solidFill>
                <a:srgbClr val="0033CC"/>
              </a:solidFill>
              <a:effectLst/>
              <a:latin typeface="Muli"/>
            </a:endParaRPr>
          </a:p>
        </p:txBody>
      </p:sp>
      <p:grpSp>
        <p:nvGrpSpPr>
          <p:cNvPr id="18" name="Group 21">
            <a:extLst>
              <a:ext uri="{FF2B5EF4-FFF2-40B4-BE49-F238E27FC236}">
                <a16:creationId xmlns:a16="http://schemas.microsoft.com/office/drawing/2014/main" xmlns="" id="{76EED39B-43B5-4E5D-8315-8E24D7EC28CB}"/>
              </a:ext>
            </a:extLst>
          </p:cNvPr>
          <p:cNvGrpSpPr>
            <a:grpSpLocks/>
          </p:cNvGrpSpPr>
          <p:nvPr/>
        </p:nvGrpSpPr>
        <p:grpSpPr bwMode="auto">
          <a:xfrm flipV="1">
            <a:off x="206315" y="1067810"/>
            <a:ext cx="11964473" cy="49446"/>
            <a:chOff x="240" y="525"/>
            <a:chExt cx="5298" cy="3"/>
          </a:xfrm>
        </p:grpSpPr>
        <p:sp>
          <p:nvSpPr>
            <p:cNvPr id="19" name="Line 7">
              <a:extLst>
                <a:ext uri="{FF2B5EF4-FFF2-40B4-BE49-F238E27FC236}">
                  <a16:creationId xmlns:a16="http://schemas.microsoft.com/office/drawing/2014/main" xmlns="" id="{5A02CEDF-65FF-4EC6-BD3F-59E83AED834D}"/>
                </a:ext>
              </a:extLst>
            </p:cNvPr>
            <p:cNvSpPr>
              <a:spLocks noChangeShapeType="1"/>
            </p:cNvSpPr>
            <p:nvPr/>
          </p:nvSpPr>
          <p:spPr bwMode="auto">
            <a:xfrm>
              <a:off x="2850" y="525"/>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20" name="Line 8">
              <a:extLst>
                <a:ext uri="{FF2B5EF4-FFF2-40B4-BE49-F238E27FC236}">
                  <a16:creationId xmlns:a16="http://schemas.microsoft.com/office/drawing/2014/main" xmlns="" id="{4684E9F6-016F-4364-AD31-090094DF233F}"/>
                </a:ext>
              </a:extLst>
            </p:cNvPr>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val="418998019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9166"/>
                                        </p:tgtEl>
                                        <p:attrNameLst>
                                          <p:attrName>style.visibility</p:attrName>
                                        </p:attrNameLst>
                                      </p:cBhvr>
                                      <p:to>
                                        <p:strVal val="visible"/>
                                      </p:to>
                                    </p:set>
                                    <p:animEffect transition="in" filter="wedge">
                                      <p:cBhvr>
                                        <p:cTn id="7" dur="2000"/>
                                        <p:tgtEl>
                                          <p:spTgt spid="4916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49165"/>
                                        </p:tgtEl>
                                        <p:attrNameLst>
                                          <p:attrName>style.visibility</p:attrName>
                                        </p:attrNameLst>
                                      </p:cBhvr>
                                      <p:to>
                                        <p:strVal val="visible"/>
                                      </p:to>
                                    </p:set>
                                    <p:anim calcmode="lin" valueType="num">
                                      <p:cBhvr>
                                        <p:cTn id="12" dur="500" fill="hold"/>
                                        <p:tgtEl>
                                          <p:spTgt spid="49165"/>
                                        </p:tgtEl>
                                        <p:attrNameLst>
                                          <p:attrName>ppt_w</p:attrName>
                                        </p:attrNameLst>
                                      </p:cBhvr>
                                      <p:tavLst>
                                        <p:tav tm="0">
                                          <p:val>
                                            <p:fltVal val="0"/>
                                          </p:val>
                                        </p:tav>
                                        <p:tav tm="100000">
                                          <p:val>
                                            <p:strVal val="#ppt_w"/>
                                          </p:val>
                                        </p:tav>
                                      </p:tavLst>
                                    </p:anim>
                                    <p:anim calcmode="lin" valueType="num">
                                      <p:cBhvr>
                                        <p:cTn id="13" dur="500" fill="hold"/>
                                        <p:tgtEl>
                                          <p:spTgt spid="49165"/>
                                        </p:tgtEl>
                                        <p:attrNameLst>
                                          <p:attrName>ppt_h</p:attrName>
                                        </p:attrNameLst>
                                      </p:cBhvr>
                                      <p:tavLst>
                                        <p:tav tm="0">
                                          <p:val>
                                            <p:fltVal val="0"/>
                                          </p:val>
                                        </p:tav>
                                        <p:tav tm="100000">
                                          <p:val>
                                            <p:strVal val="#ppt_h"/>
                                          </p:val>
                                        </p:tav>
                                      </p:tavLst>
                                    </p:anim>
                                    <p:animEffect transition="in" filter="fade">
                                      <p:cBhvr>
                                        <p:cTn id="14" dur="500"/>
                                        <p:tgtEl>
                                          <p:spTgt spid="49165"/>
                                        </p:tgtEl>
                                      </p:cBhvr>
                                    </p:animEffect>
                                  </p:childTnLst>
                                </p:cTn>
                              </p:par>
                              <p:par>
                                <p:cTn id="15" presetID="53" presetClass="entr" presetSubtype="0" fill="hold" nodeType="withEffect">
                                  <p:stCondLst>
                                    <p:cond delay="0"/>
                                  </p:stCondLst>
                                  <p:childTnLst>
                                    <p:set>
                                      <p:cBhvr>
                                        <p:cTn id="16" dur="1" fill="hold">
                                          <p:stCondLst>
                                            <p:cond delay="0"/>
                                          </p:stCondLst>
                                        </p:cTn>
                                        <p:tgtEl>
                                          <p:spTgt spid="49164"/>
                                        </p:tgtEl>
                                        <p:attrNameLst>
                                          <p:attrName>style.visibility</p:attrName>
                                        </p:attrNameLst>
                                      </p:cBhvr>
                                      <p:to>
                                        <p:strVal val="visible"/>
                                      </p:to>
                                    </p:set>
                                    <p:anim calcmode="lin" valueType="num">
                                      <p:cBhvr>
                                        <p:cTn id="17" dur="500" fill="hold"/>
                                        <p:tgtEl>
                                          <p:spTgt spid="49164"/>
                                        </p:tgtEl>
                                        <p:attrNameLst>
                                          <p:attrName>ppt_w</p:attrName>
                                        </p:attrNameLst>
                                      </p:cBhvr>
                                      <p:tavLst>
                                        <p:tav tm="0">
                                          <p:val>
                                            <p:fltVal val="0"/>
                                          </p:val>
                                        </p:tav>
                                        <p:tav tm="100000">
                                          <p:val>
                                            <p:strVal val="#ppt_w"/>
                                          </p:val>
                                        </p:tav>
                                      </p:tavLst>
                                    </p:anim>
                                    <p:anim calcmode="lin" valueType="num">
                                      <p:cBhvr>
                                        <p:cTn id="18" dur="500" fill="hold"/>
                                        <p:tgtEl>
                                          <p:spTgt spid="49164"/>
                                        </p:tgtEl>
                                        <p:attrNameLst>
                                          <p:attrName>ppt_h</p:attrName>
                                        </p:attrNameLst>
                                      </p:cBhvr>
                                      <p:tavLst>
                                        <p:tav tm="0">
                                          <p:val>
                                            <p:fltVal val="0"/>
                                          </p:val>
                                        </p:tav>
                                        <p:tav tm="100000">
                                          <p:val>
                                            <p:strVal val="#ppt_h"/>
                                          </p:val>
                                        </p:tav>
                                      </p:tavLst>
                                    </p:anim>
                                    <p:animEffect transition="in" filter="fade">
                                      <p:cBhvr>
                                        <p:cTn id="19" dur="500"/>
                                        <p:tgtEl>
                                          <p:spTgt spid="4916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49156"/>
                                        </p:tgtEl>
                                        <p:attrNameLst>
                                          <p:attrName>style.visibility</p:attrName>
                                        </p:attrNameLst>
                                      </p:cBhvr>
                                      <p:to>
                                        <p:strVal val="visible"/>
                                      </p:to>
                                    </p:set>
                                    <p:anim calcmode="lin" valueType="num">
                                      <p:cBhvr>
                                        <p:cTn id="22" dur="500" fill="hold"/>
                                        <p:tgtEl>
                                          <p:spTgt spid="49156"/>
                                        </p:tgtEl>
                                        <p:attrNameLst>
                                          <p:attrName>ppt_w</p:attrName>
                                        </p:attrNameLst>
                                      </p:cBhvr>
                                      <p:tavLst>
                                        <p:tav tm="0">
                                          <p:val>
                                            <p:fltVal val="0"/>
                                          </p:val>
                                        </p:tav>
                                        <p:tav tm="100000">
                                          <p:val>
                                            <p:strVal val="#ppt_w"/>
                                          </p:val>
                                        </p:tav>
                                      </p:tavLst>
                                    </p:anim>
                                    <p:anim calcmode="lin" valueType="num">
                                      <p:cBhvr>
                                        <p:cTn id="23" dur="500" fill="hold"/>
                                        <p:tgtEl>
                                          <p:spTgt spid="49156"/>
                                        </p:tgtEl>
                                        <p:attrNameLst>
                                          <p:attrName>ppt_h</p:attrName>
                                        </p:attrNameLst>
                                      </p:cBhvr>
                                      <p:tavLst>
                                        <p:tav tm="0">
                                          <p:val>
                                            <p:fltVal val="0"/>
                                          </p:val>
                                        </p:tav>
                                        <p:tav tm="100000">
                                          <p:val>
                                            <p:strVal val="#ppt_h"/>
                                          </p:val>
                                        </p:tav>
                                      </p:tavLst>
                                    </p:anim>
                                    <p:animEffect transition="in" filter="fade">
                                      <p:cBhvr>
                                        <p:cTn id="24" dur="500"/>
                                        <p:tgtEl>
                                          <p:spTgt spid="49156"/>
                                        </p:tgtEl>
                                      </p:cBhvr>
                                    </p:animEffect>
                                  </p:childTnLst>
                                </p:cTn>
                              </p:par>
                              <p:par>
                                <p:cTn id="25" presetID="53" presetClass="entr" presetSubtype="0" fill="hold" grpId="0" nodeType="withEffect">
                                  <p:stCondLst>
                                    <p:cond delay="0"/>
                                  </p:stCondLst>
                                  <p:childTnLst>
                                    <p:set>
                                      <p:cBhvr>
                                        <p:cTn id="26" dur="1" fill="hold">
                                          <p:stCondLst>
                                            <p:cond delay="0"/>
                                          </p:stCondLst>
                                        </p:cTn>
                                        <p:tgtEl>
                                          <p:spTgt spid="49157"/>
                                        </p:tgtEl>
                                        <p:attrNameLst>
                                          <p:attrName>style.visibility</p:attrName>
                                        </p:attrNameLst>
                                      </p:cBhvr>
                                      <p:to>
                                        <p:strVal val="visible"/>
                                      </p:to>
                                    </p:set>
                                    <p:anim calcmode="lin" valueType="num">
                                      <p:cBhvr>
                                        <p:cTn id="27" dur="500" fill="hold"/>
                                        <p:tgtEl>
                                          <p:spTgt spid="49157"/>
                                        </p:tgtEl>
                                        <p:attrNameLst>
                                          <p:attrName>ppt_w</p:attrName>
                                        </p:attrNameLst>
                                      </p:cBhvr>
                                      <p:tavLst>
                                        <p:tav tm="0">
                                          <p:val>
                                            <p:fltVal val="0"/>
                                          </p:val>
                                        </p:tav>
                                        <p:tav tm="100000">
                                          <p:val>
                                            <p:strVal val="#ppt_w"/>
                                          </p:val>
                                        </p:tav>
                                      </p:tavLst>
                                    </p:anim>
                                    <p:anim calcmode="lin" valueType="num">
                                      <p:cBhvr>
                                        <p:cTn id="28" dur="500" fill="hold"/>
                                        <p:tgtEl>
                                          <p:spTgt spid="49157"/>
                                        </p:tgtEl>
                                        <p:attrNameLst>
                                          <p:attrName>ppt_h</p:attrName>
                                        </p:attrNameLst>
                                      </p:cBhvr>
                                      <p:tavLst>
                                        <p:tav tm="0">
                                          <p:val>
                                            <p:fltVal val="0"/>
                                          </p:val>
                                        </p:tav>
                                        <p:tav tm="100000">
                                          <p:val>
                                            <p:strVal val="#ppt_h"/>
                                          </p:val>
                                        </p:tav>
                                      </p:tavLst>
                                    </p:anim>
                                    <p:animEffect transition="in" filter="fade">
                                      <p:cBhvr>
                                        <p:cTn id="29" dur="500"/>
                                        <p:tgtEl>
                                          <p:spTgt spid="49157"/>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12" fill="hold" grpId="0" nodeType="clickEffect">
                                  <p:stCondLst>
                                    <p:cond delay="0"/>
                                  </p:stCondLst>
                                  <p:childTnLst>
                                    <p:set>
                                      <p:cBhvr>
                                        <p:cTn id="33" dur="1" fill="hold">
                                          <p:stCondLst>
                                            <p:cond delay="0"/>
                                          </p:stCondLst>
                                        </p:cTn>
                                        <p:tgtEl>
                                          <p:spTgt spid="49160"/>
                                        </p:tgtEl>
                                        <p:attrNameLst>
                                          <p:attrName>style.visibility</p:attrName>
                                        </p:attrNameLst>
                                      </p:cBhvr>
                                      <p:to>
                                        <p:strVal val="visible"/>
                                      </p:to>
                                    </p:set>
                                    <p:animEffect transition="in" filter="strips(downLeft)">
                                      <p:cBhvr>
                                        <p:cTn id="34" dur="500"/>
                                        <p:tgtEl>
                                          <p:spTgt spid="49160"/>
                                        </p:tgtEl>
                                      </p:cBhvr>
                                    </p:animEffect>
                                  </p:childTnLst>
                                </p:cTn>
                              </p:par>
                              <p:par>
                                <p:cTn id="35" presetID="18" presetClass="entr" presetSubtype="12" fill="hold" grpId="0" nodeType="withEffect">
                                  <p:stCondLst>
                                    <p:cond delay="0"/>
                                  </p:stCondLst>
                                  <p:childTnLst>
                                    <p:set>
                                      <p:cBhvr>
                                        <p:cTn id="36" dur="1" fill="hold">
                                          <p:stCondLst>
                                            <p:cond delay="0"/>
                                          </p:stCondLst>
                                        </p:cTn>
                                        <p:tgtEl>
                                          <p:spTgt spid="49161"/>
                                        </p:tgtEl>
                                        <p:attrNameLst>
                                          <p:attrName>style.visibility</p:attrName>
                                        </p:attrNameLst>
                                      </p:cBhvr>
                                      <p:to>
                                        <p:strVal val="visible"/>
                                      </p:to>
                                    </p:set>
                                    <p:animEffect transition="in" filter="strips(downLeft)">
                                      <p:cBhvr>
                                        <p:cTn id="37" dur="500"/>
                                        <p:tgtEl>
                                          <p:spTgt spid="49161"/>
                                        </p:tgtEl>
                                      </p:cBhvr>
                                    </p:animEffect>
                                  </p:childTnLst>
                                </p:cTn>
                              </p:par>
                              <p:par>
                                <p:cTn id="38" presetID="18" presetClass="entr" presetSubtype="12" fill="hold" grpId="0" nodeType="withEffect">
                                  <p:stCondLst>
                                    <p:cond delay="0"/>
                                  </p:stCondLst>
                                  <p:childTnLst>
                                    <p:set>
                                      <p:cBhvr>
                                        <p:cTn id="39" dur="1" fill="hold">
                                          <p:stCondLst>
                                            <p:cond delay="0"/>
                                          </p:stCondLst>
                                        </p:cTn>
                                        <p:tgtEl>
                                          <p:spTgt spid="49167"/>
                                        </p:tgtEl>
                                        <p:attrNameLst>
                                          <p:attrName>style.visibility</p:attrName>
                                        </p:attrNameLst>
                                      </p:cBhvr>
                                      <p:to>
                                        <p:strVal val="visible"/>
                                      </p:to>
                                    </p:set>
                                    <p:animEffect transition="in" filter="strips(downLeft)">
                                      <p:cBhvr>
                                        <p:cTn id="40" dur="500"/>
                                        <p:tgtEl>
                                          <p:spTgt spid="49167"/>
                                        </p:tgtEl>
                                      </p:cBhvr>
                                    </p:animEffect>
                                  </p:childTnLst>
                                </p:cTn>
                              </p:par>
                            </p:childTnLst>
                          </p:cTn>
                        </p:par>
                      </p:childTnLst>
                    </p:cTn>
                  </p:par>
                  <p:par>
                    <p:cTn id="41" fill="hold">
                      <p:stCondLst>
                        <p:cond delay="indefinite"/>
                      </p:stCondLst>
                      <p:childTnLst>
                        <p:par>
                          <p:cTn id="42" fill="hold">
                            <p:stCondLst>
                              <p:cond delay="0"/>
                            </p:stCondLst>
                            <p:childTnLst>
                              <p:par>
                                <p:cTn id="43" presetID="20" presetClass="entr" presetSubtype="0" fill="hold" grpId="0" nodeType="clickEffect">
                                  <p:stCondLst>
                                    <p:cond delay="0"/>
                                  </p:stCondLst>
                                  <p:childTnLst>
                                    <p:set>
                                      <p:cBhvr>
                                        <p:cTn id="44" dur="1" fill="hold">
                                          <p:stCondLst>
                                            <p:cond delay="0"/>
                                          </p:stCondLst>
                                        </p:cTn>
                                        <p:tgtEl>
                                          <p:spTgt spid="49162"/>
                                        </p:tgtEl>
                                        <p:attrNameLst>
                                          <p:attrName>style.visibility</p:attrName>
                                        </p:attrNameLst>
                                      </p:cBhvr>
                                      <p:to>
                                        <p:strVal val="visible"/>
                                      </p:to>
                                    </p:set>
                                    <p:animEffect transition="in" filter="wedge">
                                      <p:cBhvr>
                                        <p:cTn id="45" dur="2000"/>
                                        <p:tgtEl>
                                          <p:spTgt spid="49162"/>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49159"/>
                                        </p:tgtEl>
                                        <p:attrNameLst>
                                          <p:attrName>style.visibility</p:attrName>
                                        </p:attrNameLst>
                                      </p:cBhvr>
                                      <p:to>
                                        <p:strVal val="visible"/>
                                      </p:to>
                                    </p:set>
                                    <p:animEffect transition="in" filter="wedge">
                                      <p:cBhvr>
                                        <p:cTn id="48" dur="2000"/>
                                        <p:tgtEl>
                                          <p:spTgt spid="49159"/>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1000"/>
                                        <p:tgtEl>
                                          <p:spTgt spid="2"/>
                                        </p:tgtEl>
                                      </p:cBhvr>
                                    </p:animEffect>
                                    <p:anim calcmode="lin" valueType="num">
                                      <p:cBhvr>
                                        <p:cTn id="54" dur="1000" fill="hold"/>
                                        <p:tgtEl>
                                          <p:spTgt spid="2"/>
                                        </p:tgtEl>
                                        <p:attrNameLst>
                                          <p:attrName>ppt_x</p:attrName>
                                        </p:attrNameLst>
                                      </p:cBhvr>
                                      <p:tavLst>
                                        <p:tav tm="0">
                                          <p:val>
                                            <p:strVal val="#ppt_x"/>
                                          </p:val>
                                        </p:tav>
                                        <p:tav tm="100000">
                                          <p:val>
                                            <p:strVal val="#ppt_x"/>
                                          </p:val>
                                        </p:tav>
                                      </p:tavLst>
                                    </p:anim>
                                    <p:anim calcmode="lin" valueType="num">
                                      <p:cBhvr>
                                        <p:cTn id="5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6" grpId="0" animBg="1"/>
      <p:bldP spid="49157" grpId="0" animBg="1"/>
      <p:bldP spid="49159" grpId="0" animBg="1"/>
      <p:bldP spid="49160" grpId="0" animBg="1"/>
      <p:bldP spid="49161" grpId="0" animBg="1"/>
      <p:bldP spid="49162" grpId="0" animBg="1"/>
      <p:bldP spid="49166" grpId="0" animBg="1"/>
      <p:bldP spid="49167" grpId="0" animBg="1"/>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5635138" y="1525296"/>
            <a:ext cx="1701800" cy="922861"/>
          </a:xfrm>
          <a:prstGeom prst="rect">
            <a:avLst/>
          </a:prstGeom>
          <a:solidFill>
            <a:srgbClr val="D60093"/>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vi-VN" sz="2000" b="0" i="0" dirty="0">
                <a:solidFill>
                  <a:schemeClr val="bg1"/>
                </a:solidFill>
                <a:effectLst/>
                <a:latin typeface="Muli"/>
              </a:rPr>
              <a:t>Consortium</a:t>
            </a:r>
            <a:r>
              <a:rPr lang="vi-VN" sz="2000" b="0" i="0" dirty="0">
                <a:solidFill>
                  <a:schemeClr val="bg1"/>
                </a:solidFill>
                <a:effectLst/>
                <a:latin typeface="+mn-lt"/>
              </a:rPr>
              <a:t>(Công – xoóc – xi-om</a:t>
            </a:r>
            <a:endParaRPr lang="en-US" sz="2000" dirty="0">
              <a:solidFill>
                <a:schemeClr val="bg1"/>
              </a:solidFill>
              <a:latin typeface="+mn-lt"/>
              <a:cs typeface="Arial" panose="020B0604020202020204" pitchFamily="34" charset="0"/>
            </a:endParaRPr>
          </a:p>
        </p:txBody>
      </p:sp>
      <p:sp>
        <p:nvSpPr>
          <p:cNvPr id="17411" name="Line 3"/>
          <p:cNvSpPr>
            <a:spLocks noChangeShapeType="1"/>
          </p:cNvSpPr>
          <p:nvPr/>
        </p:nvSpPr>
        <p:spPr bwMode="auto">
          <a:xfrm>
            <a:off x="6360515" y="2670817"/>
            <a:ext cx="197021" cy="224010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12" name="Line 5"/>
          <p:cNvSpPr>
            <a:spLocks noChangeShapeType="1"/>
          </p:cNvSpPr>
          <p:nvPr/>
        </p:nvSpPr>
        <p:spPr bwMode="auto">
          <a:xfrm>
            <a:off x="1117322" y="6756234"/>
            <a:ext cx="70866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13" name="Oval 6"/>
          <p:cNvSpPr>
            <a:spLocks noChangeArrowheads="1"/>
          </p:cNvSpPr>
          <p:nvPr/>
        </p:nvSpPr>
        <p:spPr bwMode="auto">
          <a:xfrm>
            <a:off x="6557459" y="4178344"/>
            <a:ext cx="1971675" cy="1558076"/>
          </a:xfrm>
          <a:prstGeom prst="ellipse">
            <a:avLst/>
          </a:prstGeom>
          <a:solidFill>
            <a:srgbClr val="008000"/>
          </a:solidFill>
          <a:ln w="9525">
            <a:solidFill>
              <a:srgbClr val="000000"/>
            </a:solidFill>
            <a:round/>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vi-VN" sz="2000" b="1" dirty="0">
                <a:solidFill>
                  <a:schemeClr val="bg1"/>
                </a:solidFill>
                <a:latin typeface="Arial" panose="020B0604020202020204" pitchFamily="34" charset="0"/>
                <a:cs typeface="Arial" panose="020B0604020202020204" pitchFamily="34" charset="0"/>
              </a:rPr>
              <a:t>Tổ chức </a:t>
            </a:r>
          </a:p>
          <a:p>
            <a:pPr algn="ctr"/>
            <a:r>
              <a:rPr lang="vi-VN" sz="2000" b="1" dirty="0">
                <a:solidFill>
                  <a:schemeClr val="bg1"/>
                </a:solidFill>
                <a:latin typeface="Arial" panose="020B0604020202020204" pitchFamily="34" charset="0"/>
                <a:cs typeface="Arial" panose="020B0604020202020204" pitchFamily="34" charset="0"/>
              </a:rPr>
              <a:t>độc quyền</a:t>
            </a:r>
            <a:endParaRPr lang="en-US" sz="2000" b="1" dirty="0">
              <a:solidFill>
                <a:schemeClr val="bg1"/>
              </a:solidFill>
              <a:latin typeface="Arial" panose="020B0604020202020204" pitchFamily="34" charset="0"/>
              <a:cs typeface="Arial" panose="020B0604020202020204" pitchFamily="34" charset="0"/>
            </a:endParaRPr>
          </a:p>
        </p:txBody>
      </p:sp>
      <p:sp>
        <p:nvSpPr>
          <p:cNvPr id="17414" name="Text Box 9"/>
          <p:cNvSpPr txBox="1">
            <a:spLocks noChangeArrowheads="1"/>
          </p:cNvSpPr>
          <p:nvPr/>
        </p:nvSpPr>
        <p:spPr bwMode="auto">
          <a:xfrm>
            <a:off x="2148959" y="5653160"/>
            <a:ext cx="1575040" cy="882404"/>
          </a:xfrm>
          <a:prstGeom prst="rect">
            <a:avLst/>
          </a:prstGeom>
          <a:solidFill>
            <a:srgbClr val="0033CC"/>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vi-VN" sz="2000" dirty="0">
                <a:solidFill>
                  <a:schemeClr val="bg1"/>
                </a:solidFill>
                <a:latin typeface="Arial" panose="020B0604020202020204" pitchFamily="34" charset="0"/>
                <a:cs typeface="Arial" panose="020B0604020202020204" pitchFamily="34" charset="0"/>
              </a:rPr>
              <a:t>Cartel</a:t>
            </a:r>
          </a:p>
          <a:p>
            <a:pPr algn="ctr"/>
            <a:r>
              <a:rPr lang="vi-VN" sz="2000" dirty="0">
                <a:solidFill>
                  <a:schemeClr val="bg1"/>
                </a:solidFill>
                <a:latin typeface="Arial" panose="020B0604020202020204" pitchFamily="34" charset="0"/>
                <a:cs typeface="Arial" panose="020B0604020202020204" pitchFamily="34" charset="0"/>
              </a:rPr>
              <a:t>(Các ten)</a:t>
            </a:r>
            <a:endParaRPr lang="en-US" sz="2000" dirty="0">
              <a:solidFill>
                <a:schemeClr val="bg1"/>
              </a:solidFill>
              <a:latin typeface="Arial" panose="020B0604020202020204" pitchFamily="34" charset="0"/>
              <a:cs typeface="Arial" panose="020B0604020202020204" pitchFamily="34" charset="0"/>
            </a:endParaRPr>
          </a:p>
        </p:txBody>
      </p:sp>
      <p:sp>
        <p:nvSpPr>
          <p:cNvPr id="17415" name="Line 10"/>
          <p:cNvSpPr>
            <a:spLocks noChangeShapeType="1"/>
          </p:cNvSpPr>
          <p:nvPr/>
        </p:nvSpPr>
        <p:spPr bwMode="auto">
          <a:xfrm flipV="1">
            <a:off x="3723996" y="4883467"/>
            <a:ext cx="2833463" cy="12599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16" name="Text Box 11"/>
          <p:cNvSpPr txBox="1">
            <a:spLocks noChangeArrowheads="1"/>
          </p:cNvSpPr>
          <p:nvPr/>
        </p:nvSpPr>
        <p:spPr bwMode="auto">
          <a:xfrm>
            <a:off x="2148959" y="3829608"/>
            <a:ext cx="1575037" cy="889855"/>
          </a:xfrm>
          <a:prstGeom prst="rect">
            <a:avLst/>
          </a:prstGeom>
          <a:solidFill>
            <a:srgbClr val="9900CC"/>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sz="2000" b="0" i="0" dirty="0">
                <a:solidFill>
                  <a:schemeClr val="bg1"/>
                </a:solidFill>
                <a:effectLst/>
                <a:latin typeface="Muli"/>
              </a:rPr>
              <a:t>Syndicate </a:t>
            </a:r>
            <a:endParaRPr lang="vi-VN" sz="2000" dirty="0">
              <a:solidFill>
                <a:schemeClr val="bg1"/>
              </a:solidFill>
              <a:latin typeface="Arial" panose="020B0604020202020204" pitchFamily="34" charset="0"/>
              <a:cs typeface="Arial" panose="020B0604020202020204" pitchFamily="34" charset="0"/>
            </a:endParaRPr>
          </a:p>
          <a:p>
            <a:pPr algn="ctr"/>
            <a:r>
              <a:rPr lang="vi-VN" sz="2000" dirty="0">
                <a:solidFill>
                  <a:schemeClr val="bg1"/>
                </a:solidFill>
                <a:latin typeface="Arial" panose="020B0604020202020204" pitchFamily="34" charset="0"/>
                <a:cs typeface="Arial" panose="020B0604020202020204" pitchFamily="34" charset="0"/>
              </a:rPr>
              <a:t>(Xanhdica)</a:t>
            </a:r>
            <a:endParaRPr lang="en-US" sz="2000" dirty="0">
              <a:solidFill>
                <a:schemeClr val="bg1"/>
              </a:solidFill>
              <a:latin typeface="Arial" panose="020B0604020202020204" pitchFamily="34" charset="0"/>
              <a:cs typeface="Arial" panose="020B0604020202020204" pitchFamily="34" charset="0"/>
            </a:endParaRPr>
          </a:p>
        </p:txBody>
      </p:sp>
      <p:sp>
        <p:nvSpPr>
          <p:cNvPr id="17417" name="Line 12"/>
          <p:cNvSpPr>
            <a:spLocks noChangeShapeType="1"/>
          </p:cNvSpPr>
          <p:nvPr/>
        </p:nvSpPr>
        <p:spPr bwMode="auto">
          <a:xfrm>
            <a:off x="3723919" y="4290178"/>
            <a:ext cx="2767795" cy="5181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18" name="Text Box 13"/>
          <p:cNvSpPr txBox="1">
            <a:spLocks noChangeArrowheads="1"/>
          </p:cNvSpPr>
          <p:nvPr/>
        </p:nvSpPr>
        <p:spPr bwMode="auto">
          <a:xfrm>
            <a:off x="3057896" y="2505506"/>
            <a:ext cx="1488427" cy="961563"/>
          </a:xfrm>
          <a:prstGeom prst="rect">
            <a:avLst/>
          </a:prstGeom>
          <a:solidFill>
            <a:srgbClr val="663300"/>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sz="2000" b="0" i="0" dirty="0">
                <a:solidFill>
                  <a:schemeClr val="bg1"/>
                </a:solidFill>
                <a:effectLst/>
                <a:latin typeface="Muli"/>
              </a:rPr>
              <a:t>Trust</a:t>
            </a:r>
            <a:endParaRPr lang="vi-VN" sz="2000" dirty="0">
              <a:solidFill>
                <a:schemeClr val="bg1"/>
              </a:solidFill>
              <a:latin typeface="Arial" panose="020B0604020202020204" pitchFamily="34" charset="0"/>
              <a:cs typeface="Arial" panose="020B0604020202020204" pitchFamily="34" charset="0"/>
            </a:endParaRPr>
          </a:p>
          <a:p>
            <a:pPr algn="ctr"/>
            <a:r>
              <a:rPr lang="vi-VN" sz="2000" dirty="0">
                <a:solidFill>
                  <a:schemeClr val="bg1"/>
                </a:solidFill>
                <a:latin typeface="Arial" panose="020B0604020202020204" pitchFamily="34" charset="0"/>
                <a:cs typeface="Arial" panose="020B0604020202020204" pitchFamily="34" charset="0"/>
              </a:rPr>
              <a:t>(Tờ rớt)</a:t>
            </a:r>
            <a:endParaRPr lang="en-US" sz="2000" dirty="0">
              <a:solidFill>
                <a:schemeClr val="bg1"/>
              </a:solidFill>
              <a:latin typeface="Arial" panose="020B0604020202020204" pitchFamily="34" charset="0"/>
              <a:cs typeface="Arial" panose="020B0604020202020204" pitchFamily="34" charset="0"/>
            </a:endParaRPr>
          </a:p>
        </p:txBody>
      </p:sp>
      <p:sp>
        <p:nvSpPr>
          <p:cNvPr id="17419" name="Line 14"/>
          <p:cNvSpPr>
            <a:spLocks noChangeShapeType="1"/>
          </p:cNvSpPr>
          <p:nvPr/>
        </p:nvSpPr>
        <p:spPr bwMode="auto">
          <a:xfrm>
            <a:off x="4546323" y="3159356"/>
            <a:ext cx="2011138" cy="164897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20" name="Arc 15"/>
          <p:cNvSpPr>
            <a:spLocks/>
          </p:cNvSpPr>
          <p:nvPr/>
        </p:nvSpPr>
        <p:spPr bwMode="auto">
          <a:xfrm rot="10560881" flipV="1">
            <a:off x="1240518" y="1748568"/>
            <a:ext cx="4245200" cy="3936149"/>
          </a:xfrm>
          <a:custGeom>
            <a:avLst/>
            <a:gdLst>
              <a:gd name="T0" fmla="*/ 0 w 25609"/>
              <a:gd name="T1" fmla="*/ 2147483647 h 21600"/>
              <a:gd name="T2" fmla="*/ 2147483647 w 25609"/>
              <a:gd name="T3" fmla="*/ 2147483647 h 21600"/>
              <a:gd name="T4" fmla="*/ 2147483647 w 25609"/>
              <a:gd name="T5" fmla="*/ 2147483647 h 21600"/>
              <a:gd name="T6" fmla="*/ 0 60000 65536"/>
              <a:gd name="T7" fmla="*/ 0 60000 65536"/>
              <a:gd name="T8" fmla="*/ 0 60000 65536"/>
              <a:gd name="T9" fmla="*/ 0 w 25609"/>
              <a:gd name="T10" fmla="*/ 0 h 21600"/>
              <a:gd name="T11" fmla="*/ 25609 w 25609"/>
              <a:gd name="T12" fmla="*/ 21600 h 21600"/>
            </a:gdLst>
            <a:ahLst/>
            <a:cxnLst>
              <a:cxn ang="T6">
                <a:pos x="T0" y="T1"/>
              </a:cxn>
              <a:cxn ang="T7">
                <a:pos x="T2" y="T3"/>
              </a:cxn>
              <a:cxn ang="T8">
                <a:pos x="T4" y="T5"/>
              </a:cxn>
            </a:cxnLst>
            <a:rect l="T9" t="T10" r="T11" b="T12"/>
            <a:pathLst>
              <a:path w="25609" h="21600" fill="none" extrusionOk="0">
                <a:moveTo>
                  <a:pt x="0" y="375"/>
                </a:moveTo>
                <a:cubicBezTo>
                  <a:pt x="1321" y="125"/>
                  <a:pt x="2663" y="-1"/>
                  <a:pt x="4009" y="0"/>
                </a:cubicBezTo>
                <a:cubicBezTo>
                  <a:pt x="15938" y="0"/>
                  <a:pt x="25609" y="9670"/>
                  <a:pt x="25609" y="21600"/>
                </a:cubicBezTo>
              </a:path>
              <a:path w="25609" h="21600" stroke="0" extrusionOk="0">
                <a:moveTo>
                  <a:pt x="0" y="375"/>
                </a:moveTo>
                <a:cubicBezTo>
                  <a:pt x="1321" y="125"/>
                  <a:pt x="2663" y="-1"/>
                  <a:pt x="4009" y="0"/>
                </a:cubicBezTo>
                <a:cubicBezTo>
                  <a:pt x="15938" y="0"/>
                  <a:pt x="25609" y="9670"/>
                  <a:pt x="25609" y="21600"/>
                </a:cubicBezTo>
                <a:lnTo>
                  <a:pt x="4009" y="21600"/>
                </a:lnTo>
                <a:lnTo>
                  <a:pt x="0" y="375"/>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21" name="Line 16"/>
          <p:cNvSpPr>
            <a:spLocks noChangeShapeType="1"/>
          </p:cNvSpPr>
          <p:nvPr/>
        </p:nvSpPr>
        <p:spPr bwMode="auto">
          <a:xfrm flipH="1" flipV="1">
            <a:off x="1856157" y="2265963"/>
            <a:ext cx="379412" cy="62323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22" name="Text Box 17"/>
          <p:cNvSpPr txBox="1">
            <a:spLocks noChangeArrowheads="1"/>
          </p:cNvSpPr>
          <p:nvPr/>
        </p:nvSpPr>
        <p:spPr bwMode="auto">
          <a:xfrm>
            <a:off x="1199634" y="1753014"/>
            <a:ext cx="949325" cy="46742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sz="2000" b="1" dirty="0">
                <a:latin typeface="Arial" panose="020B0604020202020204" pitchFamily="34" charset="0"/>
                <a:cs typeface="Arial" panose="020B0604020202020204" pitchFamily="34" charset="0"/>
              </a:rPr>
              <a:t>m</a:t>
            </a:r>
          </a:p>
        </p:txBody>
      </p:sp>
      <p:sp>
        <p:nvSpPr>
          <p:cNvPr id="17423" name="Line 18"/>
          <p:cNvSpPr>
            <a:spLocks noChangeShapeType="1"/>
          </p:cNvSpPr>
          <p:nvPr/>
        </p:nvSpPr>
        <p:spPr bwMode="auto">
          <a:xfrm flipV="1">
            <a:off x="1117322" y="1434804"/>
            <a:ext cx="0" cy="532143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24" name="Line 19"/>
          <p:cNvSpPr>
            <a:spLocks noChangeShapeType="1"/>
          </p:cNvSpPr>
          <p:nvPr/>
        </p:nvSpPr>
        <p:spPr bwMode="auto">
          <a:xfrm>
            <a:off x="1117322" y="6756234"/>
            <a:ext cx="70104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3512515" y="872048"/>
            <a:ext cx="5413661" cy="461665"/>
          </a:xfrm>
          <a:prstGeom prst="rect">
            <a:avLst/>
          </a:prstGeom>
        </p:spPr>
        <p:txBody>
          <a:bodyPr wrap="none">
            <a:spAutoFit/>
          </a:bodyPr>
          <a:lstStyle/>
          <a:p>
            <a:pPr marL="342900" indent="-342900">
              <a:buFont typeface="Wingdings" panose="05000000000000000000" pitchFamily="2" charset="2"/>
              <a:buChar char="§"/>
            </a:pPr>
            <a:r>
              <a:rPr lang="en-US" sz="2400" b="1" dirty="0" err="1">
                <a:solidFill>
                  <a:srgbClr val="FF0000"/>
                </a:solidFill>
                <a:latin typeface="+mj-lt"/>
                <a:ea typeface="Times New Roman" panose="02020603050405020304" pitchFamily="18" charset="0"/>
              </a:rPr>
              <a:t>Các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hình</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thức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độc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quyền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cơ</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bản</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pic>
        <p:nvPicPr>
          <p:cNvPr id="5122" name="Picture 2" descr="Ảnh động trang trí powerpoint (13)">
            <a:extLst>
              <a:ext uri="{FF2B5EF4-FFF2-40B4-BE49-F238E27FC236}">
                <a16:creationId xmlns:a16="http://schemas.microsoft.com/office/drawing/2014/main" xmlns="" id="{FFAA2553-EACA-4691-867C-6992AFE3B87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65048" y="5022165"/>
            <a:ext cx="2519100" cy="1835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21">
            <a:extLst>
              <a:ext uri="{FF2B5EF4-FFF2-40B4-BE49-F238E27FC236}">
                <a16:creationId xmlns:a16="http://schemas.microsoft.com/office/drawing/2014/main" xmlns="" id="{D0713B3E-6CCF-40D0-AB6D-63A05F66C80A}"/>
              </a:ext>
            </a:extLst>
          </p:cNvPr>
          <p:cNvSpPr txBox="1"/>
          <p:nvPr/>
        </p:nvSpPr>
        <p:spPr>
          <a:xfrm>
            <a:off x="715381" y="311136"/>
            <a:ext cx="11007927" cy="461665"/>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panose="020B0604020202020204" pitchFamily="34" charset="0"/>
                <a:cs typeface="Arial" panose="020B0604020202020204" pitchFamily="34" charset="0"/>
              </a:rPr>
              <a:t>4.2.1.1. Các tổ chức độc quyền có quy mô tích tụ và tập trung tư bản lớn</a:t>
            </a:r>
          </a:p>
        </p:txBody>
      </p:sp>
    </p:spTree>
    <p:extLst>
      <p:ext uri="{BB962C8B-B14F-4D97-AF65-F5344CB8AC3E}">
        <p14:creationId xmlns:p14="http://schemas.microsoft.com/office/powerpoint/2010/main" val="1871272736"/>
      </p:ext>
    </p:extLst>
  </p:cSld>
  <p:clrMapOvr>
    <a:masterClrMapping/>
  </p:clrMapOvr>
  <p:transition>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7CE87F33-91E9-41CB-9437-D33AAF1E7612}"/>
              </a:ext>
            </a:extLst>
          </p:cNvPr>
          <p:cNvSpPr/>
          <p:nvPr/>
        </p:nvSpPr>
        <p:spPr>
          <a:xfrm>
            <a:off x="3506397" y="855615"/>
            <a:ext cx="5413661" cy="461665"/>
          </a:xfrm>
          <a:prstGeom prst="rect">
            <a:avLst/>
          </a:prstGeom>
        </p:spPr>
        <p:txBody>
          <a:bodyPr wrap="none">
            <a:spAutoFit/>
          </a:bodyPr>
          <a:lstStyle/>
          <a:p>
            <a:pPr marL="342900" indent="-342900">
              <a:buFont typeface="Wingdings" panose="05000000000000000000" pitchFamily="2" charset="2"/>
              <a:buChar char="§"/>
            </a:pPr>
            <a:r>
              <a:rPr lang="en-US" sz="2400" b="1" dirty="0" err="1">
                <a:solidFill>
                  <a:srgbClr val="FF0000"/>
                </a:solidFill>
                <a:latin typeface="+mj-lt"/>
                <a:ea typeface="Times New Roman" panose="02020603050405020304" pitchFamily="18" charset="0"/>
              </a:rPr>
              <a:t>Các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hình</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thức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độc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quyền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cơ</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bản</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3" name="TextBox 2">
            <a:extLst>
              <a:ext uri="{FF2B5EF4-FFF2-40B4-BE49-F238E27FC236}">
                <a16:creationId xmlns:a16="http://schemas.microsoft.com/office/drawing/2014/main" xmlns="" id="{658911EA-7AAA-4499-8A8E-B50C9904226B}"/>
              </a:ext>
            </a:extLst>
          </p:cNvPr>
          <p:cNvSpPr txBox="1"/>
          <p:nvPr/>
        </p:nvSpPr>
        <p:spPr>
          <a:xfrm>
            <a:off x="715381" y="311136"/>
            <a:ext cx="11007927" cy="461665"/>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panose="020B0604020202020204" pitchFamily="34" charset="0"/>
                <a:cs typeface="Arial" panose="020B0604020202020204" pitchFamily="34" charset="0"/>
              </a:rPr>
              <a:t>4.2.1.1. Các tổ chức độc quyền có quy mô tích tụ và tập trung tư bản lớn</a:t>
            </a:r>
          </a:p>
        </p:txBody>
      </p:sp>
      <p:sp>
        <p:nvSpPr>
          <p:cNvPr id="5" name="TextBox 4">
            <a:extLst>
              <a:ext uri="{FF2B5EF4-FFF2-40B4-BE49-F238E27FC236}">
                <a16:creationId xmlns:a16="http://schemas.microsoft.com/office/drawing/2014/main" xmlns="" id="{3B66E16F-64E4-4877-BA7C-36571AB8958B}"/>
              </a:ext>
            </a:extLst>
          </p:cNvPr>
          <p:cNvSpPr txBox="1"/>
          <p:nvPr/>
        </p:nvSpPr>
        <p:spPr>
          <a:xfrm>
            <a:off x="715381" y="1943140"/>
            <a:ext cx="11115548" cy="707886"/>
          </a:xfrm>
          <a:prstGeom prst="rect">
            <a:avLst/>
          </a:prstGeom>
          <a:noFill/>
        </p:spPr>
        <p:txBody>
          <a:bodyPr wrap="square">
            <a:spAutoFit/>
          </a:bodyPr>
          <a:lstStyle/>
          <a:p>
            <a:pPr algn="ctr"/>
            <a:r>
              <a:rPr lang="vi-VN" sz="2000" b="0" i="1" dirty="0">
                <a:solidFill>
                  <a:srgbClr val="7030A0"/>
                </a:solidFill>
                <a:effectLst/>
                <a:latin typeface="Times New Roman" panose="02020603050405020304" pitchFamily="18" charset="0"/>
                <a:cs typeface="Times New Roman" panose="02020603050405020304" pitchFamily="18" charset="0"/>
              </a:rPr>
              <a:t>Cartel là hình thức tổ chức độc quyền trong đó các xí nghiệp tư bản lớn ký các hiệp nghị thoả thuận với nhau về giá cả, sản lượng hàng hóa, thị trường tiêu thụ, kỳ hạn thanh toán,...</a:t>
            </a:r>
          </a:p>
        </p:txBody>
      </p:sp>
      <p:sp>
        <p:nvSpPr>
          <p:cNvPr id="7" name="TextBox 6">
            <a:extLst>
              <a:ext uri="{FF2B5EF4-FFF2-40B4-BE49-F238E27FC236}">
                <a16:creationId xmlns:a16="http://schemas.microsoft.com/office/drawing/2014/main" xmlns="" id="{DCAEE1B4-323D-4E44-A41B-956C2A6C4F67}"/>
              </a:ext>
            </a:extLst>
          </p:cNvPr>
          <p:cNvSpPr txBox="1"/>
          <p:nvPr/>
        </p:nvSpPr>
        <p:spPr>
          <a:xfrm>
            <a:off x="5496364" y="1350576"/>
            <a:ext cx="1199271" cy="461665"/>
          </a:xfrm>
          <a:prstGeom prst="rect">
            <a:avLst/>
          </a:prstGeom>
          <a:solidFill>
            <a:srgbClr val="008000"/>
          </a:solidFill>
        </p:spPr>
        <p:txBody>
          <a:bodyPr wrap="square">
            <a:spAutoFit/>
          </a:bodyPr>
          <a:lstStyle/>
          <a:p>
            <a:r>
              <a:rPr lang="vi-VN" sz="2400" b="1" i="0" dirty="0">
                <a:solidFill>
                  <a:schemeClr val="bg1"/>
                </a:solidFill>
                <a:effectLst/>
                <a:latin typeface="Arial Đen"/>
              </a:rPr>
              <a:t>Cartel </a:t>
            </a:r>
            <a:endParaRPr lang="en-US" sz="2400" b="1" dirty="0">
              <a:solidFill>
                <a:schemeClr val="bg1"/>
              </a:solidFill>
              <a:latin typeface="Arial Đen"/>
            </a:endParaRPr>
          </a:p>
        </p:txBody>
      </p:sp>
      <p:sp>
        <p:nvSpPr>
          <p:cNvPr id="11" name="TextBox 10">
            <a:extLst>
              <a:ext uri="{FF2B5EF4-FFF2-40B4-BE49-F238E27FC236}">
                <a16:creationId xmlns:a16="http://schemas.microsoft.com/office/drawing/2014/main" xmlns="" id="{593D26E2-1533-4A53-BB87-8658E06A9096}"/>
              </a:ext>
            </a:extLst>
          </p:cNvPr>
          <p:cNvSpPr txBox="1"/>
          <p:nvPr/>
        </p:nvSpPr>
        <p:spPr>
          <a:xfrm>
            <a:off x="715381" y="2898698"/>
            <a:ext cx="5263392" cy="1015663"/>
          </a:xfrm>
          <a:prstGeom prst="rect">
            <a:avLst/>
          </a:prstGeom>
          <a:noFill/>
        </p:spPr>
        <p:txBody>
          <a:bodyPr wrap="square">
            <a:spAutoFit/>
          </a:bodyPr>
          <a:lstStyle/>
          <a:p>
            <a:pPr marL="285750" indent="-285750" algn="just">
              <a:buFont typeface="Wingdings" panose="05000000000000000000" pitchFamily="2" charset="2"/>
              <a:buChar char="Ø"/>
            </a:pPr>
            <a:r>
              <a:rPr lang="vi-VN" sz="2000" b="0" i="0" dirty="0">
                <a:solidFill>
                  <a:srgbClr val="663300"/>
                </a:solidFill>
                <a:effectLst/>
                <a:latin typeface="+mj-lt"/>
              </a:rPr>
              <a:t>Cartel xuất hiện vào </a:t>
            </a:r>
            <a:r>
              <a:rPr lang="vi-VN" sz="2000" b="1" i="0" dirty="0">
                <a:solidFill>
                  <a:srgbClr val="008000"/>
                </a:solidFill>
                <a:effectLst/>
                <a:latin typeface="+mj-lt"/>
              </a:rPr>
              <a:t>những năm 60 </a:t>
            </a:r>
            <a:r>
              <a:rPr lang="vi-VN" sz="2000" b="0" i="0" dirty="0">
                <a:solidFill>
                  <a:srgbClr val="663300"/>
                </a:solidFill>
                <a:effectLst/>
                <a:latin typeface="+mj-lt"/>
              </a:rPr>
              <a:t>của thế kỷ XIX ở một số nước lớn ở Châu Âu, đặ</a:t>
            </a:r>
            <a:r>
              <a:rPr lang="en-US" sz="2000" b="0" i="0" dirty="0">
                <a:solidFill>
                  <a:srgbClr val="663300"/>
                </a:solidFill>
                <a:effectLst/>
                <a:latin typeface="+mj-lt"/>
              </a:rPr>
              <a:t>c</a:t>
            </a:r>
            <a:r>
              <a:rPr lang="vi-VN" sz="2000" b="0" i="0" dirty="0">
                <a:solidFill>
                  <a:srgbClr val="663300"/>
                </a:solidFill>
                <a:effectLst/>
                <a:latin typeface="+mj-lt"/>
              </a:rPr>
              <a:t> biệt phát triển rất rộng rãi ở </a:t>
            </a:r>
            <a:r>
              <a:rPr lang="vi-VN" sz="2000" b="1" i="0" dirty="0">
                <a:solidFill>
                  <a:srgbClr val="C00000"/>
                </a:solidFill>
                <a:effectLst/>
                <a:latin typeface="+mj-lt"/>
              </a:rPr>
              <a:t>Đức. </a:t>
            </a:r>
            <a:endParaRPr lang="en-US" sz="2000" b="1" dirty="0">
              <a:solidFill>
                <a:srgbClr val="C00000"/>
              </a:solidFill>
              <a:latin typeface="+mj-lt"/>
            </a:endParaRPr>
          </a:p>
        </p:txBody>
      </p:sp>
      <p:sp>
        <p:nvSpPr>
          <p:cNvPr id="13" name="TextBox 12">
            <a:extLst>
              <a:ext uri="{FF2B5EF4-FFF2-40B4-BE49-F238E27FC236}">
                <a16:creationId xmlns:a16="http://schemas.microsoft.com/office/drawing/2014/main" xmlns="" id="{E6EBB18B-0EF8-4914-BE49-605E6D4C15E3}"/>
              </a:ext>
            </a:extLst>
          </p:cNvPr>
          <p:cNvSpPr txBox="1"/>
          <p:nvPr/>
        </p:nvSpPr>
        <p:spPr>
          <a:xfrm>
            <a:off x="715381" y="3959171"/>
            <a:ext cx="5100712" cy="1631216"/>
          </a:xfrm>
          <a:prstGeom prst="rect">
            <a:avLst/>
          </a:prstGeom>
          <a:noFill/>
        </p:spPr>
        <p:txBody>
          <a:bodyPr wrap="square">
            <a:spAutoFit/>
          </a:bodyPr>
          <a:lstStyle/>
          <a:p>
            <a:pPr marL="285750" indent="-285750" algn="just">
              <a:buFont typeface="Wingdings" panose="05000000000000000000" pitchFamily="2" charset="2"/>
              <a:buChar char="Ø"/>
            </a:pPr>
            <a:r>
              <a:rPr lang="vi-VN" sz="2000" b="0" i="0" dirty="0">
                <a:solidFill>
                  <a:srgbClr val="0033CC"/>
                </a:solidFill>
                <a:effectLst/>
                <a:latin typeface="+mj-lt"/>
              </a:rPr>
              <a:t>Cartel thường xuất hiện ở những thị trường bị chi phối mạnh bởi một số hàng hoá nhất định, nơi có ít người bán và thường đòi hỏi sản phẩm có tính đồng nhất cao. </a:t>
            </a:r>
            <a:endParaRPr lang="en-US" sz="2000" dirty="0">
              <a:solidFill>
                <a:srgbClr val="0033CC"/>
              </a:solidFill>
              <a:latin typeface="+mj-lt"/>
            </a:endParaRPr>
          </a:p>
        </p:txBody>
      </p:sp>
      <p:pic>
        <p:nvPicPr>
          <p:cNvPr id="6148" name="Picture 4" descr="Nhu cầu dầu mỏ được dự đoán sẽ tăng mạnh trong nửa cuối năm 2021">
            <a:extLst>
              <a:ext uri="{FF2B5EF4-FFF2-40B4-BE49-F238E27FC236}">
                <a16:creationId xmlns:a16="http://schemas.microsoft.com/office/drawing/2014/main" xmlns="" id="{F1124028-1B2C-4B08-B0BF-914DB4B891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3228" y="2898698"/>
            <a:ext cx="5758377" cy="3752162"/>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xmlns="" id="{144C88F1-A893-4A70-8140-564993FC6DE7}"/>
              </a:ext>
            </a:extLst>
          </p:cNvPr>
          <p:cNvSpPr txBox="1"/>
          <p:nvPr/>
        </p:nvSpPr>
        <p:spPr>
          <a:xfrm>
            <a:off x="715381" y="5673201"/>
            <a:ext cx="5094576" cy="1015663"/>
          </a:xfrm>
          <a:prstGeom prst="rect">
            <a:avLst/>
          </a:prstGeom>
          <a:noFill/>
        </p:spPr>
        <p:txBody>
          <a:bodyPr wrap="square">
            <a:spAutoFit/>
          </a:bodyPr>
          <a:lstStyle/>
          <a:p>
            <a:pPr marL="285750" indent="-285750" algn="just">
              <a:buFont typeface="Wingdings" panose="05000000000000000000" pitchFamily="2" charset="2"/>
              <a:buChar char="Ø"/>
            </a:pPr>
            <a:r>
              <a:rPr lang="en-US" sz="2000" dirty="0" err="1">
                <a:solidFill>
                  <a:srgbClr val="008000"/>
                </a:solidFill>
                <a:latin typeface="+mj-lt"/>
              </a:rPr>
              <a:t>M</a:t>
            </a:r>
            <a:r>
              <a:rPr lang="en-US" sz="2000" b="0" i="0" dirty="0" err="1">
                <a:solidFill>
                  <a:srgbClr val="008000"/>
                </a:solidFill>
                <a:effectLst/>
                <a:latin typeface="+mj-lt"/>
              </a:rPr>
              <a:t>ục</a:t>
            </a:r>
            <a:r>
              <a:rPr lang="en-US" sz="2000" b="0" i="0" dirty="0">
                <a:solidFill>
                  <a:srgbClr val="008000"/>
                </a:solidFill>
                <a:effectLst/>
                <a:latin typeface="+mj-lt"/>
              </a:rPr>
              <a:t> </a:t>
            </a:r>
            <a:r>
              <a:rPr lang="en-US" sz="2000" b="0" i="0" dirty="0" err="1">
                <a:solidFill>
                  <a:srgbClr val="008000"/>
                </a:solidFill>
                <a:effectLst/>
                <a:latin typeface="+mj-lt"/>
              </a:rPr>
              <a:t>đích</a:t>
            </a:r>
            <a:r>
              <a:rPr lang="en-US" sz="2000" b="0" i="0" dirty="0">
                <a:solidFill>
                  <a:srgbClr val="008000"/>
                </a:solidFill>
                <a:effectLst/>
                <a:latin typeface="+mj-lt"/>
              </a:rPr>
              <a:t>: </a:t>
            </a:r>
            <a:r>
              <a:rPr lang="en-US" sz="2000" b="1" i="0" dirty="0" err="1">
                <a:solidFill>
                  <a:srgbClr val="660066"/>
                </a:solidFill>
                <a:effectLst/>
                <a:latin typeface="+mj-lt"/>
              </a:rPr>
              <a:t>Tăng</a:t>
            </a:r>
            <a:r>
              <a:rPr lang="en-US" sz="2000" b="1" i="0" dirty="0">
                <a:solidFill>
                  <a:srgbClr val="660066"/>
                </a:solidFill>
                <a:effectLst/>
                <a:latin typeface="+mj-lt"/>
              </a:rPr>
              <a:t> </a:t>
            </a:r>
            <a:r>
              <a:rPr lang="en-US" sz="2000" b="1" i="0" dirty="0" err="1">
                <a:solidFill>
                  <a:srgbClr val="660066"/>
                </a:solidFill>
                <a:effectLst/>
                <a:latin typeface="+mj-lt"/>
              </a:rPr>
              <a:t>lợi</a:t>
            </a:r>
            <a:r>
              <a:rPr lang="en-US" sz="2000" b="1" i="0" dirty="0">
                <a:solidFill>
                  <a:srgbClr val="660066"/>
                </a:solidFill>
                <a:effectLst/>
                <a:latin typeface="+mj-lt"/>
              </a:rPr>
              <a:t> </a:t>
            </a:r>
            <a:r>
              <a:rPr lang="en-US" sz="2000" b="1" i="0" dirty="0" err="1">
                <a:solidFill>
                  <a:srgbClr val="660066"/>
                </a:solidFill>
                <a:effectLst/>
                <a:latin typeface="+mj-lt"/>
              </a:rPr>
              <a:t>nhuận</a:t>
            </a:r>
            <a:r>
              <a:rPr lang="en-US" sz="2000" b="1" i="0" dirty="0">
                <a:solidFill>
                  <a:srgbClr val="660066"/>
                </a:solidFill>
                <a:effectLst/>
                <a:latin typeface="+mj-lt"/>
              </a:rPr>
              <a:t> </a:t>
            </a:r>
            <a:r>
              <a:rPr lang="en-US" sz="2000" b="0" i="0" dirty="0" err="1">
                <a:solidFill>
                  <a:srgbClr val="008000"/>
                </a:solidFill>
                <a:effectLst/>
                <a:latin typeface="+mj-lt"/>
              </a:rPr>
              <a:t>của</a:t>
            </a:r>
            <a:r>
              <a:rPr lang="en-US" sz="2000" b="0" i="0" dirty="0">
                <a:solidFill>
                  <a:srgbClr val="008000"/>
                </a:solidFill>
                <a:effectLst/>
                <a:latin typeface="+mj-lt"/>
              </a:rPr>
              <a:t> </a:t>
            </a:r>
            <a:r>
              <a:rPr lang="en-US" sz="2000" b="0" i="0" dirty="0" err="1">
                <a:solidFill>
                  <a:srgbClr val="008000"/>
                </a:solidFill>
                <a:effectLst/>
                <a:latin typeface="+mj-lt"/>
              </a:rPr>
              <a:t>các</a:t>
            </a:r>
            <a:r>
              <a:rPr lang="en-US" sz="2000" b="0" i="0" dirty="0">
                <a:solidFill>
                  <a:srgbClr val="008000"/>
                </a:solidFill>
                <a:effectLst/>
                <a:latin typeface="+mj-lt"/>
              </a:rPr>
              <a:t> </a:t>
            </a:r>
            <a:r>
              <a:rPr lang="en-US" sz="2000" b="0" i="0" dirty="0" err="1">
                <a:solidFill>
                  <a:srgbClr val="008000"/>
                </a:solidFill>
                <a:effectLst/>
                <a:latin typeface="+mj-lt"/>
              </a:rPr>
              <a:t>thành</a:t>
            </a:r>
            <a:r>
              <a:rPr lang="en-US" sz="2000" b="0" i="0" dirty="0">
                <a:solidFill>
                  <a:srgbClr val="008000"/>
                </a:solidFill>
                <a:effectLst/>
                <a:latin typeface="+mj-lt"/>
              </a:rPr>
              <a:t> </a:t>
            </a:r>
            <a:r>
              <a:rPr lang="en-US" sz="2000" b="0" i="0" dirty="0" err="1">
                <a:solidFill>
                  <a:srgbClr val="008000"/>
                </a:solidFill>
                <a:effectLst/>
                <a:latin typeface="+mj-lt"/>
              </a:rPr>
              <a:t>viên</a:t>
            </a:r>
            <a:r>
              <a:rPr lang="en-US" sz="2000" b="0" i="0" dirty="0">
                <a:solidFill>
                  <a:srgbClr val="008000"/>
                </a:solidFill>
                <a:effectLst/>
                <a:latin typeface="+mj-lt"/>
              </a:rPr>
              <a:t> </a:t>
            </a:r>
            <a:r>
              <a:rPr lang="en-US" sz="2000" b="0" i="0" dirty="0" err="1">
                <a:solidFill>
                  <a:srgbClr val="008000"/>
                </a:solidFill>
                <a:effectLst/>
                <a:latin typeface="+mj-lt"/>
              </a:rPr>
              <a:t>bằng</a:t>
            </a:r>
            <a:r>
              <a:rPr lang="en-US" sz="2000" b="0" i="0" dirty="0">
                <a:solidFill>
                  <a:srgbClr val="008000"/>
                </a:solidFill>
                <a:effectLst/>
                <a:latin typeface="+mj-lt"/>
              </a:rPr>
              <a:t> </a:t>
            </a:r>
            <a:r>
              <a:rPr lang="en-US" sz="2000" b="0" i="0" dirty="0" err="1">
                <a:solidFill>
                  <a:srgbClr val="008000"/>
                </a:solidFill>
                <a:effectLst/>
                <a:latin typeface="+mj-lt"/>
              </a:rPr>
              <a:t>cách</a:t>
            </a:r>
            <a:r>
              <a:rPr lang="en-US" sz="2000" b="0" i="0" dirty="0">
                <a:solidFill>
                  <a:srgbClr val="008000"/>
                </a:solidFill>
                <a:effectLst/>
                <a:latin typeface="+mj-lt"/>
              </a:rPr>
              <a:t> </a:t>
            </a:r>
            <a:r>
              <a:rPr lang="en-US" sz="2000" b="0" i="0" dirty="0" err="1">
                <a:solidFill>
                  <a:srgbClr val="008000"/>
                </a:solidFill>
                <a:effectLst/>
                <a:latin typeface="+mj-lt"/>
              </a:rPr>
              <a:t>giảm</a:t>
            </a:r>
            <a:r>
              <a:rPr lang="en-US" sz="2000" b="0" i="0" dirty="0">
                <a:solidFill>
                  <a:srgbClr val="008000"/>
                </a:solidFill>
                <a:effectLst/>
                <a:latin typeface="+mj-lt"/>
              </a:rPr>
              <a:t> </a:t>
            </a:r>
            <a:r>
              <a:rPr lang="en-US" sz="2000" b="0" i="0" dirty="0" err="1">
                <a:solidFill>
                  <a:srgbClr val="008000"/>
                </a:solidFill>
                <a:effectLst/>
                <a:latin typeface="+mj-lt"/>
              </a:rPr>
              <a:t>sự</a:t>
            </a:r>
            <a:r>
              <a:rPr lang="en-US" sz="2000" b="0" i="0" dirty="0">
                <a:solidFill>
                  <a:srgbClr val="008000"/>
                </a:solidFill>
                <a:effectLst/>
                <a:latin typeface="+mj-lt"/>
              </a:rPr>
              <a:t> </a:t>
            </a:r>
            <a:r>
              <a:rPr lang="en-US" sz="2000" b="0" i="0" dirty="0" err="1">
                <a:solidFill>
                  <a:srgbClr val="008000"/>
                </a:solidFill>
                <a:effectLst/>
                <a:latin typeface="+mj-lt"/>
              </a:rPr>
              <a:t>cạnh</a:t>
            </a:r>
            <a:r>
              <a:rPr lang="en-US" sz="2000" b="0" i="0" dirty="0">
                <a:solidFill>
                  <a:srgbClr val="008000"/>
                </a:solidFill>
                <a:effectLst/>
                <a:latin typeface="+mj-lt"/>
              </a:rPr>
              <a:t> </a:t>
            </a:r>
            <a:r>
              <a:rPr lang="en-US" sz="2000" b="0" i="0" dirty="0" err="1">
                <a:solidFill>
                  <a:srgbClr val="008000"/>
                </a:solidFill>
                <a:effectLst/>
                <a:latin typeface="+mj-lt"/>
              </a:rPr>
              <a:t>tranh</a:t>
            </a:r>
            <a:r>
              <a:rPr lang="en-US" sz="2000" b="0" i="0" dirty="0">
                <a:solidFill>
                  <a:srgbClr val="008000"/>
                </a:solidFill>
                <a:effectLst/>
                <a:latin typeface="+mj-lt"/>
              </a:rPr>
              <a:t>. </a:t>
            </a:r>
            <a:endParaRPr lang="en-US" sz="2000" dirty="0">
              <a:solidFill>
                <a:srgbClr val="008000"/>
              </a:solidFill>
              <a:latin typeface="+mj-lt"/>
            </a:endParaRPr>
          </a:p>
        </p:txBody>
      </p:sp>
    </p:spTree>
    <p:extLst>
      <p:ext uri="{BB962C8B-B14F-4D97-AF65-F5344CB8AC3E}">
        <p14:creationId xmlns:p14="http://schemas.microsoft.com/office/powerpoint/2010/main" val="685172039"/>
      </p:ext>
    </p:extLst>
  </p:cSld>
  <p:clrMapOvr>
    <a:masterClrMapping/>
  </p:clrMapOvr>
  <p:transition>
    <p:wedg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13312">
            <a:extLst>
              <a:ext uri="{FF2B5EF4-FFF2-40B4-BE49-F238E27FC236}">
                <a16:creationId xmlns:a16="http://schemas.microsoft.com/office/drawing/2014/main" xmlns="" id="{E56DCAEC-337A-472B-AD4E-35267A9C23DA}"/>
              </a:ext>
            </a:extLst>
          </p:cNvPr>
          <p:cNvSpPr/>
          <p:nvPr/>
        </p:nvSpPr>
        <p:spPr>
          <a:xfrm>
            <a:off x="868381" y="3743655"/>
            <a:ext cx="3091680" cy="1938501"/>
          </a:xfrm>
          <a:custGeom>
            <a:avLst/>
            <a:gdLst>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70591 w 2896332"/>
              <a:gd name="connsiteY13" fmla="*/ 23329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62971 w 2896332"/>
              <a:gd name="connsiteY13" fmla="*/ 26758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06617 w 2896332"/>
              <a:gd name="connsiteY10" fmla="*/ 176960 h 1871397"/>
              <a:gd name="connsiteX11" fmla="*/ 1962971 w 2896332"/>
              <a:gd name="connsiteY11" fmla="*/ 267583 h 1871397"/>
              <a:gd name="connsiteX12" fmla="*/ 1973469 w 2896332"/>
              <a:gd name="connsiteY12" fmla="*/ 784519 h 1871397"/>
              <a:gd name="connsiteX13" fmla="*/ 1866010 w 2896332"/>
              <a:gd name="connsiteY13" fmla="*/ 878218 h 1871397"/>
              <a:gd name="connsiteX14" fmla="*/ 2733769 w 2896332"/>
              <a:gd name="connsiteY14" fmla="*/ 1387129 h 1871397"/>
              <a:gd name="connsiteX15" fmla="*/ 2694623 w 2896332"/>
              <a:gd name="connsiteY15" fmla="*/ 1674208 h 1871397"/>
              <a:gd name="connsiteX16" fmla="*/ 2394496 w 2896332"/>
              <a:gd name="connsiteY16" fmla="*/ 1654634 h 1871397"/>
              <a:gd name="connsiteX17" fmla="*/ 2023060 w 2896332"/>
              <a:gd name="connsiteY17" fmla="*/ 1634793 h 1871397"/>
              <a:gd name="connsiteX18" fmla="*/ 1739085 w 2896332"/>
              <a:gd name="connsiteY18" fmla="*/ 1871397 h 1871397"/>
              <a:gd name="connsiteX19" fmla="*/ 1648664 w 2896332"/>
              <a:gd name="connsiteY19" fmla="*/ 1582137 h 1871397"/>
              <a:gd name="connsiteX20" fmla="*/ 1376671 w 2896332"/>
              <a:gd name="connsiteY20" fmla="*/ 1700306 h 1871397"/>
              <a:gd name="connsiteX21" fmla="*/ 1415819 w 2896332"/>
              <a:gd name="connsiteY21" fmla="*/ 1334933 h 1871397"/>
              <a:gd name="connsiteX22" fmla="*/ 665501 w 2896332"/>
              <a:gd name="connsiteY22" fmla="*/ 1276212 h 1871397"/>
              <a:gd name="connsiteX23" fmla="*/ 0 w 2896332"/>
              <a:gd name="connsiteY23" fmla="*/ 1126148 h 1871397"/>
              <a:gd name="connsiteX24" fmla="*/ 13050 w 2896332"/>
              <a:gd name="connsiteY24" fmla="*/ 284488 h 1871397"/>
              <a:gd name="connsiteX25" fmla="*/ 1898646 w 2896332"/>
              <a:gd name="connsiteY25"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74819 w 2896332"/>
              <a:gd name="connsiteY16" fmla="*/ 1565782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8202 h 1872827"/>
              <a:gd name="connsiteX1" fmla="*/ 2655476 w 2896332"/>
              <a:gd name="connsiteY1" fmla="*/ 586045 h 1872827"/>
              <a:gd name="connsiteX2" fmla="*/ 2828170 w 2896332"/>
              <a:gd name="connsiteY2" fmla="*/ 1011931 h 1872827"/>
              <a:gd name="connsiteX3" fmla="*/ 2883834 w 2896332"/>
              <a:gd name="connsiteY3" fmla="*/ 1310265 h 1872827"/>
              <a:gd name="connsiteX4" fmla="*/ 2799743 w 2896332"/>
              <a:gd name="connsiteY4" fmla="*/ 1673528 h 1872827"/>
              <a:gd name="connsiteX5" fmla="*/ 2521033 w 2896332"/>
              <a:gd name="connsiteY5" fmla="*/ 1161851 h 1872827"/>
              <a:gd name="connsiteX6" fmla="*/ 2514265 w 2896332"/>
              <a:gd name="connsiteY6" fmla="*/ 468202 h 1872827"/>
              <a:gd name="connsiteX7" fmla="*/ 1898646 w 2896332"/>
              <a:gd name="connsiteY7" fmla="*/ 1476 h 1872827"/>
              <a:gd name="connsiteX8" fmla="*/ 1906617 w 2896332"/>
              <a:gd name="connsiteY8" fmla="*/ 178390 h 1872827"/>
              <a:gd name="connsiteX9" fmla="*/ 1962971 w 2896332"/>
              <a:gd name="connsiteY9" fmla="*/ 269013 h 1872827"/>
              <a:gd name="connsiteX10" fmla="*/ 1973469 w 2896332"/>
              <a:gd name="connsiteY10" fmla="*/ 785949 h 1872827"/>
              <a:gd name="connsiteX11" fmla="*/ 1866010 w 2896332"/>
              <a:gd name="connsiteY11" fmla="*/ 879648 h 1872827"/>
              <a:gd name="connsiteX12" fmla="*/ 2733769 w 2896332"/>
              <a:gd name="connsiteY12" fmla="*/ 1388559 h 1872827"/>
              <a:gd name="connsiteX13" fmla="*/ 2694623 w 2896332"/>
              <a:gd name="connsiteY13" fmla="*/ 1641133 h 1872827"/>
              <a:gd name="connsiteX14" fmla="*/ 2385869 w 2896332"/>
              <a:gd name="connsiteY14" fmla="*/ 1587053 h 1872827"/>
              <a:gd name="connsiteX15" fmla="*/ 2074819 w 2896332"/>
              <a:gd name="connsiteY15" fmla="*/ 1567212 h 1872827"/>
              <a:gd name="connsiteX16" fmla="*/ 1739085 w 2896332"/>
              <a:gd name="connsiteY16" fmla="*/ 1872827 h 1872827"/>
              <a:gd name="connsiteX17" fmla="*/ 1648664 w 2896332"/>
              <a:gd name="connsiteY17" fmla="*/ 1583567 h 1872827"/>
              <a:gd name="connsiteX18" fmla="*/ 1376671 w 2896332"/>
              <a:gd name="connsiteY18" fmla="*/ 1701736 h 1872827"/>
              <a:gd name="connsiteX19" fmla="*/ 1415819 w 2896332"/>
              <a:gd name="connsiteY19" fmla="*/ 1336363 h 1872827"/>
              <a:gd name="connsiteX20" fmla="*/ 665501 w 2896332"/>
              <a:gd name="connsiteY20" fmla="*/ 1277642 h 1872827"/>
              <a:gd name="connsiteX21" fmla="*/ 0 w 2896332"/>
              <a:gd name="connsiteY21" fmla="*/ 1127578 h 1872827"/>
              <a:gd name="connsiteX22" fmla="*/ 13050 w 2896332"/>
              <a:gd name="connsiteY22" fmla="*/ 285918 h 1872827"/>
              <a:gd name="connsiteX23" fmla="*/ 1898646 w 2896332"/>
              <a:gd name="connsiteY23" fmla="*/ 1476 h 187282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87909 w 2896332"/>
              <a:gd name="connsiteY5" fmla="*/ 1152990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6332"/>
              <a:gd name="connsiteY0" fmla="*/ 251285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09609 w 2896332"/>
              <a:gd name="connsiteY6" fmla="*/ 251285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4163"/>
              <a:gd name="connsiteY0" fmla="*/ 251285 h 1871397"/>
              <a:gd name="connsiteX1" fmla="*/ 2655476 w 2894163"/>
              <a:gd name="connsiteY1" fmla="*/ 584615 h 1871397"/>
              <a:gd name="connsiteX2" fmla="*/ 2828170 w 2894163"/>
              <a:gd name="connsiteY2" fmla="*/ 1010501 h 1871397"/>
              <a:gd name="connsiteX3" fmla="*/ 2883834 w 2894163"/>
              <a:gd name="connsiteY3" fmla="*/ 1308835 h 1871397"/>
              <a:gd name="connsiteX4" fmla="*/ 2792313 w 2894163"/>
              <a:gd name="connsiteY4" fmla="*/ 1690675 h 1871397"/>
              <a:gd name="connsiteX5" fmla="*/ 2651069 w 2894163"/>
              <a:gd name="connsiteY5" fmla="*/ 1156706 h 1871397"/>
              <a:gd name="connsiteX6" fmla="*/ 2209609 w 2894163"/>
              <a:gd name="connsiteY6" fmla="*/ 251285 h 1871397"/>
              <a:gd name="connsiteX7" fmla="*/ 1898646 w 2894163"/>
              <a:gd name="connsiteY7" fmla="*/ 46 h 1871397"/>
              <a:gd name="connsiteX8" fmla="*/ 1941303 w 2894163"/>
              <a:gd name="connsiteY8" fmla="*/ 293585 h 1871397"/>
              <a:gd name="connsiteX9" fmla="*/ 1974640 w 2894163"/>
              <a:gd name="connsiteY9" fmla="*/ 533402 h 1871397"/>
              <a:gd name="connsiteX10" fmla="*/ 1973469 w 2894163"/>
              <a:gd name="connsiteY10" fmla="*/ 784519 h 1871397"/>
              <a:gd name="connsiteX11" fmla="*/ 1866010 w 2894163"/>
              <a:gd name="connsiteY11" fmla="*/ 878218 h 1871397"/>
              <a:gd name="connsiteX12" fmla="*/ 2733769 w 2894163"/>
              <a:gd name="connsiteY12" fmla="*/ 1387129 h 1871397"/>
              <a:gd name="connsiteX13" fmla="*/ 2694623 w 2894163"/>
              <a:gd name="connsiteY13" fmla="*/ 1639703 h 1871397"/>
              <a:gd name="connsiteX14" fmla="*/ 2385869 w 2894163"/>
              <a:gd name="connsiteY14" fmla="*/ 1585623 h 1871397"/>
              <a:gd name="connsiteX15" fmla="*/ 2074819 w 2894163"/>
              <a:gd name="connsiteY15" fmla="*/ 1565782 h 1871397"/>
              <a:gd name="connsiteX16" fmla="*/ 1739085 w 2894163"/>
              <a:gd name="connsiteY16" fmla="*/ 1871397 h 1871397"/>
              <a:gd name="connsiteX17" fmla="*/ 1648664 w 2894163"/>
              <a:gd name="connsiteY17" fmla="*/ 1582137 h 1871397"/>
              <a:gd name="connsiteX18" fmla="*/ 1376671 w 2894163"/>
              <a:gd name="connsiteY18" fmla="*/ 1700306 h 1871397"/>
              <a:gd name="connsiteX19" fmla="*/ 1415819 w 2894163"/>
              <a:gd name="connsiteY19" fmla="*/ 1334933 h 1871397"/>
              <a:gd name="connsiteX20" fmla="*/ 665501 w 2894163"/>
              <a:gd name="connsiteY20" fmla="*/ 1276212 h 1871397"/>
              <a:gd name="connsiteX21" fmla="*/ 0 w 2894163"/>
              <a:gd name="connsiteY21" fmla="*/ 1126148 h 1871397"/>
              <a:gd name="connsiteX22" fmla="*/ 13050 w 2894163"/>
              <a:gd name="connsiteY22" fmla="*/ 284488 h 1871397"/>
              <a:gd name="connsiteX23" fmla="*/ 1898646 w 2894163"/>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51069 w 2889213"/>
              <a:gd name="connsiteY5" fmla="*/ 1156706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228993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150164 w 2889213"/>
              <a:gd name="connsiteY6" fmla="*/ 228993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941303 w 2889213"/>
              <a:gd name="connsiteY8" fmla="*/ 178433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92904 w 2889213"/>
              <a:gd name="connsiteY9" fmla="*/ 459050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48320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56"/>
              <a:gd name="connsiteX1" fmla="*/ 2655476 w 2889213"/>
              <a:gd name="connsiteY1" fmla="*/ 469395 h 1800456"/>
              <a:gd name="connsiteX2" fmla="*/ 2828170 w 2889213"/>
              <a:gd name="connsiteY2" fmla="*/ 895281 h 1800456"/>
              <a:gd name="connsiteX3" fmla="*/ 2883834 w 2889213"/>
              <a:gd name="connsiteY3" fmla="*/ 1193615 h 1800456"/>
              <a:gd name="connsiteX4" fmla="*/ 2840612 w 2889213"/>
              <a:gd name="connsiteY4" fmla="*/ 1449135 h 1800456"/>
              <a:gd name="connsiteX5" fmla="*/ 2632493 w 2889213"/>
              <a:gd name="connsiteY5" fmla="*/ 1060062 h 1800456"/>
              <a:gd name="connsiteX6" fmla="*/ 2150164 w 2889213"/>
              <a:gd name="connsiteY6" fmla="*/ 113773 h 1800456"/>
              <a:gd name="connsiteX7" fmla="*/ 1348782 w 2889213"/>
              <a:gd name="connsiteY7" fmla="*/ 0 h 1800456"/>
              <a:gd name="connsiteX8" fmla="*/ 1714668 w 2889213"/>
              <a:gd name="connsiteY8" fmla="*/ 204372 h 1800456"/>
              <a:gd name="connsiteX9" fmla="*/ 1866896 w 2889213"/>
              <a:gd name="connsiteY9" fmla="*/ 462766 h 1800456"/>
              <a:gd name="connsiteX10" fmla="*/ 1973469 w 2889213"/>
              <a:gd name="connsiteY10" fmla="*/ 669299 h 1800456"/>
              <a:gd name="connsiteX11" fmla="*/ 1866010 w 2889213"/>
              <a:gd name="connsiteY11" fmla="*/ 762998 h 1800456"/>
              <a:gd name="connsiteX12" fmla="*/ 2733769 w 2889213"/>
              <a:gd name="connsiteY12" fmla="*/ 1271909 h 1800456"/>
              <a:gd name="connsiteX13" fmla="*/ 2694623 w 2889213"/>
              <a:gd name="connsiteY13" fmla="*/ 1524483 h 1800456"/>
              <a:gd name="connsiteX14" fmla="*/ 2385869 w 2889213"/>
              <a:gd name="connsiteY14" fmla="*/ 1470403 h 1800456"/>
              <a:gd name="connsiteX15" fmla="*/ 2191986 w 2889213"/>
              <a:gd name="connsiteY15" fmla="*/ 1800407 h 1800456"/>
              <a:gd name="connsiteX16" fmla="*/ 2074819 w 2889213"/>
              <a:gd name="connsiteY16" fmla="*/ 1450562 h 1800456"/>
              <a:gd name="connsiteX17" fmla="*/ 1739085 w 2889213"/>
              <a:gd name="connsiteY17" fmla="*/ 1756177 h 1800456"/>
              <a:gd name="connsiteX18" fmla="*/ 1648664 w 2889213"/>
              <a:gd name="connsiteY18" fmla="*/ 1466917 h 1800456"/>
              <a:gd name="connsiteX19" fmla="*/ 1376671 w 2889213"/>
              <a:gd name="connsiteY19" fmla="*/ 1585086 h 1800456"/>
              <a:gd name="connsiteX20" fmla="*/ 1415819 w 2889213"/>
              <a:gd name="connsiteY20" fmla="*/ 1219713 h 1800456"/>
              <a:gd name="connsiteX21" fmla="*/ 665501 w 2889213"/>
              <a:gd name="connsiteY21" fmla="*/ 1160992 h 1800456"/>
              <a:gd name="connsiteX22" fmla="*/ 0 w 2889213"/>
              <a:gd name="connsiteY22" fmla="*/ 1010928 h 1800456"/>
              <a:gd name="connsiteX23" fmla="*/ 13050 w 2889213"/>
              <a:gd name="connsiteY23" fmla="*/ 169268 h 1800456"/>
              <a:gd name="connsiteX24" fmla="*/ 1348782 w 2889213"/>
              <a:gd name="connsiteY24" fmla="*/ 0 h 1800456"/>
              <a:gd name="connsiteX0" fmla="*/ 2150164 w 2889213"/>
              <a:gd name="connsiteY0" fmla="*/ 113773 h 1811599"/>
              <a:gd name="connsiteX1" fmla="*/ 2655476 w 2889213"/>
              <a:gd name="connsiteY1" fmla="*/ 469395 h 1811599"/>
              <a:gd name="connsiteX2" fmla="*/ 2828170 w 2889213"/>
              <a:gd name="connsiteY2" fmla="*/ 895281 h 1811599"/>
              <a:gd name="connsiteX3" fmla="*/ 2883834 w 2889213"/>
              <a:gd name="connsiteY3" fmla="*/ 1193615 h 1811599"/>
              <a:gd name="connsiteX4" fmla="*/ 2840612 w 2889213"/>
              <a:gd name="connsiteY4" fmla="*/ 1449135 h 1811599"/>
              <a:gd name="connsiteX5" fmla="*/ 2632493 w 2889213"/>
              <a:gd name="connsiteY5" fmla="*/ 1060062 h 1811599"/>
              <a:gd name="connsiteX6" fmla="*/ 2150164 w 2889213"/>
              <a:gd name="connsiteY6" fmla="*/ 113773 h 1811599"/>
              <a:gd name="connsiteX7" fmla="*/ 1348782 w 2889213"/>
              <a:gd name="connsiteY7" fmla="*/ 0 h 1811599"/>
              <a:gd name="connsiteX8" fmla="*/ 1714668 w 2889213"/>
              <a:gd name="connsiteY8" fmla="*/ 204372 h 1811599"/>
              <a:gd name="connsiteX9" fmla="*/ 1866896 w 2889213"/>
              <a:gd name="connsiteY9" fmla="*/ 462766 h 1811599"/>
              <a:gd name="connsiteX10" fmla="*/ 1973469 w 2889213"/>
              <a:gd name="connsiteY10" fmla="*/ 669299 h 1811599"/>
              <a:gd name="connsiteX11" fmla="*/ 1866010 w 2889213"/>
              <a:gd name="connsiteY11" fmla="*/ 762998 h 1811599"/>
              <a:gd name="connsiteX12" fmla="*/ 2733769 w 2889213"/>
              <a:gd name="connsiteY12" fmla="*/ 1271909 h 1811599"/>
              <a:gd name="connsiteX13" fmla="*/ 2694623 w 2889213"/>
              <a:gd name="connsiteY13" fmla="*/ 1524483 h 1811599"/>
              <a:gd name="connsiteX14" fmla="*/ 2385869 w 2889213"/>
              <a:gd name="connsiteY14" fmla="*/ 1470403 h 1811599"/>
              <a:gd name="connsiteX15" fmla="*/ 2214278 w 2889213"/>
              <a:gd name="connsiteY15" fmla="*/ 1811553 h 1811599"/>
              <a:gd name="connsiteX16" fmla="*/ 2074819 w 2889213"/>
              <a:gd name="connsiteY16" fmla="*/ 1450562 h 1811599"/>
              <a:gd name="connsiteX17" fmla="*/ 1739085 w 2889213"/>
              <a:gd name="connsiteY17" fmla="*/ 1756177 h 1811599"/>
              <a:gd name="connsiteX18" fmla="*/ 1648664 w 2889213"/>
              <a:gd name="connsiteY18" fmla="*/ 1466917 h 1811599"/>
              <a:gd name="connsiteX19" fmla="*/ 1376671 w 2889213"/>
              <a:gd name="connsiteY19" fmla="*/ 1585086 h 1811599"/>
              <a:gd name="connsiteX20" fmla="*/ 1415819 w 2889213"/>
              <a:gd name="connsiteY20" fmla="*/ 1219713 h 1811599"/>
              <a:gd name="connsiteX21" fmla="*/ 665501 w 2889213"/>
              <a:gd name="connsiteY21" fmla="*/ 1160992 h 1811599"/>
              <a:gd name="connsiteX22" fmla="*/ 0 w 2889213"/>
              <a:gd name="connsiteY22" fmla="*/ 1010928 h 1811599"/>
              <a:gd name="connsiteX23" fmla="*/ 13050 w 2889213"/>
              <a:gd name="connsiteY23" fmla="*/ 169268 h 1811599"/>
              <a:gd name="connsiteX24" fmla="*/ 1348782 w 2889213"/>
              <a:gd name="connsiteY24" fmla="*/ 0 h 1811599"/>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89213" h="1811553">
                <a:moveTo>
                  <a:pt x="2150164" y="113773"/>
                </a:moveTo>
                <a:lnTo>
                  <a:pt x="2655476" y="469395"/>
                </a:lnTo>
                <a:cubicBezTo>
                  <a:pt x="2724937" y="612627"/>
                  <a:pt x="2790110" y="774578"/>
                  <a:pt x="2828170" y="895281"/>
                </a:cubicBezTo>
                <a:cubicBezTo>
                  <a:pt x="2845006" y="1009922"/>
                  <a:pt x="2872906" y="1094971"/>
                  <a:pt x="2883834" y="1193615"/>
                </a:cubicBezTo>
                <a:cubicBezTo>
                  <a:pt x="2898597" y="1276508"/>
                  <a:pt x="2882583" y="1383685"/>
                  <a:pt x="2840612" y="1449135"/>
                </a:cubicBezTo>
                <a:cubicBezTo>
                  <a:pt x="2801112" y="1388173"/>
                  <a:pt x="2764708" y="1276910"/>
                  <a:pt x="2632493" y="1060062"/>
                </a:cubicBezTo>
                <a:cubicBezTo>
                  <a:pt x="2521003" y="837054"/>
                  <a:pt x="2268591" y="370791"/>
                  <a:pt x="2150164" y="113773"/>
                </a:cubicBezTo>
                <a:close/>
                <a:moveTo>
                  <a:pt x="1348782" y="0"/>
                </a:moveTo>
                <a:cubicBezTo>
                  <a:pt x="1445338" y="154432"/>
                  <a:pt x="1639668" y="165874"/>
                  <a:pt x="1714668" y="204372"/>
                </a:cubicBezTo>
                <a:cubicBezTo>
                  <a:pt x="1723722" y="285320"/>
                  <a:pt x="1831199" y="402612"/>
                  <a:pt x="1866896" y="462766"/>
                </a:cubicBezTo>
                <a:cubicBezTo>
                  <a:pt x="1913125" y="544588"/>
                  <a:pt x="1935949" y="596454"/>
                  <a:pt x="1973469" y="669299"/>
                </a:cubicBezTo>
                <a:cubicBezTo>
                  <a:pt x="1909251" y="682689"/>
                  <a:pt x="1863715" y="712895"/>
                  <a:pt x="1866010" y="762998"/>
                </a:cubicBezTo>
                <a:cubicBezTo>
                  <a:pt x="1884495" y="971782"/>
                  <a:pt x="2517373" y="1008755"/>
                  <a:pt x="2733769" y="1271909"/>
                </a:cubicBezTo>
                <a:cubicBezTo>
                  <a:pt x="2839248" y="1365427"/>
                  <a:pt x="2779441" y="1512521"/>
                  <a:pt x="2694623" y="1524483"/>
                </a:cubicBezTo>
                <a:cubicBezTo>
                  <a:pt x="2575007" y="1522308"/>
                  <a:pt x="2538107" y="1485627"/>
                  <a:pt x="2385869" y="1470403"/>
                </a:cubicBezTo>
                <a:cubicBezTo>
                  <a:pt x="2333676" y="1639614"/>
                  <a:pt x="2280982" y="1755416"/>
                  <a:pt x="2214278" y="1811553"/>
                </a:cubicBezTo>
                <a:cubicBezTo>
                  <a:pt x="2147576" y="1804531"/>
                  <a:pt x="2033271" y="1685187"/>
                  <a:pt x="2074819" y="1450562"/>
                </a:cubicBezTo>
                <a:cubicBezTo>
                  <a:pt x="1992109" y="1541380"/>
                  <a:pt x="1856720" y="1716561"/>
                  <a:pt x="1739085" y="1756177"/>
                </a:cubicBezTo>
                <a:cubicBezTo>
                  <a:pt x="1647742" y="1688758"/>
                  <a:pt x="1625791" y="1561162"/>
                  <a:pt x="1648664" y="1466917"/>
                </a:cubicBezTo>
                <a:cubicBezTo>
                  <a:pt x="1575908" y="1517602"/>
                  <a:pt x="1475987" y="1575732"/>
                  <a:pt x="1376671" y="1585086"/>
                </a:cubicBezTo>
                <a:cubicBezTo>
                  <a:pt x="1265755" y="1421973"/>
                  <a:pt x="1344050" y="1304532"/>
                  <a:pt x="1415819" y="1219713"/>
                </a:cubicBezTo>
                <a:cubicBezTo>
                  <a:pt x="1106992" y="1284958"/>
                  <a:pt x="922130" y="1226237"/>
                  <a:pt x="665501" y="1160992"/>
                </a:cubicBezTo>
                <a:cubicBezTo>
                  <a:pt x="467591" y="1128369"/>
                  <a:pt x="282729" y="1004403"/>
                  <a:pt x="0" y="1010928"/>
                </a:cubicBezTo>
                <a:lnTo>
                  <a:pt x="13050" y="169268"/>
                </a:lnTo>
                <a:cubicBezTo>
                  <a:pt x="722590" y="234513"/>
                  <a:pt x="1132701" y="28762"/>
                  <a:pt x="1348782" y="0"/>
                </a:cubicBezTo>
                <a:close/>
              </a:path>
            </a:pathLst>
          </a:custGeom>
          <a:gradFill>
            <a:gsLst>
              <a:gs pos="0">
                <a:srgbClr val="F2A40D">
                  <a:lumMod val="50000"/>
                  <a:lumOff val="50000"/>
                </a:srgbClr>
              </a:gs>
              <a:gs pos="100000">
                <a:srgbClr val="F2A40D">
                  <a:lumMod val="50000"/>
                  <a:lumOff val="50000"/>
                </a:srgbClr>
              </a:gs>
            </a:gsLst>
            <a:lin ang="19800000" scaled="0"/>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latin typeface="Arial"/>
              <a:ea typeface="Arial Unicode MS"/>
              <a:cs typeface="+mn-cs"/>
            </a:endParaRPr>
          </a:p>
        </p:txBody>
      </p:sp>
      <p:sp>
        <p:nvSpPr>
          <p:cNvPr id="8" name="Oval 7">
            <a:extLst>
              <a:ext uri="{FF2B5EF4-FFF2-40B4-BE49-F238E27FC236}">
                <a16:creationId xmlns:a16="http://schemas.microsoft.com/office/drawing/2014/main" xmlns="" id="{E687714E-9CEA-4403-A30F-350EACF34A18}"/>
              </a:ext>
            </a:extLst>
          </p:cNvPr>
          <p:cNvSpPr/>
          <p:nvPr/>
        </p:nvSpPr>
        <p:spPr>
          <a:xfrm>
            <a:off x="4801725" y="2617468"/>
            <a:ext cx="822819" cy="811532"/>
          </a:xfrm>
          <a:prstGeom prst="ellipse">
            <a:avLst/>
          </a:prstGeom>
          <a:solidFill>
            <a:srgbClr val="FF0066"/>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just" defTabSz="914400" rtl="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a:ln>
                <a:noFill/>
              </a:ln>
              <a:solidFill>
                <a:srgbClr val="32AEB8"/>
              </a:solidFill>
              <a:effectLst/>
              <a:uLnTx/>
              <a:uFillTx/>
              <a:latin typeface="Arial"/>
              <a:ea typeface="Arial Unicode MS"/>
              <a:cs typeface="+mn-cs"/>
            </a:endParaRPr>
          </a:p>
        </p:txBody>
      </p:sp>
      <p:sp>
        <p:nvSpPr>
          <p:cNvPr id="9" name="Oval 8">
            <a:extLst>
              <a:ext uri="{FF2B5EF4-FFF2-40B4-BE49-F238E27FC236}">
                <a16:creationId xmlns:a16="http://schemas.microsoft.com/office/drawing/2014/main" xmlns="" id="{2232C7FA-F6A8-4FAB-9A1D-8204D1C78073}"/>
              </a:ext>
            </a:extLst>
          </p:cNvPr>
          <p:cNvSpPr/>
          <p:nvPr/>
        </p:nvSpPr>
        <p:spPr>
          <a:xfrm>
            <a:off x="4777323" y="4022443"/>
            <a:ext cx="822819" cy="781575"/>
          </a:xfrm>
          <a:prstGeom prst="ellipse">
            <a:avLst/>
          </a:prstGeom>
          <a:solidFill>
            <a:srgbClr val="0070C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just" defTabSz="914400" rtl="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a:ln>
                <a:noFill/>
              </a:ln>
              <a:solidFill>
                <a:srgbClr val="32AEB8"/>
              </a:solidFill>
              <a:effectLst/>
              <a:uLnTx/>
              <a:uFillTx/>
              <a:latin typeface="Arial"/>
              <a:ea typeface="Arial Unicode MS"/>
              <a:cs typeface="+mn-cs"/>
            </a:endParaRPr>
          </a:p>
        </p:txBody>
      </p:sp>
      <p:sp>
        <p:nvSpPr>
          <p:cNvPr id="10" name="Oval 9">
            <a:extLst>
              <a:ext uri="{FF2B5EF4-FFF2-40B4-BE49-F238E27FC236}">
                <a16:creationId xmlns:a16="http://schemas.microsoft.com/office/drawing/2014/main" xmlns="" id="{9AA8DE25-ADB6-4D19-9E60-FFDD24EC3923}"/>
              </a:ext>
            </a:extLst>
          </p:cNvPr>
          <p:cNvSpPr/>
          <p:nvPr/>
        </p:nvSpPr>
        <p:spPr>
          <a:xfrm>
            <a:off x="4777846" y="5286973"/>
            <a:ext cx="771447" cy="781575"/>
          </a:xfrm>
          <a:prstGeom prst="ellipse">
            <a:avLst/>
          </a:prstGeom>
          <a:solidFill>
            <a:srgbClr val="66330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just" defTabSz="914400" rtl="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a:ln>
                <a:noFill/>
              </a:ln>
              <a:solidFill>
                <a:srgbClr val="32AEB8"/>
              </a:solidFill>
              <a:effectLst/>
              <a:uLnTx/>
              <a:uFillTx/>
              <a:latin typeface="Arial"/>
              <a:ea typeface="Arial Unicode MS"/>
              <a:cs typeface="+mn-cs"/>
            </a:endParaRPr>
          </a:p>
        </p:txBody>
      </p:sp>
      <p:sp>
        <p:nvSpPr>
          <p:cNvPr id="20" name="TextBox 19">
            <a:extLst>
              <a:ext uri="{FF2B5EF4-FFF2-40B4-BE49-F238E27FC236}">
                <a16:creationId xmlns:a16="http://schemas.microsoft.com/office/drawing/2014/main" xmlns="" id="{785EEAED-446D-49EC-92FD-2B95A67DF8EB}"/>
              </a:ext>
            </a:extLst>
          </p:cNvPr>
          <p:cNvSpPr txBox="1"/>
          <p:nvPr/>
        </p:nvSpPr>
        <p:spPr>
          <a:xfrm>
            <a:off x="4977339" y="2818741"/>
            <a:ext cx="642872" cy="400110"/>
          </a:xfrm>
          <a:prstGeom prst="rect">
            <a:avLst/>
          </a:prstGeom>
          <a:noFill/>
        </p:spPr>
        <p:txBody>
          <a:bodyPr wrap="square" rtlCol="0">
            <a:spAutoFit/>
          </a:bodyPr>
          <a:lstStyle/>
          <a:p>
            <a:pPr marL="0" marR="0" lvl="0" indent="0" algn="just" defTabSz="914400" rtl="0" eaLnBrk="1" fontAlgn="auto" latinLnBrk="1" hangingPunct="1">
              <a:lnSpc>
                <a:spcPct val="100000"/>
              </a:lnSpc>
              <a:spcBef>
                <a:spcPts val="0"/>
              </a:spcBef>
              <a:spcAft>
                <a:spcPts val="0"/>
              </a:spcAft>
              <a:buClrTx/>
              <a:buSzTx/>
              <a:buFontTx/>
              <a:buNone/>
              <a:tabLst/>
              <a:defRPr/>
            </a:pPr>
            <a:r>
              <a:rPr kumimoji="0" lang="en-US" altLang="ko-KR" sz="2000" b="1" i="0" u="none" strike="noStrike" kern="1200" cap="none" spc="0" normalizeH="0" baseline="0" noProof="0" dirty="0">
                <a:ln>
                  <a:noFill/>
                </a:ln>
                <a:solidFill>
                  <a:prstClr val="white"/>
                </a:solidFill>
                <a:effectLst/>
                <a:uLnTx/>
                <a:uFillTx/>
                <a:latin typeface="Open Sans"/>
                <a:ea typeface="+mn-ea"/>
                <a:cs typeface="Arial" pitchFamily="34" charset="0"/>
              </a:rPr>
              <a:t>01</a:t>
            </a:r>
            <a:endParaRPr kumimoji="0" lang="ko-KR" altLang="en-US" sz="2000" b="1" i="0" u="none" strike="noStrike" kern="1200" cap="none" spc="0" normalizeH="0" baseline="0" noProof="0" dirty="0">
              <a:ln>
                <a:noFill/>
              </a:ln>
              <a:solidFill>
                <a:prstClr val="white"/>
              </a:solidFill>
              <a:effectLst/>
              <a:uLnTx/>
              <a:uFillTx/>
              <a:latin typeface="Open Sans"/>
              <a:ea typeface="+mn-ea"/>
              <a:cs typeface="Arial" pitchFamily="34" charset="0"/>
            </a:endParaRPr>
          </a:p>
        </p:txBody>
      </p:sp>
      <p:sp>
        <p:nvSpPr>
          <p:cNvPr id="21" name="TextBox 20">
            <a:extLst>
              <a:ext uri="{FF2B5EF4-FFF2-40B4-BE49-F238E27FC236}">
                <a16:creationId xmlns:a16="http://schemas.microsoft.com/office/drawing/2014/main" xmlns="" id="{FE4B24CB-B9DC-4C6D-8A2A-8607CB91E5B0}"/>
              </a:ext>
            </a:extLst>
          </p:cNvPr>
          <p:cNvSpPr txBox="1"/>
          <p:nvPr/>
        </p:nvSpPr>
        <p:spPr>
          <a:xfrm>
            <a:off x="4922600" y="4205253"/>
            <a:ext cx="609468" cy="400110"/>
          </a:xfrm>
          <a:prstGeom prst="rect">
            <a:avLst/>
          </a:prstGeom>
          <a:noFill/>
        </p:spPr>
        <p:txBody>
          <a:bodyPr wrap="square" rtlCol="0">
            <a:spAutoFit/>
          </a:bodyPr>
          <a:lstStyle/>
          <a:p>
            <a:pPr marL="0" marR="0" lvl="0" indent="0" algn="just" defTabSz="914400" rtl="0" eaLnBrk="1" fontAlgn="auto" latinLnBrk="1" hangingPunct="1">
              <a:lnSpc>
                <a:spcPct val="100000"/>
              </a:lnSpc>
              <a:spcBef>
                <a:spcPts val="0"/>
              </a:spcBef>
              <a:spcAft>
                <a:spcPts val="0"/>
              </a:spcAft>
              <a:buClrTx/>
              <a:buSzTx/>
              <a:buFontTx/>
              <a:buNone/>
              <a:tabLst/>
              <a:defRPr/>
            </a:pPr>
            <a:r>
              <a:rPr kumimoji="0" lang="en-US" altLang="ko-KR" sz="2000" b="1" i="0" u="none" strike="noStrike" kern="1200" cap="none" spc="0" normalizeH="0" baseline="0" noProof="0" dirty="0">
                <a:ln>
                  <a:noFill/>
                </a:ln>
                <a:solidFill>
                  <a:prstClr val="white"/>
                </a:solidFill>
                <a:effectLst/>
                <a:uLnTx/>
                <a:uFillTx/>
                <a:latin typeface="Open Sans"/>
                <a:ea typeface="+mn-ea"/>
                <a:cs typeface="Arial" pitchFamily="34" charset="0"/>
              </a:rPr>
              <a:t>02</a:t>
            </a:r>
            <a:endParaRPr kumimoji="0" lang="ko-KR" altLang="en-US" sz="2000" b="1" i="0" u="none" strike="noStrike" kern="1200" cap="none" spc="0" normalizeH="0" baseline="0" noProof="0" dirty="0">
              <a:ln>
                <a:noFill/>
              </a:ln>
              <a:solidFill>
                <a:prstClr val="white"/>
              </a:solidFill>
              <a:effectLst/>
              <a:uLnTx/>
              <a:uFillTx/>
              <a:latin typeface="Open Sans"/>
              <a:ea typeface="+mn-ea"/>
              <a:cs typeface="Arial" pitchFamily="34" charset="0"/>
            </a:endParaRPr>
          </a:p>
        </p:txBody>
      </p:sp>
      <p:sp>
        <p:nvSpPr>
          <p:cNvPr id="22" name="TextBox 21">
            <a:extLst>
              <a:ext uri="{FF2B5EF4-FFF2-40B4-BE49-F238E27FC236}">
                <a16:creationId xmlns:a16="http://schemas.microsoft.com/office/drawing/2014/main" xmlns="" id="{A75C01A9-5D20-40BA-B0A8-13DDBF7CD01E}"/>
              </a:ext>
            </a:extLst>
          </p:cNvPr>
          <p:cNvSpPr txBox="1"/>
          <p:nvPr/>
        </p:nvSpPr>
        <p:spPr>
          <a:xfrm>
            <a:off x="4923123" y="5422749"/>
            <a:ext cx="642872" cy="400110"/>
          </a:xfrm>
          <a:prstGeom prst="rect">
            <a:avLst/>
          </a:prstGeom>
          <a:noFill/>
        </p:spPr>
        <p:txBody>
          <a:bodyPr wrap="square" rtlCol="0">
            <a:spAutoFit/>
          </a:bodyPr>
          <a:lstStyle/>
          <a:p>
            <a:pPr marL="0" marR="0" lvl="0" indent="0" algn="just" defTabSz="914400" rtl="0" eaLnBrk="1" fontAlgn="auto" latinLnBrk="1" hangingPunct="1">
              <a:lnSpc>
                <a:spcPct val="100000"/>
              </a:lnSpc>
              <a:spcBef>
                <a:spcPts val="0"/>
              </a:spcBef>
              <a:spcAft>
                <a:spcPts val="0"/>
              </a:spcAft>
              <a:buClrTx/>
              <a:buSzTx/>
              <a:buFontTx/>
              <a:buNone/>
              <a:tabLst/>
              <a:defRPr/>
            </a:pPr>
            <a:r>
              <a:rPr kumimoji="0" lang="en-US" altLang="ko-KR" sz="2000" b="1" i="0" u="none" strike="noStrike" kern="1200" cap="none" spc="0" normalizeH="0" baseline="0" noProof="0" dirty="0">
                <a:ln>
                  <a:noFill/>
                </a:ln>
                <a:solidFill>
                  <a:prstClr val="white"/>
                </a:solidFill>
                <a:effectLst/>
                <a:uLnTx/>
                <a:uFillTx/>
                <a:latin typeface="Open Sans"/>
                <a:ea typeface="+mn-ea"/>
                <a:cs typeface="Arial" pitchFamily="34" charset="0"/>
              </a:rPr>
              <a:t>03</a:t>
            </a:r>
            <a:endParaRPr kumimoji="0" lang="ko-KR" altLang="en-US" sz="2000" b="1" i="0" u="none" strike="noStrike" kern="1200" cap="none" spc="0" normalizeH="0" baseline="0" noProof="0" dirty="0">
              <a:ln>
                <a:noFill/>
              </a:ln>
              <a:solidFill>
                <a:prstClr val="white"/>
              </a:solidFill>
              <a:effectLst/>
              <a:uLnTx/>
              <a:uFillTx/>
              <a:latin typeface="Open Sans"/>
              <a:ea typeface="+mn-ea"/>
              <a:cs typeface="Arial" pitchFamily="34" charset="0"/>
            </a:endParaRPr>
          </a:p>
        </p:txBody>
      </p:sp>
      <p:grpSp>
        <p:nvGrpSpPr>
          <p:cNvPr id="28" name="Group 27">
            <a:extLst>
              <a:ext uri="{FF2B5EF4-FFF2-40B4-BE49-F238E27FC236}">
                <a16:creationId xmlns:a16="http://schemas.microsoft.com/office/drawing/2014/main" xmlns="" id="{4FDAED19-F49D-447A-842A-184EB330853A}"/>
              </a:ext>
            </a:extLst>
          </p:cNvPr>
          <p:cNvGrpSpPr/>
          <p:nvPr/>
        </p:nvGrpSpPr>
        <p:grpSpPr>
          <a:xfrm rot="19917947">
            <a:off x="1961227" y="1891417"/>
            <a:ext cx="1665869" cy="3558872"/>
            <a:chOff x="1359132" y="345882"/>
            <a:chExt cx="1966239" cy="4200564"/>
          </a:xfrm>
        </p:grpSpPr>
        <p:grpSp>
          <p:nvGrpSpPr>
            <p:cNvPr id="29" name="Group 28">
              <a:extLst>
                <a:ext uri="{FF2B5EF4-FFF2-40B4-BE49-F238E27FC236}">
                  <a16:creationId xmlns:a16="http://schemas.microsoft.com/office/drawing/2014/main" xmlns="" id="{5E3B19EF-86AA-410C-8ED3-8B560410BFF4}"/>
                </a:ext>
              </a:extLst>
            </p:cNvPr>
            <p:cNvGrpSpPr/>
            <p:nvPr/>
          </p:nvGrpSpPr>
          <p:grpSpPr>
            <a:xfrm>
              <a:off x="2073901" y="2186669"/>
              <a:ext cx="501313" cy="2359777"/>
              <a:chOff x="2810055" y="1677194"/>
              <a:chExt cx="535258" cy="2519562"/>
            </a:xfrm>
          </p:grpSpPr>
          <p:sp>
            <p:nvSpPr>
              <p:cNvPr id="42" name="Rectangle 8">
                <a:extLst>
                  <a:ext uri="{FF2B5EF4-FFF2-40B4-BE49-F238E27FC236}">
                    <a16:creationId xmlns:a16="http://schemas.microsoft.com/office/drawing/2014/main" xmlns="" id="{54193B39-218F-4B6C-A874-083DD42FF48C}"/>
                  </a:ext>
                </a:extLst>
              </p:cNvPr>
              <p:cNvSpPr/>
              <p:nvPr/>
            </p:nvSpPr>
            <p:spPr>
              <a:xfrm>
                <a:off x="2810675" y="3399597"/>
                <a:ext cx="534638" cy="779141"/>
              </a:xfrm>
              <a:custGeom>
                <a:avLst/>
                <a:gdLst/>
                <a:ahLst/>
                <a:cxnLst/>
                <a:rect l="l" t="t" r="r" b="b"/>
                <a:pathLst>
                  <a:path w="1802378" h="1800199">
                    <a:moveTo>
                      <a:pt x="0" y="0"/>
                    </a:moveTo>
                    <a:lnTo>
                      <a:pt x="1802378" y="0"/>
                    </a:lnTo>
                    <a:lnTo>
                      <a:pt x="1802378" y="289727"/>
                    </a:lnTo>
                    <a:lnTo>
                      <a:pt x="1801366" y="289727"/>
                    </a:lnTo>
                    <a:lnTo>
                      <a:pt x="901188" y="1800199"/>
                    </a:lnTo>
                    <a:lnTo>
                      <a:pt x="1012" y="289727"/>
                    </a:lnTo>
                    <a:lnTo>
                      <a:pt x="0" y="289727"/>
                    </a:lnTo>
                    <a:lnTo>
                      <a:pt x="0" y="288030"/>
                    </a:lnTo>
                    <a:close/>
                  </a:path>
                </a:pathLst>
              </a:custGeom>
              <a:gradFill>
                <a:gsLst>
                  <a:gs pos="0">
                    <a:schemeClr val="accent2">
                      <a:lumMod val="70000"/>
                      <a:lumOff val="30000"/>
                    </a:schemeClr>
                  </a:gs>
                  <a:gs pos="100000">
                    <a:schemeClr val="accent2">
                      <a:lumMod val="70000"/>
                      <a:lumOff val="3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3" name="Rectangle 8">
                <a:extLst>
                  <a:ext uri="{FF2B5EF4-FFF2-40B4-BE49-F238E27FC236}">
                    <a16:creationId xmlns:a16="http://schemas.microsoft.com/office/drawing/2014/main" xmlns="" id="{3C44139D-44A5-4220-A59E-8E507D133FFC}"/>
                  </a:ext>
                </a:extLst>
              </p:cNvPr>
              <p:cNvSpPr/>
              <p:nvPr/>
            </p:nvSpPr>
            <p:spPr>
              <a:xfrm>
                <a:off x="2984722" y="3392706"/>
                <a:ext cx="180870" cy="787996"/>
              </a:xfrm>
              <a:custGeom>
                <a:avLst/>
                <a:gdLst>
                  <a:gd name="connsiteX0" fmla="*/ 0 w 1359043"/>
                  <a:gd name="connsiteY0" fmla="*/ 0 h 1813992"/>
                  <a:gd name="connsiteX1" fmla="*/ 1359043 w 1359043"/>
                  <a:gd name="connsiteY1" fmla="*/ 0 h 1813992"/>
                  <a:gd name="connsiteX2" fmla="*/ 1359043 w 1359043"/>
                  <a:gd name="connsiteY2" fmla="*/ 212596 h 1813992"/>
                  <a:gd name="connsiteX3" fmla="*/ 806822 w 1359043"/>
                  <a:gd name="connsiteY3" fmla="*/ 1813992 h 1813992"/>
                  <a:gd name="connsiteX4" fmla="*/ 1012 w 1359043"/>
                  <a:gd name="connsiteY4" fmla="*/ 289727 h 1813992"/>
                  <a:gd name="connsiteX5" fmla="*/ 0 w 1359043"/>
                  <a:gd name="connsiteY5" fmla="*/ 289727 h 1813992"/>
                  <a:gd name="connsiteX6" fmla="*/ 0 w 1359043"/>
                  <a:gd name="connsiteY6" fmla="*/ 288030 h 1813992"/>
                  <a:gd name="connsiteX7" fmla="*/ 0 w 1359043"/>
                  <a:gd name="connsiteY7" fmla="*/ 0 h 1813992"/>
                  <a:gd name="connsiteX0" fmla="*/ 0 w 1359043"/>
                  <a:gd name="connsiteY0" fmla="*/ 0 h 1820658"/>
                  <a:gd name="connsiteX1" fmla="*/ 1359043 w 1359043"/>
                  <a:gd name="connsiteY1" fmla="*/ 0 h 1820658"/>
                  <a:gd name="connsiteX2" fmla="*/ 1359043 w 1359043"/>
                  <a:gd name="connsiteY2" fmla="*/ 212596 h 1820658"/>
                  <a:gd name="connsiteX3" fmla="*/ 720119 w 1359043"/>
                  <a:gd name="connsiteY3" fmla="*/ 1820658 h 1820658"/>
                  <a:gd name="connsiteX4" fmla="*/ 1012 w 1359043"/>
                  <a:gd name="connsiteY4" fmla="*/ 289727 h 1820658"/>
                  <a:gd name="connsiteX5" fmla="*/ 0 w 1359043"/>
                  <a:gd name="connsiteY5" fmla="*/ 289727 h 1820658"/>
                  <a:gd name="connsiteX6" fmla="*/ 0 w 1359043"/>
                  <a:gd name="connsiteY6" fmla="*/ 288030 h 1820658"/>
                  <a:gd name="connsiteX7" fmla="*/ 0 w 1359043"/>
                  <a:gd name="connsiteY7" fmla="*/ 0 h 18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59043" h="1820658">
                    <a:moveTo>
                      <a:pt x="0" y="0"/>
                    </a:moveTo>
                    <a:lnTo>
                      <a:pt x="1359043" y="0"/>
                    </a:lnTo>
                    <a:lnTo>
                      <a:pt x="1359043" y="212596"/>
                    </a:lnTo>
                    <a:lnTo>
                      <a:pt x="720119" y="1820658"/>
                    </a:lnTo>
                    <a:lnTo>
                      <a:pt x="1012" y="289727"/>
                    </a:lnTo>
                    <a:lnTo>
                      <a:pt x="0" y="289727"/>
                    </a:lnTo>
                    <a:lnTo>
                      <a:pt x="0" y="288030"/>
                    </a:lnTo>
                    <a:lnTo>
                      <a:pt x="0" y="0"/>
                    </a:ln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4" name="Rectangle 8">
                <a:extLst>
                  <a:ext uri="{FF2B5EF4-FFF2-40B4-BE49-F238E27FC236}">
                    <a16:creationId xmlns:a16="http://schemas.microsoft.com/office/drawing/2014/main" xmlns="" id="{A676CE14-5762-4CA1-9109-74FE045281B3}"/>
                  </a:ext>
                </a:extLst>
              </p:cNvPr>
              <p:cNvSpPr/>
              <p:nvPr/>
            </p:nvSpPr>
            <p:spPr>
              <a:xfrm>
                <a:off x="2810055" y="3399597"/>
                <a:ext cx="264192" cy="763141"/>
              </a:xfrm>
              <a:custGeom>
                <a:avLst/>
                <a:gdLst>
                  <a:gd name="connsiteX0" fmla="*/ 0 w 1345558"/>
                  <a:gd name="connsiteY0" fmla="*/ 0 h 1783227"/>
                  <a:gd name="connsiteX1" fmla="*/ 897414 w 1345558"/>
                  <a:gd name="connsiteY1" fmla="*/ 0 h 1783227"/>
                  <a:gd name="connsiteX2" fmla="*/ 901843 w 1345558"/>
                  <a:gd name="connsiteY2" fmla="*/ 212596 h 1783227"/>
                  <a:gd name="connsiteX3" fmla="*/ 1345558 w 1345558"/>
                  <a:gd name="connsiteY3" fmla="*/ 1783227 h 1783227"/>
                  <a:gd name="connsiteX4" fmla="*/ 1012 w 1345558"/>
                  <a:gd name="connsiteY4" fmla="*/ 289727 h 1783227"/>
                  <a:gd name="connsiteX5" fmla="*/ 0 w 1345558"/>
                  <a:gd name="connsiteY5" fmla="*/ 289727 h 1783227"/>
                  <a:gd name="connsiteX6" fmla="*/ 0 w 1345558"/>
                  <a:gd name="connsiteY6" fmla="*/ 288030 h 1783227"/>
                  <a:gd name="connsiteX7" fmla="*/ 0 w 1345558"/>
                  <a:gd name="connsiteY7" fmla="*/ 0 h 1783227"/>
                  <a:gd name="connsiteX0" fmla="*/ 0 w 1331023"/>
                  <a:gd name="connsiteY0" fmla="*/ 0 h 1763232"/>
                  <a:gd name="connsiteX1" fmla="*/ 897414 w 1331023"/>
                  <a:gd name="connsiteY1" fmla="*/ 0 h 1763232"/>
                  <a:gd name="connsiteX2" fmla="*/ 901843 w 1331023"/>
                  <a:gd name="connsiteY2" fmla="*/ 212596 h 1763232"/>
                  <a:gd name="connsiteX3" fmla="*/ 1331023 w 1331023"/>
                  <a:gd name="connsiteY3" fmla="*/ 1763232 h 1763232"/>
                  <a:gd name="connsiteX4" fmla="*/ 1012 w 1331023"/>
                  <a:gd name="connsiteY4" fmla="*/ 289727 h 1763232"/>
                  <a:gd name="connsiteX5" fmla="*/ 0 w 1331023"/>
                  <a:gd name="connsiteY5" fmla="*/ 289727 h 1763232"/>
                  <a:gd name="connsiteX6" fmla="*/ 0 w 1331023"/>
                  <a:gd name="connsiteY6" fmla="*/ 288030 h 1763232"/>
                  <a:gd name="connsiteX7" fmla="*/ 0 w 1331023"/>
                  <a:gd name="connsiteY7" fmla="*/ 0 h 1763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1023" h="1763232">
                    <a:moveTo>
                      <a:pt x="0" y="0"/>
                    </a:moveTo>
                    <a:lnTo>
                      <a:pt x="897414" y="0"/>
                    </a:lnTo>
                    <a:cubicBezTo>
                      <a:pt x="898890" y="70865"/>
                      <a:pt x="900367" y="141731"/>
                      <a:pt x="901843" y="212596"/>
                    </a:cubicBezTo>
                    <a:lnTo>
                      <a:pt x="1331023" y="1763232"/>
                    </a:lnTo>
                    <a:lnTo>
                      <a:pt x="1012" y="289727"/>
                    </a:lnTo>
                    <a:lnTo>
                      <a:pt x="0" y="289727"/>
                    </a:lnTo>
                    <a:lnTo>
                      <a:pt x="0" y="288030"/>
                    </a:lnTo>
                    <a:lnTo>
                      <a:pt x="0" y="0"/>
                    </a:lnTo>
                    <a:close/>
                  </a:path>
                </a:pathLst>
              </a:custGeom>
              <a:gradFill>
                <a:gsLst>
                  <a:gs pos="0">
                    <a:schemeClr val="accent2">
                      <a:lumMod val="30000"/>
                      <a:lumOff val="70000"/>
                    </a:schemeClr>
                  </a:gs>
                  <a:gs pos="100000">
                    <a:schemeClr val="accent2">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5" name="Rectangle 2">
                <a:extLst>
                  <a:ext uri="{FF2B5EF4-FFF2-40B4-BE49-F238E27FC236}">
                    <a16:creationId xmlns:a16="http://schemas.microsoft.com/office/drawing/2014/main" xmlns="" id="{7E9C20F2-30FF-4450-8E8C-EEAF51C8F1C4}"/>
                  </a:ext>
                </a:extLst>
              </p:cNvPr>
              <p:cNvSpPr/>
              <p:nvPr/>
            </p:nvSpPr>
            <p:spPr>
              <a:xfrm>
                <a:off x="2811292" y="1677194"/>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30000"/>
                      <a:lumOff val="70000"/>
                    </a:schemeClr>
                  </a:gs>
                  <a:gs pos="100000">
                    <a:schemeClr val="accent1">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6" name="Rectangle 2">
                <a:extLst>
                  <a:ext uri="{FF2B5EF4-FFF2-40B4-BE49-F238E27FC236}">
                    <a16:creationId xmlns:a16="http://schemas.microsoft.com/office/drawing/2014/main" xmlns="" id="{4560CB50-DDA7-4BCD-A5C7-28506A21A18B}"/>
                  </a:ext>
                </a:extLst>
              </p:cNvPr>
              <p:cNvSpPr/>
              <p:nvPr/>
            </p:nvSpPr>
            <p:spPr>
              <a:xfrm>
                <a:off x="2987824" y="1677195"/>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50000"/>
                      <a:lumOff val="50000"/>
                    </a:schemeClr>
                  </a:gs>
                  <a:gs pos="100000">
                    <a:schemeClr val="accent1">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7" name="Rectangle 2">
                <a:extLst>
                  <a:ext uri="{FF2B5EF4-FFF2-40B4-BE49-F238E27FC236}">
                    <a16:creationId xmlns:a16="http://schemas.microsoft.com/office/drawing/2014/main" xmlns="" id="{93D882DF-08BC-43D4-A04B-D87133502601}"/>
                  </a:ext>
                </a:extLst>
              </p:cNvPr>
              <p:cNvSpPr/>
              <p:nvPr/>
            </p:nvSpPr>
            <p:spPr>
              <a:xfrm>
                <a:off x="3165590" y="1677196"/>
                <a:ext cx="177768" cy="1815899"/>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8" name="Isosceles Triangle 47">
                <a:extLst>
                  <a:ext uri="{FF2B5EF4-FFF2-40B4-BE49-F238E27FC236}">
                    <a16:creationId xmlns:a16="http://schemas.microsoft.com/office/drawing/2014/main" xmlns="" id="{239B9C24-F02D-44A7-B63E-9C0D56A854FE}"/>
                  </a:ext>
                </a:extLst>
              </p:cNvPr>
              <p:cNvSpPr/>
              <p:nvPr/>
            </p:nvSpPr>
            <p:spPr>
              <a:xfrm rot="10800000">
                <a:off x="2987823" y="3961239"/>
                <a:ext cx="177768" cy="23551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grpSp>
        <p:grpSp>
          <p:nvGrpSpPr>
            <p:cNvPr id="30" name="Group 29">
              <a:extLst>
                <a:ext uri="{FF2B5EF4-FFF2-40B4-BE49-F238E27FC236}">
                  <a16:creationId xmlns:a16="http://schemas.microsoft.com/office/drawing/2014/main" xmlns="" id="{CEC37211-DAEF-49BA-948F-49429A80B5EF}"/>
                </a:ext>
              </a:extLst>
            </p:cNvPr>
            <p:cNvGrpSpPr/>
            <p:nvPr/>
          </p:nvGrpSpPr>
          <p:grpSpPr>
            <a:xfrm>
              <a:off x="1359132" y="345882"/>
              <a:ext cx="1966239" cy="1811155"/>
              <a:chOff x="1888981" y="1110787"/>
              <a:chExt cx="2254374" cy="2076562"/>
            </a:xfrm>
          </p:grpSpPr>
          <p:sp>
            <p:nvSpPr>
              <p:cNvPr id="31" name="Teardrop 30">
                <a:extLst>
                  <a:ext uri="{FF2B5EF4-FFF2-40B4-BE49-F238E27FC236}">
                    <a16:creationId xmlns:a16="http://schemas.microsoft.com/office/drawing/2014/main" xmlns="" id="{C1C6C48B-B695-481E-8E30-47A425051CB9}"/>
                  </a:ext>
                </a:extLst>
              </p:cNvPr>
              <p:cNvSpPr/>
              <p:nvPr/>
            </p:nvSpPr>
            <p:spPr>
              <a:xfrm rot="8100000">
                <a:off x="2322441" y="1563466"/>
                <a:ext cx="1333455" cy="1333457"/>
              </a:xfrm>
              <a:custGeom>
                <a:avLst/>
                <a:gdLst>
                  <a:gd name="connsiteX0" fmla="*/ 293361 w 2192670"/>
                  <a:gd name="connsiteY0" fmla="*/ 1899310 h 2192671"/>
                  <a:gd name="connsiteX1" fmla="*/ 0 w 2192670"/>
                  <a:gd name="connsiteY1" fmla="*/ 1191074 h 2192671"/>
                  <a:gd name="connsiteX2" fmla="*/ 1001597 w 2192670"/>
                  <a:gd name="connsiteY2" fmla="*/ 189477 h 2192671"/>
                  <a:gd name="connsiteX3" fmla="*/ 1341342 w 2192670"/>
                  <a:gd name="connsiteY3" fmla="*/ 189477 h 2192671"/>
                  <a:gd name="connsiteX4" fmla="*/ 1530818 w 2192670"/>
                  <a:gd name="connsiteY4" fmla="*/ 0 h 2192671"/>
                  <a:gd name="connsiteX5" fmla="*/ 1806586 w 2192670"/>
                  <a:gd name="connsiteY5" fmla="*/ 0 h 2192671"/>
                  <a:gd name="connsiteX6" fmla="*/ 1996062 w 2192670"/>
                  <a:gd name="connsiteY6" fmla="*/ 189477 h 2192671"/>
                  <a:gd name="connsiteX7" fmla="*/ 2003194 w 2192670"/>
                  <a:gd name="connsiteY7" fmla="*/ 189477 h 2192671"/>
                  <a:gd name="connsiteX8" fmla="*/ 2003194 w 2192670"/>
                  <a:gd name="connsiteY8" fmla="*/ 196609 h 2192671"/>
                  <a:gd name="connsiteX9" fmla="*/ 2192670 w 2192670"/>
                  <a:gd name="connsiteY9" fmla="*/ 386085 h 2192671"/>
                  <a:gd name="connsiteX10" fmla="*/ 2192670 w 2192670"/>
                  <a:gd name="connsiteY10" fmla="*/ 661852 h 2192671"/>
                  <a:gd name="connsiteX11" fmla="*/ 2003193 w 2192670"/>
                  <a:gd name="connsiteY11" fmla="*/ 851329 h 2192671"/>
                  <a:gd name="connsiteX12" fmla="*/ 2003194 w 2192670"/>
                  <a:gd name="connsiteY12" fmla="*/ 1191074 h 2192671"/>
                  <a:gd name="connsiteX13" fmla="*/ 1001597 w 2192670"/>
                  <a:gd name="connsiteY13" fmla="*/ 2192671 h 2192671"/>
                  <a:gd name="connsiteX14" fmla="*/ 293361 w 2192670"/>
                  <a:gd name="connsiteY14" fmla="*/ 1899310 h 21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2670" h="2192671">
                    <a:moveTo>
                      <a:pt x="293361" y="1899310"/>
                    </a:moveTo>
                    <a:cubicBezTo>
                      <a:pt x="112107" y="1718057"/>
                      <a:pt x="0" y="1467657"/>
                      <a:pt x="0" y="1191074"/>
                    </a:cubicBezTo>
                    <a:cubicBezTo>
                      <a:pt x="0" y="637907"/>
                      <a:pt x="448430" y="189477"/>
                      <a:pt x="1001597" y="189477"/>
                    </a:cubicBezTo>
                    <a:lnTo>
                      <a:pt x="1341342" y="189477"/>
                    </a:lnTo>
                    <a:lnTo>
                      <a:pt x="1530818" y="0"/>
                    </a:lnTo>
                    <a:cubicBezTo>
                      <a:pt x="1606970" y="-76151"/>
                      <a:pt x="1730435" y="-76151"/>
                      <a:pt x="1806586" y="0"/>
                    </a:cubicBezTo>
                    <a:lnTo>
                      <a:pt x="1996062" y="189477"/>
                    </a:lnTo>
                    <a:lnTo>
                      <a:pt x="2003194" y="189477"/>
                    </a:lnTo>
                    <a:lnTo>
                      <a:pt x="2003194" y="196609"/>
                    </a:lnTo>
                    <a:lnTo>
                      <a:pt x="2192670" y="386085"/>
                    </a:lnTo>
                    <a:cubicBezTo>
                      <a:pt x="2268822" y="462236"/>
                      <a:pt x="2268822" y="585701"/>
                      <a:pt x="2192670" y="661852"/>
                    </a:cubicBezTo>
                    <a:lnTo>
                      <a:pt x="2003193" y="851329"/>
                    </a:lnTo>
                    <a:cubicBezTo>
                      <a:pt x="2003193" y="964577"/>
                      <a:pt x="2003194" y="1077826"/>
                      <a:pt x="2003194" y="1191074"/>
                    </a:cubicBezTo>
                    <a:cubicBezTo>
                      <a:pt x="2003194" y="1744241"/>
                      <a:pt x="1554764" y="2192671"/>
                      <a:pt x="1001597" y="2192671"/>
                    </a:cubicBezTo>
                    <a:cubicBezTo>
                      <a:pt x="725014" y="2192671"/>
                      <a:pt x="474614" y="2080563"/>
                      <a:pt x="293361" y="1899310"/>
                    </a:cubicBezTo>
                    <a:close/>
                  </a:path>
                </a:pathLst>
              </a:custGeom>
              <a:solidFill>
                <a:schemeClr val="bg1"/>
              </a:solid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2" name="Trapezoid 31">
                <a:extLst>
                  <a:ext uri="{FF2B5EF4-FFF2-40B4-BE49-F238E27FC236}">
                    <a16:creationId xmlns:a16="http://schemas.microsoft.com/office/drawing/2014/main" xmlns="" id="{63B47B0B-B4D7-4769-9E80-D3E84E00EB7B}"/>
                  </a:ext>
                </a:extLst>
              </p:cNvPr>
              <p:cNvSpPr/>
              <p:nvPr/>
            </p:nvSpPr>
            <p:spPr>
              <a:xfrm rot="10800000">
                <a:off x="2751763" y="2230194"/>
                <a:ext cx="457200" cy="783671"/>
              </a:xfrm>
              <a:prstGeom prst="trapezoid">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3" name="Rounded Rectangle 18">
                <a:extLst>
                  <a:ext uri="{FF2B5EF4-FFF2-40B4-BE49-F238E27FC236}">
                    <a16:creationId xmlns:a16="http://schemas.microsoft.com/office/drawing/2014/main" xmlns="" id="{41A7C1EF-3CFE-4FE2-931B-4F1FEEFC5352}"/>
                  </a:ext>
                </a:extLst>
              </p:cNvPr>
              <p:cNvSpPr/>
              <p:nvPr/>
            </p:nvSpPr>
            <p:spPr>
              <a:xfrm rot="2700000">
                <a:off x="3710962"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4" name="Rounded Rectangle 19">
                <a:extLst>
                  <a:ext uri="{FF2B5EF4-FFF2-40B4-BE49-F238E27FC236}">
                    <a16:creationId xmlns:a16="http://schemas.microsoft.com/office/drawing/2014/main" xmlns="" id="{85636BC8-BD77-4EDD-8BDB-C10DD3C79CF5}"/>
                  </a:ext>
                </a:extLst>
              </p:cNvPr>
              <p:cNvSpPr/>
              <p:nvPr/>
            </p:nvSpPr>
            <p:spPr>
              <a:xfrm rot="18900000" flipH="1">
                <a:off x="2156327"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5" name="Rounded Rectangle 20">
                <a:extLst>
                  <a:ext uri="{FF2B5EF4-FFF2-40B4-BE49-F238E27FC236}">
                    <a16:creationId xmlns:a16="http://schemas.microsoft.com/office/drawing/2014/main" xmlns="" id="{CD59B178-F840-412A-B310-70919805A833}"/>
                  </a:ext>
                </a:extLst>
              </p:cNvPr>
              <p:cNvSpPr/>
              <p:nvPr/>
            </p:nvSpPr>
            <p:spPr>
              <a:xfrm>
                <a:off x="2935970" y="1110787"/>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6" name="Rounded Rectangle 21">
                <a:extLst>
                  <a:ext uri="{FF2B5EF4-FFF2-40B4-BE49-F238E27FC236}">
                    <a16:creationId xmlns:a16="http://schemas.microsoft.com/office/drawing/2014/main" xmlns="" id="{6EFEAA75-2206-4877-B056-14E4F149DAD9}"/>
                  </a:ext>
                </a:extLst>
              </p:cNvPr>
              <p:cNvSpPr/>
              <p:nvPr/>
            </p:nvSpPr>
            <p:spPr>
              <a:xfrm rot="5400000">
                <a:off x="3933668" y="1996109"/>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7" name="Rounded Rectangle 22">
                <a:extLst>
                  <a:ext uri="{FF2B5EF4-FFF2-40B4-BE49-F238E27FC236}">
                    <a16:creationId xmlns:a16="http://schemas.microsoft.com/office/drawing/2014/main" xmlns="" id="{DCF14185-14DA-4665-8FA6-C0478F026365}"/>
                  </a:ext>
                </a:extLst>
              </p:cNvPr>
              <p:cNvSpPr/>
              <p:nvPr/>
            </p:nvSpPr>
            <p:spPr>
              <a:xfrm rot="16200000" flipH="1">
                <a:off x="1978847" y="1919902"/>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8" name="Rounded Rectangle 25">
                <a:extLst>
                  <a:ext uri="{FF2B5EF4-FFF2-40B4-BE49-F238E27FC236}">
                    <a16:creationId xmlns:a16="http://schemas.microsoft.com/office/drawing/2014/main" xmlns="" id="{277B722A-BB36-44FD-B2CF-DA4C5BF1B581}"/>
                  </a:ext>
                </a:extLst>
              </p:cNvPr>
              <p:cNvSpPr/>
              <p:nvPr/>
            </p:nvSpPr>
            <p:spPr>
              <a:xfrm>
                <a:off x="2692290" y="3074683"/>
                <a:ext cx="612000" cy="11266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srgbClr val="FFFFFF"/>
                  </a:solidFill>
                  <a:effectLst/>
                  <a:uLnTx/>
                  <a:uFillTx/>
                  <a:latin typeface="Open Sans"/>
                  <a:ea typeface="+mn-ea"/>
                  <a:cs typeface="+mn-cs"/>
                </a:endParaRPr>
              </a:p>
            </p:txBody>
          </p:sp>
          <p:sp>
            <p:nvSpPr>
              <p:cNvPr id="39" name="Rounded Rectangle 27">
                <a:extLst>
                  <a:ext uri="{FF2B5EF4-FFF2-40B4-BE49-F238E27FC236}">
                    <a16:creationId xmlns:a16="http://schemas.microsoft.com/office/drawing/2014/main" xmlns="" id="{2CC8BC3D-0AD2-4693-BBA3-D1D907A9D9E3}"/>
                  </a:ext>
                </a:extLst>
              </p:cNvPr>
              <p:cNvSpPr/>
              <p:nvPr/>
            </p:nvSpPr>
            <p:spPr>
              <a:xfrm>
                <a:off x="283328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0" name="Rounded Rectangle 28">
                <a:extLst>
                  <a:ext uri="{FF2B5EF4-FFF2-40B4-BE49-F238E27FC236}">
                    <a16:creationId xmlns:a16="http://schemas.microsoft.com/office/drawing/2014/main" xmlns="" id="{B7DAD140-D8B3-4A9D-BA1F-DA611C3E457C}"/>
                  </a:ext>
                </a:extLst>
              </p:cNvPr>
              <p:cNvSpPr/>
              <p:nvPr/>
            </p:nvSpPr>
            <p:spPr>
              <a:xfrm>
                <a:off x="295750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1" name="Rounded Rectangle 29">
                <a:extLst>
                  <a:ext uri="{FF2B5EF4-FFF2-40B4-BE49-F238E27FC236}">
                    <a16:creationId xmlns:a16="http://schemas.microsoft.com/office/drawing/2014/main" xmlns="" id="{FEA6FC71-345C-477B-B711-C89C7829343E}"/>
                  </a:ext>
                </a:extLst>
              </p:cNvPr>
              <p:cNvSpPr/>
              <p:nvPr/>
            </p:nvSpPr>
            <p:spPr>
              <a:xfrm>
                <a:off x="308172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grpSp>
      </p:grpSp>
      <p:sp>
        <p:nvSpPr>
          <p:cNvPr id="49" name="Rectangle 48">
            <a:extLst>
              <a:ext uri="{FF2B5EF4-FFF2-40B4-BE49-F238E27FC236}">
                <a16:creationId xmlns:a16="http://schemas.microsoft.com/office/drawing/2014/main" xmlns="" id="{11F45D0C-914F-4E56-AFDD-152FD2739695}"/>
              </a:ext>
            </a:extLst>
          </p:cNvPr>
          <p:cNvSpPr/>
          <p:nvPr/>
        </p:nvSpPr>
        <p:spPr>
          <a:xfrm>
            <a:off x="3292761" y="996982"/>
            <a:ext cx="5413661" cy="461665"/>
          </a:xfrm>
          <a:prstGeom prst="rect">
            <a:avLst/>
          </a:prstGeom>
        </p:spPr>
        <p:txBody>
          <a:bodyPr wrap="none">
            <a:spAutoFit/>
          </a:bodyPr>
          <a:lstStyle/>
          <a:p>
            <a:pPr marL="342900" indent="-342900">
              <a:buFont typeface="Wingdings" panose="05000000000000000000" pitchFamily="2" charset="2"/>
              <a:buChar char="§"/>
            </a:pPr>
            <a:r>
              <a:rPr lang="en-US" sz="2400" b="1" dirty="0" err="1">
                <a:solidFill>
                  <a:srgbClr val="FF0000"/>
                </a:solidFill>
                <a:latin typeface="+mj-lt"/>
                <a:ea typeface="Times New Roman" panose="02020603050405020304" pitchFamily="18" charset="0"/>
              </a:rPr>
              <a:t>Các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hình</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thức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độc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quyền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cơ</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bản</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50" name="TextBox 49">
            <a:extLst>
              <a:ext uri="{FF2B5EF4-FFF2-40B4-BE49-F238E27FC236}">
                <a16:creationId xmlns:a16="http://schemas.microsoft.com/office/drawing/2014/main" xmlns="" id="{E8C6C275-CA49-4A4A-A374-F38FD8E96A94}"/>
              </a:ext>
            </a:extLst>
          </p:cNvPr>
          <p:cNvSpPr txBox="1"/>
          <p:nvPr/>
        </p:nvSpPr>
        <p:spPr>
          <a:xfrm>
            <a:off x="715381" y="311136"/>
            <a:ext cx="11007927" cy="461665"/>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panose="020B0604020202020204" pitchFamily="34" charset="0"/>
                <a:cs typeface="Arial" panose="020B0604020202020204" pitchFamily="34" charset="0"/>
              </a:rPr>
              <a:t>4.2.1.1. Các tổ chức độc quyền có quy mô tích tụ và tập trung tư bản lớn</a:t>
            </a:r>
          </a:p>
        </p:txBody>
      </p:sp>
      <p:sp>
        <p:nvSpPr>
          <p:cNvPr id="51" name="TextBox 50">
            <a:extLst>
              <a:ext uri="{FF2B5EF4-FFF2-40B4-BE49-F238E27FC236}">
                <a16:creationId xmlns:a16="http://schemas.microsoft.com/office/drawing/2014/main" xmlns="" id="{2887FE76-A910-47B5-BE3C-C804386B5244}"/>
              </a:ext>
            </a:extLst>
          </p:cNvPr>
          <p:cNvSpPr txBox="1"/>
          <p:nvPr/>
        </p:nvSpPr>
        <p:spPr>
          <a:xfrm>
            <a:off x="4735907" y="1688363"/>
            <a:ext cx="1847411" cy="461665"/>
          </a:xfrm>
          <a:prstGeom prst="rect">
            <a:avLst/>
          </a:prstGeom>
          <a:solidFill>
            <a:srgbClr val="008000"/>
          </a:solidFill>
        </p:spPr>
        <p:txBody>
          <a:bodyPr wrap="square">
            <a:spAutoFit/>
          </a:bodyPr>
          <a:lstStyle/>
          <a:p>
            <a:pPr algn="ctr"/>
            <a:r>
              <a:rPr lang="en-US" sz="2400" b="1" i="0" dirty="0">
                <a:solidFill>
                  <a:schemeClr val="bg1"/>
                </a:solidFill>
                <a:effectLst/>
              </a:rPr>
              <a:t>Syndicate </a:t>
            </a:r>
            <a:endParaRPr lang="en-US" sz="2400" b="1" dirty="0">
              <a:solidFill>
                <a:schemeClr val="bg1"/>
              </a:solidFill>
            </a:endParaRPr>
          </a:p>
        </p:txBody>
      </p:sp>
      <p:sp>
        <p:nvSpPr>
          <p:cNvPr id="52" name="TextBox 51">
            <a:extLst>
              <a:ext uri="{FF2B5EF4-FFF2-40B4-BE49-F238E27FC236}">
                <a16:creationId xmlns:a16="http://schemas.microsoft.com/office/drawing/2014/main" xmlns="" id="{708E939E-77E6-435E-A481-C3FFD7FFF62E}"/>
              </a:ext>
            </a:extLst>
          </p:cNvPr>
          <p:cNvSpPr txBox="1"/>
          <p:nvPr/>
        </p:nvSpPr>
        <p:spPr>
          <a:xfrm>
            <a:off x="5659613" y="2622338"/>
            <a:ext cx="6093618" cy="1323439"/>
          </a:xfrm>
          <a:prstGeom prst="rect">
            <a:avLst/>
          </a:prstGeom>
          <a:noFill/>
        </p:spPr>
        <p:txBody>
          <a:bodyPr wrap="square">
            <a:spAutoFit/>
          </a:bodyPr>
          <a:lstStyle/>
          <a:p>
            <a:pPr algn="just"/>
            <a:r>
              <a:rPr lang="vi-VN" sz="2000" b="0" i="0" dirty="0">
                <a:solidFill>
                  <a:srgbClr val="002060"/>
                </a:solidFill>
                <a:effectLst/>
                <a:latin typeface="Helvetica" panose="020B0604020202020204" pitchFamily="34" charset="0"/>
              </a:rPr>
              <a:t>Tổ chức liên minh giữa các nhà tư bản độc lập về pháp lí nhưng không độc lập về thương mại mà có một ban quản trị chung quản lý việc tiêu thụ sản phẩm.</a:t>
            </a:r>
            <a:endParaRPr lang="en-US" sz="2000" dirty="0">
              <a:solidFill>
                <a:srgbClr val="002060"/>
              </a:solidFill>
            </a:endParaRPr>
          </a:p>
        </p:txBody>
      </p:sp>
      <p:sp>
        <p:nvSpPr>
          <p:cNvPr id="53" name="TextBox 52">
            <a:extLst>
              <a:ext uri="{FF2B5EF4-FFF2-40B4-BE49-F238E27FC236}">
                <a16:creationId xmlns:a16="http://schemas.microsoft.com/office/drawing/2014/main" xmlns="" id="{EE5C1A0F-BA4E-42C6-B42A-D090A5E36BE9}"/>
              </a:ext>
            </a:extLst>
          </p:cNvPr>
          <p:cNvSpPr txBox="1"/>
          <p:nvPr/>
        </p:nvSpPr>
        <p:spPr>
          <a:xfrm>
            <a:off x="5677345" y="4101468"/>
            <a:ext cx="6093618" cy="707886"/>
          </a:xfrm>
          <a:prstGeom prst="rect">
            <a:avLst/>
          </a:prstGeom>
          <a:noFill/>
        </p:spPr>
        <p:txBody>
          <a:bodyPr wrap="square">
            <a:spAutoFit/>
          </a:bodyPr>
          <a:lstStyle/>
          <a:p>
            <a:pPr algn="just"/>
            <a:r>
              <a:rPr lang="vi-VN" sz="2000" dirty="0">
                <a:solidFill>
                  <a:srgbClr val="FF0066"/>
                </a:solidFill>
                <a:latin typeface="Helvetica" panose="020B0604020202020204" pitchFamily="34" charset="0"/>
              </a:rPr>
              <a:t>R</a:t>
            </a:r>
            <a:r>
              <a:rPr lang="en-US" sz="2000" b="0" i="0" dirty="0">
                <a:solidFill>
                  <a:srgbClr val="FF0066"/>
                </a:solidFill>
                <a:effectLst/>
                <a:latin typeface="Helvetica" panose="020B0604020202020204" pitchFamily="34" charset="0"/>
              </a:rPr>
              <a:t>a </a:t>
            </a:r>
            <a:r>
              <a:rPr lang="en-US" sz="2000" b="0" i="0" dirty="0" err="1">
                <a:solidFill>
                  <a:srgbClr val="FF0066"/>
                </a:solidFill>
                <a:effectLst/>
                <a:latin typeface="Helvetica" panose="020B0604020202020204" pitchFamily="34" charset="0"/>
              </a:rPr>
              <a:t>đời</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vào</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cuối</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thế</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kỷ</a:t>
            </a:r>
            <a:r>
              <a:rPr lang="en-US" sz="2000" b="0" i="0" dirty="0">
                <a:solidFill>
                  <a:srgbClr val="FF0066"/>
                </a:solidFill>
                <a:effectLst/>
                <a:latin typeface="Helvetica" panose="020B0604020202020204" pitchFamily="34" charset="0"/>
              </a:rPr>
              <a:t> XIX, </a:t>
            </a:r>
            <a:r>
              <a:rPr lang="en-US" sz="2000" b="0" i="0" dirty="0" err="1">
                <a:solidFill>
                  <a:srgbClr val="FF0066"/>
                </a:solidFill>
                <a:effectLst/>
                <a:latin typeface="Helvetica" panose="020B0604020202020204" pitchFamily="34" charset="0"/>
              </a:rPr>
              <a:t>đầu</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thế</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kỷ</a:t>
            </a:r>
            <a:r>
              <a:rPr lang="en-US" sz="2000" b="0" i="0" dirty="0">
                <a:solidFill>
                  <a:srgbClr val="FF0066"/>
                </a:solidFill>
                <a:effectLst/>
                <a:latin typeface="Helvetica" panose="020B0604020202020204" pitchFamily="34" charset="0"/>
              </a:rPr>
              <a:t> XX ở </a:t>
            </a:r>
            <a:r>
              <a:rPr lang="en-US" sz="2000" b="0" i="0" dirty="0" err="1">
                <a:solidFill>
                  <a:srgbClr val="FF0066"/>
                </a:solidFill>
                <a:effectLst/>
                <a:latin typeface="Helvetica" panose="020B0604020202020204" pitchFamily="34" charset="0"/>
              </a:rPr>
              <a:t>Đức</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Pháp</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Áo</a:t>
            </a:r>
            <a:r>
              <a:rPr lang="en-US" sz="2000" b="0" i="0" dirty="0">
                <a:solidFill>
                  <a:srgbClr val="FF0066"/>
                </a:solidFill>
                <a:effectLst/>
                <a:latin typeface="Helvetica" panose="020B0604020202020204" pitchFamily="34" charset="0"/>
              </a:rPr>
              <a:t>, Nga. </a:t>
            </a:r>
            <a:endParaRPr lang="en-US" sz="2000" dirty="0">
              <a:solidFill>
                <a:srgbClr val="FF0066"/>
              </a:solidFill>
            </a:endParaRPr>
          </a:p>
        </p:txBody>
      </p:sp>
      <p:sp>
        <p:nvSpPr>
          <p:cNvPr id="54" name="TextBox 53">
            <a:extLst>
              <a:ext uri="{FF2B5EF4-FFF2-40B4-BE49-F238E27FC236}">
                <a16:creationId xmlns:a16="http://schemas.microsoft.com/office/drawing/2014/main" xmlns="" id="{D583B381-C51C-4354-9CC8-4FCE0D62CFFB}"/>
              </a:ext>
            </a:extLst>
          </p:cNvPr>
          <p:cNvSpPr txBox="1"/>
          <p:nvPr/>
        </p:nvSpPr>
        <p:spPr>
          <a:xfrm>
            <a:off x="5725430" y="5344174"/>
            <a:ext cx="6093618" cy="1015663"/>
          </a:xfrm>
          <a:prstGeom prst="rect">
            <a:avLst/>
          </a:prstGeom>
          <a:noFill/>
        </p:spPr>
        <p:txBody>
          <a:bodyPr wrap="square">
            <a:spAutoFit/>
          </a:bodyPr>
          <a:lstStyle/>
          <a:p>
            <a:pPr algn="just"/>
            <a:r>
              <a:rPr lang="vi-VN" sz="2000" b="0" i="0" dirty="0">
                <a:solidFill>
                  <a:srgbClr val="555555"/>
                </a:solidFill>
                <a:effectLst/>
                <a:latin typeface="Helvetica" panose="020B0604020202020204" pitchFamily="34" charset="0"/>
              </a:rPr>
              <a:t> </a:t>
            </a:r>
            <a:r>
              <a:rPr lang="vi-VN" sz="2000" b="0" i="0" dirty="0">
                <a:effectLst/>
                <a:latin typeface="Helvetica" panose="020B0604020202020204" pitchFamily="34" charset="0"/>
              </a:rPr>
              <a:t>Mục đích: Tổ chức các hoạt động tiêu thụ tập thể đối với sản phẩm của mình thông qua hệ thống thương mại chung.</a:t>
            </a:r>
            <a:endParaRPr lang="en-US" sz="2000" dirty="0"/>
          </a:p>
        </p:txBody>
      </p:sp>
    </p:spTree>
    <p:extLst>
      <p:ext uri="{BB962C8B-B14F-4D97-AF65-F5344CB8AC3E}">
        <p14:creationId xmlns:p14="http://schemas.microsoft.com/office/powerpoint/2010/main" val="384646155"/>
      </p:ext>
    </p:extLst>
  </p:cSld>
  <p:clrMapOvr>
    <a:masterClrMapping/>
  </p:clrMapOvr>
  <p:transition>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3"/>
          <p:cNvSpPr>
            <a:spLocks noChangeArrowheads="1"/>
          </p:cNvSpPr>
          <p:nvPr/>
        </p:nvSpPr>
        <p:spPr bwMode="auto">
          <a:xfrm rot="19397468">
            <a:off x="4580363" y="1712853"/>
            <a:ext cx="2307051" cy="2075442"/>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2"/>
          </a:solidFill>
          <a:ln>
            <a:noFill/>
          </a:ln>
          <a:effectLst/>
        </p:spPr>
        <p:txBody>
          <a:bodyPr wrap="none" anchor="ctr"/>
          <a:lstStyle/>
          <a:p>
            <a:pPr defTabSz="609446"/>
            <a:endParaRPr lang="en-US" sz="2400">
              <a:solidFill>
                <a:prstClr val="black"/>
              </a:solidFill>
            </a:endParaRPr>
          </a:p>
        </p:txBody>
      </p:sp>
      <p:sp>
        <p:nvSpPr>
          <p:cNvPr id="7" name="Freeform 3"/>
          <p:cNvSpPr>
            <a:spLocks noChangeArrowheads="1"/>
          </p:cNvSpPr>
          <p:nvPr/>
        </p:nvSpPr>
        <p:spPr bwMode="auto">
          <a:xfrm rot="3202081">
            <a:off x="6150066" y="2473514"/>
            <a:ext cx="2307051" cy="2214754"/>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3"/>
          </a:solidFill>
          <a:ln>
            <a:noFill/>
          </a:ln>
          <a:effectLst/>
        </p:spPr>
        <p:txBody>
          <a:bodyPr wrap="none" anchor="ctr"/>
          <a:lstStyle/>
          <a:p>
            <a:pPr defTabSz="609446"/>
            <a:endParaRPr lang="en-US" sz="2400">
              <a:solidFill>
                <a:prstClr val="black"/>
              </a:solidFill>
            </a:endParaRPr>
          </a:p>
        </p:txBody>
      </p:sp>
      <p:sp>
        <p:nvSpPr>
          <p:cNvPr id="9" name="Freeform 3"/>
          <p:cNvSpPr>
            <a:spLocks noChangeArrowheads="1"/>
          </p:cNvSpPr>
          <p:nvPr/>
        </p:nvSpPr>
        <p:spPr bwMode="auto">
          <a:xfrm rot="8579122">
            <a:off x="5554621" y="4036488"/>
            <a:ext cx="2307051" cy="201879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solidFill>
          <a:ln>
            <a:noFill/>
          </a:ln>
          <a:effectLst/>
        </p:spPr>
        <p:txBody>
          <a:bodyPr wrap="none" anchor="ctr"/>
          <a:lstStyle/>
          <a:p>
            <a:pPr defTabSz="609446"/>
            <a:endParaRPr lang="en-US" sz="2400">
              <a:solidFill>
                <a:prstClr val="black"/>
              </a:solidFill>
            </a:endParaRPr>
          </a:p>
        </p:txBody>
      </p:sp>
      <p:sp>
        <p:nvSpPr>
          <p:cNvPr id="10" name="Freeform 3"/>
          <p:cNvSpPr>
            <a:spLocks noChangeArrowheads="1"/>
          </p:cNvSpPr>
          <p:nvPr/>
        </p:nvSpPr>
        <p:spPr bwMode="auto">
          <a:xfrm rot="13978264">
            <a:off x="4098777" y="3507457"/>
            <a:ext cx="2307051" cy="215314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5"/>
          </a:solidFill>
          <a:ln>
            <a:noFill/>
          </a:ln>
          <a:effectLst/>
        </p:spPr>
        <p:txBody>
          <a:bodyPr wrap="none" anchor="ctr"/>
          <a:lstStyle/>
          <a:p>
            <a:pPr defTabSz="609446"/>
            <a:endParaRPr lang="en-US" sz="2400">
              <a:solidFill>
                <a:prstClr val="black"/>
              </a:solidFill>
            </a:endParaRPr>
          </a:p>
        </p:txBody>
      </p:sp>
      <p:cxnSp>
        <p:nvCxnSpPr>
          <p:cNvPr id="64" name="Elbow Connector 63"/>
          <p:cNvCxnSpPr/>
          <p:nvPr/>
        </p:nvCxnSpPr>
        <p:spPr>
          <a:xfrm rot="5400000" flipH="1" flipV="1">
            <a:off x="2485057" y="3130777"/>
            <a:ext cx="296911" cy="3291316"/>
          </a:xfrm>
          <a:prstGeom prst="bentConnector2">
            <a:avLst/>
          </a:prstGeom>
          <a:ln>
            <a:solidFill>
              <a:schemeClr val="accent5"/>
            </a:solidFill>
            <a:headEnd type="oval"/>
            <a:tailEnd type="none"/>
          </a:ln>
          <a:effectLst/>
        </p:spPr>
        <p:style>
          <a:lnRef idx="2">
            <a:schemeClr val="accent1"/>
          </a:lnRef>
          <a:fillRef idx="0">
            <a:schemeClr val="accent1"/>
          </a:fillRef>
          <a:effectRef idx="1">
            <a:schemeClr val="accent1"/>
          </a:effectRef>
          <a:fontRef idx="minor">
            <a:schemeClr val="tx1"/>
          </a:fontRef>
        </p:style>
      </p:cxnSp>
      <p:grpSp>
        <p:nvGrpSpPr>
          <p:cNvPr id="29" name="Group 28"/>
          <p:cNvGrpSpPr/>
          <p:nvPr/>
        </p:nvGrpSpPr>
        <p:grpSpPr>
          <a:xfrm>
            <a:off x="987854" y="1597201"/>
            <a:ext cx="4738807" cy="751908"/>
            <a:chOff x="687602" y="840984"/>
            <a:chExt cx="3554105" cy="682225"/>
          </a:xfrm>
          <a:effectLst/>
        </p:grpSpPr>
        <p:cxnSp>
          <p:nvCxnSpPr>
            <p:cNvPr id="17" name="Straight Connector 16"/>
            <p:cNvCxnSpPr/>
            <p:nvPr/>
          </p:nvCxnSpPr>
          <p:spPr>
            <a:xfrm flipV="1">
              <a:off x="4231411" y="840984"/>
              <a:ext cx="0" cy="459861"/>
            </a:xfrm>
            <a:prstGeom prst="line">
              <a:avLst/>
            </a:prstGeom>
            <a:ln>
              <a:solidFill>
                <a:schemeClr val="accent2"/>
              </a:solidFill>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687602" y="853440"/>
              <a:ext cx="3554105" cy="0"/>
            </a:xfrm>
            <a:prstGeom prst="line">
              <a:avLst/>
            </a:prstGeom>
            <a:ln>
              <a:solidFill>
                <a:schemeClr val="accent2"/>
              </a:solidFill>
            </a:ln>
            <a:effectLst/>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697641" y="840984"/>
              <a:ext cx="0" cy="682225"/>
            </a:xfrm>
            <a:prstGeom prst="line">
              <a:avLst/>
            </a:prstGeom>
            <a:ln>
              <a:solidFill>
                <a:schemeClr val="accent2"/>
              </a:solidFill>
              <a:tailEnd type="oval"/>
            </a:ln>
            <a:effectLst/>
          </p:spPr>
          <p:style>
            <a:lnRef idx="2">
              <a:schemeClr val="accent1"/>
            </a:lnRef>
            <a:fillRef idx="0">
              <a:schemeClr val="accent1"/>
            </a:fillRef>
            <a:effectRef idx="1">
              <a:schemeClr val="accent1"/>
            </a:effectRef>
            <a:fontRef idx="minor">
              <a:schemeClr val="tx1"/>
            </a:fontRef>
          </p:style>
        </p:cxnSp>
      </p:grpSp>
      <p:cxnSp>
        <p:nvCxnSpPr>
          <p:cNvPr id="52" name="Straight Connector 51"/>
          <p:cNvCxnSpPr/>
          <p:nvPr/>
        </p:nvCxnSpPr>
        <p:spPr>
          <a:xfrm flipH="1">
            <a:off x="8251983" y="3489625"/>
            <a:ext cx="349235" cy="0"/>
          </a:xfrm>
          <a:prstGeom prst="line">
            <a:avLst/>
          </a:prstGeom>
          <a:ln>
            <a:solidFill>
              <a:schemeClr val="accent3"/>
            </a:solidFill>
          </a:ln>
          <a:effectLst/>
        </p:spPr>
        <p:style>
          <a:lnRef idx="2">
            <a:schemeClr val="accent1"/>
          </a:lnRef>
          <a:fillRef idx="0">
            <a:schemeClr val="accent1"/>
          </a:fillRef>
          <a:effectRef idx="1">
            <a:schemeClr val="accent1"/>
          </a:effectRef>
          <a:fontRef idx="minor">
            <a:schemeClr val="tx1"/>
          </a:fontRef>
        </p:style>
      </p:cxnSp>
      <p:cxnSp>
        <p:nvCxnSpPr>
          <p:cNvPr id="60" name="Straight Connector 59"/>
          <p:cNvCxnSpPr/>
          <p:nvPr/>
        </p:nvCxnSpPr>
        <p:spPr>
          <a:xfrm flipV="1">
            <a:off x="8596984" y="1729833"/>
            <a:ext cx="0" cy="1775737"/>
          </a:xfrm>
          <a:prstGeom prst="line">
            <a:avLst/>
          </a:prstGeom>
          <a:ln>
            <a:solidFill>
              <a:schemeClr val="accent3"/>
            </a:solidFill>
          </a:ln>
          <a:effectLst/>
        </p:spPr>
        <p:style>
          <a:lnRef idx="2">
            <a:schemeClr val="accent1"/>
          </a:lnRef>
          <a:fillRef idx="0">
            <a:schemeClr val="accent1"/>
          </a:fillRef>
          <a:effectRef idx="1">
            <a:schemeClr val="accent1"/>
          </a:effectRef>
          <a:fontRef idx="minor">
            <a:schemeClr val="tx1"/>
          </a:fontRef>
        </p:style>
      </p:cxnSp>
      <p:cxnSp>
        <p:nvCxnSpPr>
          <p:cNvPr id="61" name="Straight Connector 60"/>
          <p:cNvCxnSpPr/>
          <p:nvPr/>
        </p:nvCxnSpPr>
        <p:spPr>
          <a:xfrm>
            <a:off x="8588518" y="1745835"/>
            <a:ext cx="2765773" cy="0"/>
          </a:xfrm>
          <a:prstGeom prst="line">
            <a:avLst/>
          </a:prstGeom>
          <a:ln>
            <a:solidFill>
              <a:schemeClr val="accent3"/>
            </a:solidFill>
          </a:ln>
          <a:effectLst/>
        </p:spPr>
        <p:style>
          <a:lnRef idx="2">
            <a:schemeClr val="accent1"/>
          </a:lnRef>
          <a:fillRef idx="0">
            <a:schemeClr val="accent1"/>
          </a:fillRef>
          <a:effectRef idx="1">
            <a:schemeClr val="accent1"/>
          </a:effectRef>
          <a:fontRef idx="minor">
            <a:schemeClr val="tx1"/>
          </a:fontRef>
        </p:style>
      </p:cxnSp>
      <p:cxnSp>
        <p:nvCxnSpPr>
          <p:cNvPr id="67" name="Straight Connector 66"/>
          <p:cNvCxnSpPr/>
          <p:nvPr/>
        </p:nvCxnSpPr>
        <p:spPr>
          <a:xfrm flipV="1">
            <a:off x="11343870" y="1728912"/>
            <a:ext cx="0" cy="339597"/>
          </a:xfrm>
          <a:prstGeom prst="line">
            <a:avLst/>
          </a:prstGeom>
          <a:ln>
            <a:solidFill>
              <a:schemeClr val="accent3"/>
            </a:solidFill>
            <a:headEnd type="oval" w="med" len="med"/>
            <a:tailEnd type="none"/>
          </a:ln>
          <a:effectLst/>
        </p:spPr>
        <p:style>
          <a:lnRef idx="2">
            <a:schemeClr val="accent1"/>
          </a:lnRef>
          <a:fillRef idx="0">
            <a:schemeClr val="accent1"/>
          </a:fillRef>
          <a:effectRef idx="1">
            <a:schemeClr val="accent1"/>
          </a:effectRef>
          <a:fontRef idx="minor">
            <a:schemeClr val="tx1"/>
          </a:fontRef>
        </p:style>
      </p:cxnSp>
      <p:cxnSp>
        <p:nvCxnSpPr>
          <p:cNvPr id="78" name="Straight Connector 77"/>
          <p:cNvCxnSpPr/>
          <p:nvPr/>
        </p:nvCxnSpPr>
        <p:spPr>
          <a:xfrm>
            <a:off x="6806439" y="6552460"/>
            <a:ext cx="1624045" cy="0"/>
          </a:xfrm>
          <a:prstGeom prst="line">
            <a:avLst/>
          </a:prstGeom>
          <a:ln>
            <a:solidFill>
              <a:schemeClr val="accent4"/>
            </a:solidFill>
          </a:ln>
          <a:effectLst/>
        </p:spPr>
        <p:style>
          <a:lnRef idx="2">
            <a:schemeClr val="accent1"/>
          </a:lnRef>
          <a:fillRef idx="0">
            <a:schemeClr val="accent1"/>
          </a:fillRef>
          <a:effectRef idx="1">
            <a:schemeClr val="accent1"/>
          </a:effectRef>
          <a:fontRef idx="minor">
            <a:schemeClr val="tx1"/>
          </a:fontRef>
        </p:style>
      </p:cxnSp>
      <p:cxnSp>
        <p:nvCxnSpPr>
          <p:cNvPr id="80" name="Straight Connector 79"/>
          <p:cNvCxnSpPr/>
          <p:nvPr/>
        </p:nvCxnSpPr>
        <p:spPr>
          <a:xfrm flipV="1">
            <a:off x="6806439" y="6030611"/>
            <a:ext cx="0" cy="536157"/>
          </a:xfrm>
          <a:prstGeom prst="line">
            <a:avLst/>
          </a:prstGeom>
          <a:ln>
            <a:solidFill>
              <a:schemeClr val="accent4"/>
            </a:solidFill>
          </a:ln>
          <a:effectLst/>
        </p:spPr>
        <p:style>
          <a:lnRef idx="2">
            <a:schemeClr val="accent1"/>
          </a:lnRef>
          <a:fillRef idx="0">
            <a:schemeClr val="accent1"/>
          </a:fillRef>
          <a:effectRef idx="1">
            <a:schemeClr val="accent1"/>
          </a:effectRef>
          <a:fontRef idx="minor">
            <a:schemeClr val="tx1"/>
          </a:fontRef>
        </p:style>
      </p:cxnSp>
      <p:cxnSp>
        <p:nvCxnSpPr>
          <p:cNvPr id="82" name="Straight Connector 81"/>
          <p:cNvCxnSpPr>
            <a:cxnSpLocks/>
          </p:cNvCxnSpPr>
          <p:nvPr/>
        </p:nvCxnSpPr>
        <p:spPr>
          <a:xfrm flipV="1">
            <a:off x="8426600" y="4308473"/>
            <a:ext cx="11796" cy="2243987"/>
          </a:xfrm>
          <a:prstGeom prst="line">
            <a:avLst/>
          </a:prstGeom>
          <a:ln>
            <a:solidFill>
              <a:schemeClr val="accent4"/>
            </a:solidFill>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a:cxnSpLocks/>
          </p:cNvCxnSpPr>
          <p:nvPr/>
        </p:nvCxnSpPr>
        <p:spPr>
          <a:xfrm>
            <a:off x="8426599" y="4345154"/>
            <a:ext cx="2917271" cy="0"/>
          </a:xfrm>
          <a:prstGeom prst="line">
            <a:avLst/>
          </a:prstGeom>
          <a:ln>
            <a:solidFill>
              <a:schemeClr val="accent4"/>
            </a:solidFill>
          </a:ln>
          <a:effectLst/>
        </p:spPr>
        <p:style>
          <a:lnRef idx="2">
            <a:schemeClr val="accent1"/>
          </a:lnRef>
          <a:fillRef idx="0">
            <a:schemeClr val="accent1"/>
          </a:fillRef>
          <a:effectRef idx="1">
            <a:schemeClr val="accent1"/>
          </a:effectRef>
          <a:fontRef idx="minor">
            <a:schemeClr val="tx1"/>
          </a:fontRef>
        </p:style>
      </p:cxnSp>
      <p:cxnSp>
        <p:nvCxnSpPr>
          <p:cNvPr id="89" name="Straight Connector 88"/>
          <p:cNvCxnSpPr/>
          <p:nvPr/>
        </p:nvCxnSpPr>
        <p:spPr>
          <a:xfrm flipV="1">
            <a:off x="11363213" y="4345154"/>
            <a:ext cx="0" cy="536157"/>
          </a:xfrm>
          <a:prstGeom prst="line">
            <a:avLst/>
          </a:prstGeom>
          <a:ln>
            <a:solidFill>
              <a:schemeClr val="accent4"/>
            </a:solidFill>
            <a:headEnd type="oval"/>
          </a:ln>
          <a:effectLst/>
        </p:spPr>
        <p:style>
          <a:lnRef idx="2">
            <a:schemeClr val="accent1"/>
          </a:lnRef>
          <a:fillRef idx="0">
            <a:schemeClr val="accent1"/>
          </a:fillRef>
          <a:effectRef idx="1">
            <a:schemeClr val="accent1"/>
          </a:effectRef>
          <a:fontRef idx="minor">
            <a:schemeClr val="tx1"/>
          </a:fontRef>
        </p:style>
      </p:cxnSp>
      <p:sp>
        <p:nvSpPr>
          <p:cNvPr id="31" name="Freeform 2"/>
          <p:cNvSpPr>
            <a:spLocks noChangeArrowheads="1"/>
          </p:cNvSpPr>
          <p:nvPr/>
        </p:nvSpPr>
        <p:spPr bwMode="auto">
          <a:xfrm>
            <a:off x="703598" y="2505589"/>
            <a:ext cx="563587" cy="563587"/>
          </a:xfrm>
          <a:custGeom>
            <a:avLst/>
            <a:gdLst>
              <a:gd name="T0" fmla="*/ 3437 w 6844"/>
              <a:gd name="T1" fmla="*/ 1719 h 6844"/>
              <a:gd name="T2" fmla="*/ 3437 w 6844"/>
              <a:gd name="T3" fmla="*/ 2875 h 6844"/>
              <a:gd name="T4" fmla="*/ 3437 w 6844"/>
              <a:gd name="T5" fmla="*/ 1719 h 6844"/>
              <a:gd name="T6" fmla="*/ 6843 w 6844"/>
              <a:gd name="T7" fmla="*/ 188 h 6844"/>
              <a:gd name="T8" fmla="*/ 5437 w 6844"/>
              <a:gd name="T9" fmla="*/ 2375 h 6844"/>
              <a:gd name="T10" fmla="*/ 5124 w 6844"/>
              <a:gd name="T11" fmla="*/ 1250 h 6844"/>
              <a:gd name="T12" fmla="*/ 5093 w 6844"/>
              <a:gd name="T13" fmla="*/ 2719 h 6844"/>
              <a:gd name="T14" fmla="*/ 4437 w 6844"/>
              <a:gd name="T15" fmla="*/ 3749 h 6844"/>
              <a:gd name="T16" fmla="*/ 5218 w 6844"/>
              <a:gd name="T17" fmla="*/ 4562 h 6844"/>
              <a:gd name="T18" fmla="*/ 5218 w 6844"/>
              <a:gd name="T19" fmla="*/ 4593 h 6844"/>
              <a:gd name="T20" fmla="*/ 5124 w 6844"/>
              <a:gd name="T21" fmla="*/ 6624 h 6844"/>
              <a:gd name="T22" fmla="*/ 4812 w 6844"/>
              <a:gd name="T23" fmla="*/ 6843 h 6844"/>
              <a:gd name="T24" fmla="*/ 4812 w 6844"/>
              <a:gd name="T25" fmla="*/ 5093 h 6844"/>
              <a:gd name="T26" fmla="*/ 2594 w 6844"/>
              <a:gd name="T27" fmla="*/ 5812 h 6844"/>
              <a:gd name="T28" fmla="*/ 2438 w 6844"/>
              <a:gd name="T29" fmla="*/ 5968 h 6844"/>
              <a:gd name="T30" fmla="*/ 875 w 6844"/>
              <a:gd name="T31" fmla="*/ 6843 h 6844"/>
              <a:gd name="T32" fmla="*/ 719 w 6844"/>
              <a:gd name="T33" fmla="*/ 6312 h 6844"/>
              <a:gd name="T34" fmla="*/ 2844 w 6844"/>
              <a:gd name="T35" fmla="*/ 4562 h 6844"/>
              <a:gd name="T36" fmla="*/ 1782 w 6844"/>
              <a:gd name="T37" fmla="*/ 2750 h 6844"/>
              <a:gd name="T38" fmla="*/ 1719 w 6844"/>
              <a:gd name="T39" fmla="*/ 2594 h 6844"/>
              <a:gd name="T40" fmla="*/ 1250 w 6844"/>
              <a:gd name="T41" fmla="*/ 1313 h 6844"/>
              <a:gd name="T42" fmla="*/ 407 w 6844"/>
              <a:gd name="T43" fmla="*/ 2563 h 6844"/>
              <a:gd name="T44" fmla="*/ 1032 w 6844"/>
              <a:gd name="T45" fmla="*/ 32 h 6844"/>
              <a:gd name="T46" fmla="*/ 1813 w 6844"/>
              <a:gd name="T47" fmla="*/ 938 h 6844"/>
              <a:gd name="T48" fmla="*/ 2157 w 6844"/>
              <a:gd name="T49" fmla="*/ 907 h 6844"/>
              <a:gd name="T50" fmla="*/ 4718 w 6844"/>
              <a:gd name="T51" fmla="*/ 907 h 6844"/>
              <a:gd name="T52" fmla="*/ 5031 w 6844"/>
              <a:gd name="T53" fmla="*/ 938 h 6844"/>
              <a:gd name="T54" fmla="*/ 5812 w 6844"/>
              <a:gd name="T55" fmla="*/ 0 h 6844"/>
              <a:gd name="T56" fmla="*/ 4562 w 6844"/>
              <a:gd name="T57" fmla="*/ 1188 h 6844"/>
              <a:gd name="T58" fmla="*/ 3437 w 6844"/>
              <a:gd name="T59" fmla="*/ 1157 h 6844"/>
              <a:gd name="T60" fmla="*/ 2282 w 6844"/>
              <a:gd name="T61" fmla="*/ 2469 h 6844"/>
              <a:gd name="T62" fmla="*/ 3718 w 6844"/>
              <a:gd name="T63" fmla="*/ 3157 h 6844"/>
              <a:gd name="T64" fmla="*/ 4562 w 6844"/>
              <a:gd name="T65" fmla="*/ 1188 h 6844"/>
              <a:gd name="T66" fmla="*/ 4562 w 6844"/>
              <a:gd name="T67" fmla="*/ 1188 h 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44" h="6844">
                <a:moveTo>
                  <a:pt x="3437" y="1719"/>
                </a:moveTo>
                <a:lnTo>
                  <a:pt x="3437" y="1719"/>
                </a:lnTo>
                <a:cubicBezTo>
                  <a:pt x="3749" y="1719"/>
                  <a:pt x="3999" y="2000"/>
                  <a:pt x="3999" y="2313"/>
                </a:cubicBezTo>
                <a:cubicBezTo>
                  <a:pt x="3999" y="2625"/>
                  <a:pt x="3749" y="2875"/>
                  <a:pt x="3437" y="2875"/>
                </a:cubicBezTo>
                <a:cubicBezTo>
                  <a:pt x="3125" y="2875"/>
                  <a:pt x="2844" y="2625"/>
                  <a:pt x="2844" y="2313"/>
                </a:cubicBezTo>
                <a:cubicBezTo>
                  <a:pt x="2844" y="2000"/>
                  <a:pt x="3125" y="1719"/>
                  <a:pt x="3437" y="1719"/>
                </a:cubicBezTo>
                <a:close/>
                <a:moveTo>
                  <a:pt x="6843" y="188"/>
                </a:moveTo>
                <a:lnTo>
                  <a:pt x="6843" y="188"/>
                </a:lnTo>
                <a:cubicBezTo>
                  <a:pt x="6437" y="2532"/>
                  <a:pt x="6437" y="2532"/>
                  <a:pt x="6437" y="2532"/>
                </a:cubicBezTo>
                <a:cubicBezTo>
                  <a:pt x="5437" y="2375"/>
                  <a:pt x="5437" y="2375"/>
                  <a:pt x="5437" y="2375"/>
                </a:cubicBezTo>
                <a:cubicBezTo>
                  <a:pt x="5593" y="1282"/>
                  <a:pt x="5593" y="1282"/>
                  <a:pt x="5593" y="1282"/>
                </a:cubicBezTo>
                <a:cubicBezTo>
                  <a:pt x="5468" y="1282"/>
                  <a:pt x="5312" y="1250"/>
                  <a:pt x="5124" y="1250"/>
                </a:cubicBezTo>
                <a:cubicBezTo>
                  <a:pt x="5124" y="2594"/>
                  <a:pt x="5124" y="2594"/>
                  <a:pt x="5124" y="2594"/>
                </a:cubicBezTo>
                <a:cubicBezTo>
                  <a:pt x="5124" y="2625"/>
                  <a:pt x="5124" y="2688"/>
                  <a:pt x="5093" y="2719"/>
                </a:cubicBezTo>
                <a:lnTo>
                  <a:pt x="5093" y="2750"/>
                </a:lnTo>
                <a:cubicBezTo>
                  <a:pt x="4437" y="3749"/>
                  <a:pt x="4437" y="3749"/>
                  <a:pt x="4437" y="3749"/>
                </a:cubicBezTo>
                <a:cubicBezTo>
                  <a:pt x="4249" y="4281"/>
                  <a:pt x="4249" y="4281"/>
                  <a:pt x="4249" y="4281"/>
                </a:cubicBezTo>
                <a:cubicBezTo>
                  <a:pt x="5218" y="4562"/>
                  <a:pt x="5218" y="4562"/>
                  <a:pt x="5218" y="4562"/>
                </a:cubicBezTo>
                <a:cubicBezTo>
                  <a:pt x="5218" y="4562"/>
                  <a:pt x="5218" y="4562"/>
                  <a:pt x="5187" y="4593"/>
                </a:cubicBezTo>
                <a:cubicBezTo>
                  <a:pt x="5218" y="4593"/>
                  <a:pt x="5218" y="4593"/>
                  <a:pt x="5218" y="4593"/>
                </a:cubicBezTo>
                <a:cubicBezTo>
                  <a:pt x="5343" y="4624"/>
                  <a:pt x="5437" y="4749"/>
                  <a:pt x="5406" y="4906"/>
                </a:cubicBezTo>
                <a:cubicBezTo>
                  <a:pt x="5124" y="6624"/>
                  <a:pt x="5124" y="6624"/>
                  <a:pt x="5124" y="6624"/>
                </a:cubicBezTo>
                <a:cubicBezTo>
                  <a:pt x="5093" y="6749"/>
                  <a:pt x="4999" y="6843"/>
                  <a:pt x="4843" y="6843"/>
                </a:cubicBezTo>
                <a:lnTo>
                  <a:pt x="4812" y="6843"/>
                </a:lnTo>
                <a:cubicBezTo>
                  <a:pt x="4656" y="6812"/>
                  <a:pt x="4531" y="6687"/>
                  <a:pt x="4562" y="6531"/>
                </a:cubicBezTo>
                <a:cubicBezTo>
                  <a:pt x="4812" y="5093"/>
                  <a:pt x="4812" y="5093"/>
                  <a:pt x="4812" y="5093"/>
                </a:cubicBezTo>
                <a:cubicBezTo>
                  <a:pt x="3531" y="5124"/>
                  <a:pt x="3531" y="5124"/>
                  <a:pt x="3531" y="5124"/>
                </a:cubicBezTo>
                <a:cubicBezTo>
                  <a:pt x="2594" y="5812"/>
                  <a:pt x="2594" y="5812"/>
                  <a:pt x="2594" y="5812"/>
                </a:cubicBezTo>
                <a:cubicBezTo>
                  <a:pt x="2500" y="5906"/>
                  <a:pt x="2500" y="5906"/>
                  <a:pt x="2500" y="5906"/>
                </a:cubicBezTo>
                <a:cubicBezTo>
                  <a:pt x="2469" y="5937"/>
                  <a:pt x="2469" y="5937"/>
                  <a:pt x="2438" y="5968"/>
                </a:cubicBezTo>
                <a:cubicBezTo>
                  <a:pt x="1000" y="6812"/>
                  <a:pt x="1000" y="6812"/>
                  <a:pt x="1000" y="6812"/>
                </a:cubicBezTo>
                <a:cubicBezTo>
                  <a:pt x="969" y="6843"/>
                  <a:pt x="907" y="6843"/>
                  <a:pt x="875" y="6843"/>
                </a:cubicBezTo>
                <a:cubicBezTo>
                  <a:pt x="782" y="6843"/>
                  <a:pt x="688" y="6812"/>
                  <a:pt x="625" y="6718"/>
                </a:cubicBezTo>
                <a:cubicBezTo>
                  <a:pt x="532" y="6562"/>
                  <a:pt x="594" y="6406"/>
                  <a:pt x="719" y="6312"/>
                </a:cubicBezTo>
                <a:cubicBezTo>
                  <a:pt x="1969" y="5562"/>
                  <a:pt x="1969" y="5562"/>
                  <a:pt x="1969" y="5562"/>
                </a:cubicBezTo>
                <a:cubicBezTo>
                  <a:pt x="2844" y="4562"/>
                  <a:pt x="2844" y="4562"/>
                  <a:pt x="2844" y="4562"/>
                </a:cubicBezTo>
                <a:cubicBezTo>
                  <a:pt x="2563" y="3718"/>
                  <a:pt x="2563" y="3718"/>
                  <a:pt x="2563" y="3718"/>
                </a:cubicBezTo>
                <a:cubicBezTo>
                  <a:pt x="1782" y="2750"/>
                  <a:pt x="1782" y="2750"/>
                  <a:pt x="1782" y="2750"/>
                </a:cubicBezTo>
                <a:lnTo>
                  <a:pt x="1782" y="2750"/>
                </a:lnTo>
                <a:cubicBezTo>
                  <a:pt x="1750" y="2688"/>
                  <a:pt x="1719" y="2657"/>
                  <a:pt x="1719" y="2594"/>
                </a:cubicBezTo>
                <a:cubicBezTo>
                  <a:pt x="1719" y="1250"/>
                  <a:pt x="1719" y="1250"/>
                  <a:pt x="1719" y="1250"/>
                </a:cubicBezTo>
                <a:cubicBezTo>
                  <a:pt x="1532" y="1250"/>
                  <a:pt x="1375" y="1282"/>
                  <a:pt x="1250" y="1313"/>
                </a:cubicBezTo>
                <a:cubicBezTo>
                  <a:pt x="1407" y="2375"/>
                  <a:pt x="1407" y="2375"/>
                  <a:pt x="1407" y="2375"/>
                </a:cubicBezTo>
                <a:cubicBezTo>
                  <a:pt x="407" y="2563"/>
                  <a:pt x="407" y="2563"/>
                  <a:pt x="407" y="2563"/>
                </a:cubicBezTo>
                <a:cubicBezTo>
                  <a:pt x="0" y="188"/>
                  <a:pt x="0" y="188"/>
                  <a:pt x="0" y="188"/>
                </a:cubicBezTo>
                <a:cubicBezTo>
                  <a:pt x="1032" y="32"/>
                  <a:pt x="1032" y="32"/>
                  <a:pt x="1032" y="32"/>
                </a:cubicBezTo>
                <a:cubicBezTo>
                  <a:pt x="1188" y="1032"/>
                  <a:pt x="1188" y="1032"/>
                  <a:pt x="1188" y="1032"/>
                </a:cubicBezTo>
                <a:cubicBezTo>
                  <a:pt x="1375" y="1000"/>
                  <a:pt x="1594" y="969"/>
                  <a:pt x="1813" y="938"/>
                </a:cubicBezTo>
                <a:cubicBezTo>
                  <a:pt x="1875" y="907"/>
                  <a:pt x="1938" y="875"/>
                  <a:pt x="2000" y="875"/>
                </a:cubicBezTo>
                <a:cubicBezTo>
                  <a:pt x="2063" y="875"/>
                  <a:pt x="2094" y="907"/>
                  <a:pt x="2157" y="907"/>
                </a:cubicBezTo>
                <a:cubicBezTo>
                  <a:pt x="2532" y="907"/>
                  <a:pt x="2938" y="875"/>
                  <a:pt x="3437" y="875"/>
                </a:cubicBezTo>
                <a:cubicBezTo>
                  <a:pt x="3906" y="875"/>
                  <a:pt x="4343" y="907"/>
                  <a:pt x="4718" y="907"/>
                </a:cubicBezTo>
                <a:cubicBezTo>
                  <a:pt x="4749" y="907"/>
                  <a:pt x="4781" y="875"/>
                  <a:pt x="4843" y="875"/>
                </a:cubicBezTo>
                <a:cubicBezTo>
                  <a:pt x="4906" y="875"/>
                  <a:pt x="4968" y="907"/>
                  <a:pt x="5031" y="938"/>
                </a:cubicBezTo>
                <a:cubicBezTo>
                  <a:pt x="5281" y="969"/>
                  <a:pt x="5468" y="1000"/>
                  <a:pt x="5656" y="1000"/>
                </a:cubicBezTo>
                <a:cubicBezTo>
                  <a:pt x="5812" y="0"/>
                  <a:pt x="5812" y="0"/>
                  <a:pt x="5812" y="0"/>
                </a:cubicBezTo>
                <a:lnTo>
                  <a:pt x="6843" y="188"/>
                </a:lnTo>
                <a:close/>
                <a:moveTo>
                  <a:pt x="4562" y="1188"/>
                </a:moveTo>
                <a:lnTo>
                  <a:pt x="4562" y="1188"/>
                </a:lnTo>
                <a:cubicBezTo>
                  <a:pt x="4218" y="1188"/>
                  <a:pt x="3843" y="1157"/>
                  <a:pt x="3437" y="1157"/>
                </a:cubicBezTo>
                <a:cubicBezTo>
                  <a:pt x="3000" y="1157"/>
                  <a:pt x="2625" y="1188"/>
                  <a:pt x="2282" y="1188"/>
                </a:cubicBezTo>
                <a:cubicBezTo>
                  <a:pt x="2282" y="2469"/>
                  <a:pt x="2282" y="2469"/>
                  <a:pt x="2282" y="2469"/>
                </a:cubicBezTo>
                <a:cubicBezTo>
                  <a:pt x="3157" y="3157"/>
                  <a:pt x="3157" y="3157"/>
                  <a:pt x="3157" y="3157"/>
                </a:cubicBezTo>
                <a:cubicBezTo>
                  <a:pt x="3718" y="3157"/>
                  <a:pt x="3718" y="3157"/>
                  <a:pt x="3718" y="3157"/>
                </a:cubicBezTo>
                <a:cubicBezTo>
                  <a:pt x="4562" y="2469"/>
                  <a:pt x="4562" y="2469"/>
                  <a:pt x="4562" y="2469"/>
                </a:cubicBezTo>
                <a:lnTo>
                  <a:pt x="4562" y="1188"/>
                </a:lnTo>
                <a:close/>
                <a:moveTo>
                  <a:pt x="4562" y="1188"/>
                </a:moveTo>
                <a:lnTo>
                  <a:pt x="4562" y="1188"/>
                </a:lnTo>
                <a:close/>
              </a:path>
            </a:pathLst>
          </a:custGeom>
          <a:solidFill>
            <a:schemeClr val="accent2"/>
          </a:solidFill>
          <a:ln>
            <a:noFill/>
          </a:ln>
          <a:effectLst/>
        </p:spPr>
        <p:txBody>
          <a:bodyPr wrap="none" anchor="ctr"/>
          <a:lstStyle/>
          <a:p>
            <a:pPr defTabSz="609446"/>
            <a:endParaRPr lang="en-US" sz="2400">
              <a:solidFill>
                <a:prstClr val="black"/>
              </a:solidFill>
            </a:endParaRPr>
          </a:p>
        </p:txBody>
      </p:sp>
      <p:sp>
        <p:nvSpPr>
          <p:cNvPr id="32" name="Freeform 3"/>
          <p:cNvSpPr>
            <a:spLocks noChangeArrowheads="1"/>
          </p:cNvSpPr>
          <p:nvPr/>
        </p:nvSpPr>
        <p:spPr bwMode="auto">
          <a:xfrm>
            <a:off x="542800" y="5231680"/>
            <a:ext cx="724384" cy="556027"/>
          </a:xfrm>
          <a:custGeom>
            <a:avLst/>
            <a:gdLst>
              <a:gd name="T0" fmla="*/ 3034 w 6392"/>
              <a:gd name="T1" fmla="*/ 2260 h 4907"/>
              <a:gd name="T2" fmla="*/ 2582 w 6392"/>
              <a:gd name="T3" fmla="*/ 1937 h 4907"/>
              <a:gd name="T4" fmla="*/ 1421 w 6392"/>
              <a:gd name="T5" fmla="*/ 2196 h 4907"/>
              <a:gd name="T6" fmla="*/ 388 w 6392"/>
              <a:gd name="T7" fmla="*/ 4583 h 4907"/>
              <a:gd name="T8" fmla="*/ 2712 w 6392"/>
              <a:gd name="T9" fmla="*/ 3551 h 4907"/>
              <a:gd name="T10" fmla="*/ 3034 w 6392"/>
              <a:gd name="T11" fmla="*/ 2260 h 4907"/>
              <a:gd name="T12" fmla="*/ 2454 w 6392"/>
              <a:gd name="T13" fmla="*/ 3228 h 4907"/>
              <a:gd name="T14" fmla="*/ 711 w 6392"/>
              <a:gd name="T15" fmla="*/ 4261 h 4907"/>
              <a:gd name="T16" fmla="*/ 1679 w 6392"/>
              <a:gd name="T17" fmla="*/ 2518 h 4907"/>
              <a:gd name="T18" fmla="*/ 1874 w 6392"/>
              <a:gd name="T19" fmla="*/ 2648 h 4907"/>
              <a:gd name="T20" fmla="*/ 2260 w 6392"/>
              <a:gd name="T21" fmla="*/ 3034 h 4907"/>
              <a:gd name="T22" fmla="*/ 2454 w 6392"/>
              <a:gd name="T23" fmla="*/ 3228 h 4907"/>
              <a:gd name="T24" fmla="*/ 6197 w 6392"/>
              <a:gd name="T25" fmla="*/ 710 h 4907"/>
              <a:gd name="T26" fmla="*/ 3615 w 6392"/>
              <a:gd name="T27" fmla="*/ 646 h 4907"/>
              <a:gd name="T28" fmla="*/ 2776 w 6392"/>
              <a:gd name="T29" fmla="*/ 1679 h 4907"/>
              <a:gd name="T30" fmla="*/ 3034 w 6392"/>
              <a:gd name="T31" fmla="*/ 2196 h 4907"/>
              <a:gd name="T32" fmla="*/ 4326 w 6392"/>
              <a:gd name="T33" fmla="*/ 2454 h 4907"/>
              <a:gd name="T34" fmla="*/ 6197 w 6392"/>
              <a:gd name="T35" fmla="*/ 710 h 4907"/>
              <a:gd name="T36" fmla="*/ 5489 w 6392"/>
              <a:gd name="T37" fmla="*/ 1549 h 4907"/>
              <a:gd name="T38" fmla="*/ 3681 w 6392"/>
              <a:gd name="T39" fmla="*/ 1937 h 4907"/>
              <a:gd name="T40" fmla="*/ 4067 w 6392"/>
              <a:gd name="T41" fmla="*/ 1485 h 4907"/>
              <a:gd name="T42" fmla="*/ 3487 w 6392"/>
              <a:gd name="T43" fmla="*/ 1421 h 4907"/>
              <a:gd name="T44" fmla="*/ 5164 w 6392"/>
              <a:gd name="T45" fmla="*/ 582 h 4907"/>
              <a:gd name="T46" fmla="*/ 5489 w 6392"/>
              <a:gd name="T47" fmla="*/ 1549 h 4907"/>
              <a:gd name="T48" fmla="*/ 3165 w 6392"/>
              <a:gd name="T49" fmla="*/ 2260 h 4907"/>
              <a:gd name="T50" fmla="*/ 3423 w 6392"/>
              <a:gd name="T51" fmla="*/ 3098 h 4907"/>
              <a:gd name="T52" fmla="*/ 3423 w 6392"/>
              <a:gd name="T53" fmla="*/ 2582 h 4907"/>
              <a:gd name="T54" fmla="*/ 3165 w 6392"/>
              <a:gd name="T55" fmla="*/ 2260 h 4907"/>
              <a:gd name="T56" fmla="*/ 2196 w 6392"/>
              <a:gd name="T57" fmla="*/ 1615 h 4907"/>
              <a:gd name="T58" fmla="*/ 2066 w 6392"/>
              <a:gd name="T59" fmla="*/ 1163 h 4907"/>
              <a:gd name="T60" fmla="*/ 2518 w 6392"/>
              <a:gd name="T61" fmla="*/ 1549 h 4907"/>
              <a:gd name="T62" fmla="*/ 2582 w 6392"/>
              <a:gd name="T63" fmla="*/ 1873 h 4907"/>
              <a:gd name="T64" fmla="*/ 2196 w 6392"/>
              <a:gd name="T65" fmla="*/ 1615 h 4907"/>
              <a:gd name="T66" fmla="*/ 2196 w 6392"/>
              <a:gd name="T67" fmla="*/ 1615 h 4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92" h="4907">
                <a:moveTo>
                  <a:pt x="3034" y="2260"/>
                </a:moveTo>
                <a:lnTo>
                  <a:pt x="3034" y="2260"/>
                </a:lnTo>
                <a:cubicBezTo>
                  <a:pt x="2776" y="2196"/>
                  <a:pt x="2776" y="2196"/>
                  <a:pt x="2776" y="2196"/>
                </a:cubicBezTo>
                <a:cubicBezTo>
                  <a:pt x="2582" y="1937"/>
                  <a:pt x="2582" y="1937"/>
                  <a:pt x="2582" y="1937"/>
                </a:cubicBezTo>
                <a:cubicBezTo>
                  <a:pt x="2454" y="2001"/>
                  <a:pt x="2454" y="2001"/>
                  <a:pt x="2454" y="2001"/>
                </a:cubicBezTo>
                <a:cubicBezTo>
                  <a:pt x="2132" y="1873"/>
                  <a:pt x="1679" y="1937"/>
                  <a:pt x="1421" y="2196"/>
                </a:cubicBezTo>
                <a:cubicBezTo>
                  <a:pt x="388" y="3228"/>
                  <a:pt x="388" y="3228"/>
                  <a:pt x="388" y="3228"/>
                </a:cubicBezTo>
                <a:cubicBezTo>
                  <a:pt x="0" y="3615"/>
                  <a:pt x="0" y="4197"/>
                  <a:pt x="388" y="4583"/>
                </a:cubicBezTo>
                <a:cubicBezTo>
                  <a:pt x="775" y="4906"/>
                  <a:pt x="1357" y="4906"/>
                  <a:pt x="1743" y="4583"/>
                </a:cubicBezTo>
                <a:cubicBezTo>
                  <a:pt x="2712" y="3551"/>
                  <a:pt x="2712" y="3551"/>
                  <a:pt x="2712" y="3551"/>
                </a:cubicBezTo>
                <a:cubicBezTo>
                  <a:pt x="3034" y="3228"/>
                  <a:pt x="3099" y="2776"/>
                  <a:pt x="2906" y="2454"/>
                </a:cubicBezTo>
                <a:lnTo>
                  <a:pt x="3034" y="2260"/>
                </a:lnTo>
                <a:close/>
                <a:moveTo>
                  <a:pt x="2454" y="3228"/>
                </a:moveTo>
                <a:lnTo>
                  <a:pt x="2454" y="3228"/>
                </a:lnTo>
                <a:cubicBezTo>
                  <a:pt x="1421" y="4261"/>
                  <a:pt x="1421" y="4261"/>
                  <a:pt x="1421" y="4261"/>
                </a:cubicBezTo>
                <a:cubicBezTo>
                  <a:pt x="1227" y="4455"/>
                  <a:pt x="905" y="4455"/>
                  <a:pt x="711" y="4261"/>
                </a:cubicBezTo>
                <a:cubicBezTo>
                  <a:pt x="516" y="4067"/>
                  <a:pt x="516" y="3745"/>
                  <a:pt x="711" y="3551"/>
                </a:cubicBezTo>
                <a:cubicBezTo>
                  <a:pt x="1679" y="2518"/>
                  <a:pt x="1679" y="2518"/>
                  <a:pt x="1679" y="2518"/>
                </a:cubicBezTo>
                <a:cubicBezTo>
                  <a:pt x="1807" y="2390"/>
                  <a:pt x="2002" y="2324"/>
                  <a:pt x="2132" y="2390"/>
                </a:cubicBezTo>
                <a:cubicBezTo>
                  <a:pt x="1874" y="2648"/>
                  <a:pt x="1874" y="2648"/>
                  <a:pt x="1874" y="2648"/>
                </a:cubicBezTo>
                <a:cubicBezTo>
                  <a:pt x="1743" y="2776"/>
                  <a:pt x="1743" y="2970"/>
                  <a:pt x="1874" y="3034"/>
                </a:cubicBezTo>
                <a:cubicBezTo>
                  <a:pt x="1938" y="3164"/>
                  <a:pt x="2132" y="3164"/>
                  <a:pt x="2260" y="3034"/>
                </a:cubicBezTo>
                <a:cubicBezTo>
                  <a:pt x="2582" y="2776"/>
                  <a:pt x="2582" y="2776"/>
                  <a:pt x="2582" y="2776"/>
                </a:cubicBezTo>
                <a:cubicBezTo>
                  <a:pt x="2582" y="2906"/>
                  <a:pt x="2582" y="3098"/>
                  <a:pt x="2454" y="3228"/>
                </a:cubicBezTo>
                <a:close/>
                <a:moveTo>
                  <a:pt x="6197" y="710"/>
                </a:moveTo>
                <a:lnTo>
                  <a:pt x="6197" y="710"/>
                </a:lnTo>
                <a:cubicBezTo>
                  <a:pt x="6005" y="258"/>
                  <a:pt x="5489" y="0"/>
                  <a:pt x="4972" y="194"/>
                </a:cubicBezTo>
                <a:cubicBezTo>
                  <a:pt x="3615" y="646"/>
                  <a:pt x="3615" y="646"/>
                  <a:pt x="3615" y="646"/>
                </a:cubicBezTo>
                <a:cubicBezTo>
                  <a:pt x="3229" y="841"/>
                  <a:pt x="3034" y="1163"/>
                  <a:pt x="3034" y="1549"/>
                </a:cubicBezTo>
                <a:cubicBezTo>
                  <a:pt x="2776" y="1679"/>
                  <a:pt x="2776" y="1679"/>
                  <a:pt x="2776" y="1679"/>
                </a:cubicBezTo>
                <a:cubicBezTo>
                  <a:pt x="2840" y="2001"/>
                  <a:pt x="2840" y="2001"/>
                  <a:pt x="2840" y="2001"/>
                </a:cubicBezTo>
                <a:cubicBezTo>
                  <a:pt x="3034" y="2196"/>
                  <a:pt x="3034" y="2196"/>
                  <a:pt x="3034" y="2196"/>
                </a:cubicBezTo>
                <a:cubicBezTo>
                  <a:pt x="3229" y="2132"/>
                  <a:pt x="3229" y="2132"/>
                  <a:pt x="3229" y="2132"/>
                </a:cubicBezTo>
                <a:cubicBezTo>
                  <a:pt x="3487" y="2454"/>
                  <a:pt x="3939" y="2582"/>
                  <a:pt x="4326" y="2454"/>
                </a:cubicBezTo>
                <a:cubicBezTo>
                  <a:pt x="5681" y="1937"/>
                  <a:pt x="5681" y="1937"/>
                  <a:pt x="5681" y="1937"/>
                </a:cubicBezTo>
                <a:cubicBezTo>
                  <a:pt x="6133" y="1743"/>
                  <a:pt x="6391" y="1227"/>
                  <a:pt x="6197" y="710"/>
                </a:cubicBezTo>
                <a:close/>
                <a:moveTo>
                  <a:pt x="5489" y="1549"/>
                </a:moveTo>
                <a:lnTo>
                  <a:pt x="5489" y="1549"/>
                </a:lnTo>
                <a:cubicBezTo>
                  <a:pt x="4131" y="2065"/>
                  <a:pt x="4131" y="2065"/>
                  <a:pt x="4131" y="2065"/>
                </a:cubicBezTo>
                <a:cubicBezTo>
                  <a:pt x="4003" y="2132"/>
                  <a:pt x="3809" y="2065"/>
                  <a:pt x="3681" y="1937"/>
                </a:cubicBezTo>
                <a:cubicBezTo>
                  <a:pt x="3939" y="1873"/>
                  <a:pt x="3939" y="1873"/>
                  <a:pt x="3939" y="1873"/>
                </a:cubicBezTo>
                <a:cubicBezTo>
                  <a:pt x="4067" y="1807"/>
                  <a:pt x="4131" y="1679"/>
                  <a:pt x="4067" y="1485"/>
                </a:cubicBezTo>
                <a:cubicBezTo>
                  <a:pt x="4003" y="1357"/>
                  <a:pt x="3873" y="1291"/>
                  <a:pt x="3681" y="1291"/>
                </a:cubicBezTo>
                <a:cubicBezTo>
                  <a:pt x="3487" y="1421"/>
                  <a:pt x="3487" y="1421"/>
                  <a:pt x="3487" y="1421"/>
                </a:cubicBezTo>
                <a:cubicBezTo>
                  <a:pt x="3551" y="1227"/>
                  <a:pt x="3615" y="1163"/>
                  <a:pt x="3809" y="1099"/>
                </a:cubicBezTo>
                <a:cubicBezTo>
                  <a:pt x="5164" y="582"/>
                  <a:pt x="5164" y="582"/>
                  <a:pt x="5164" y="582"/>
                </a:cubicBezTo>
                <a:cubicBezTo>
                  <a:pt x="5422" y="452"/>
                  <a:pt x="5681" y="646"/>
                  <a:pt x="5811" y="905"/>
                </a:cubicBezTo>
                <a:cubicBezTo>
                  <a:pt x="5875" y="1163"/>
                  <a:pt x="5747" y="1421"/>
                  <a:pt x="5489" y="1549"/>
                </a:cubicBezTo>
                <a:close/>
                <a:moveTo>
                  <a:pt x="3165" y="2260"/>
                </a:moveTo>
                <a:lnTo>
                  <a:pt x="3165" y="2260"/>
                </a:lnTo>
                <a:cubicBezTo>
                  <a:pt x="3551" y="2518"/>
                  <a:pt x="3551" y="2518"/>
                  <a:pt x="3551" y="2518"/>
                </a:cubicBezTo>
                <a:cubicBezTo>
                  <a:pt x="3423" y="3098"/>
                  <a:pt x="3423" y="3098"/>
                  <a:pt x="3423" y="3098"/>
                </a:cubicBezTo>
                <a:cubicBezTo>
                  <a:pt x="3293" y="3098"/>
                  <a:pt x="3293" y="3098"/>
                  <a:pt x="3293" y="3098"/>
                </a:cubicBezTo>
                <a:cubicBezTo>
                  <a:pt x="3423" y="2582"/>
                  <a:pt x="3423" y="2582"/>
                  <a:pt x="3423" y="2582"/>
                </a:cubicBezTo>
                <a:cubicBezTo>
                  <a:pt x="3034" y="2324"/>
                  <a:pt x="3034" y="2324"/>
                  <a:pt x="3034" y="2324"/>
                </a:cubicBezTo>
                <a:lnTo>
                  <a:pt x="3165" y="2260"/>
                </a:lnTo>
                <a:close/>
                <a:moveTo>
                  <a:pt x="2196" y="1615"/>
                </a:moveTo>
                <a:lnTo>
                  <a:pt x="2196" y="1615"/>
                </a:lnTo>
                <a:cubicBezTo>
                  <a:pt x="1938" y="1163"/>
                  <a:pt x="1938" y="1163"/>
                  <a:pt x="1938" y="1163"/>
                </a:cubicBezTo>
                <a:cubicBezTo>
                  <a:pt x="2066" y="1163"/>
                  <a:pt x="2066" y="1163"/>
                  <a:pt x="2066" y="1163"/>
                </a:cubicBezTo>
                <a:cubicBezTo>
                  <a:pt x="2260" y="1549"/>
                  <a:pt x="2260" y="1549"/>
                  <a:pt x="2260" y="1549"/>
                </a:cubicBezTo>
                <a:cubicBezTo>
                  <a:pt x="2518" y="1549"/>
                  <a:pt x="2518" y="1549"/>
                  <a:pt x="2518" y="1549"/>
                </a:cubicBezTo>
                <a:cubicBezTo>
                  <a:pt x="2648" y="1807"/>
                  <a:pt x="2648" y="1807"/>
                  <a:pt x="2648" y="1807"/>
                </a:cubicBezTo>
                <a:cubicBezTo>
                  <a:pt x="2582" y="1873"/>
                  <a:pt x="2582" y="1873"/>
                  <a:pt x="2582" y="1873"/>
                </a:cubicBezTo>
                <a:cubicBezTo>
                  <a:pt x="2454" y="1679"/>
                  <a:pt x="2454" y="1679"/>
                  <a:pt x="2454" y="1679"/>
                </a:cubicBezTo>
                <a:lnTo>
                  <a:pt x="2196" y="1615"/>
                </a:lnTo>
                <a:close/>
                <a:moveTo>
                  <a:pt x="2196" y="1615"/>
                </a:moveTo>
                <a:lnTo>
                  <a:pt x="2196" y="1615"/>
                </a:lnTo>
                <a:close/>
              </a:path>
            </a:pathLst>
          </a:custGeom>
          <a:solidFill>
            <a:schemeClr val="accent5"/>
          </a:solidFill>
          <a:ln>
            <a:noFill/>
          </a:ln>
          <a:effectLst/>
        </p:spPr>
        <p:txBody>
          <a:bodyPr wrap="none" anchor="ctr"/>
          <a:lstStyle/>
          <a:p>
            <a:pPr defTabSz="609446"/>
            <a:endParaRPr lang="en-US" sz="2400">
              <a:solidFill>
                <a:prstClr val="black"/>
              </a:solidFill>
            </a:endParaRPr>
          </a:p>
        </p:txBody>
      </p:sp>
      <p:sp>
        <p:nvSpPr>
          <p:cNvPr id="33" name="Freeform 1"/>
          <p:cNvSpPr>
            <a:spLocks noChangeArrowheads="1"/>
          </p:cNvSpPr>
          <p:nvPr/>
        </p:nvSpPr>
        <p:spPr bwMode="auto">
          <a:xfrm>
            <a:off x="11044471" y="2254472"/>
            <a:ext cx="601707" cy="601707"/>
          </a:xfrm>
          <a:custGeom>
            <a:avLst/>
            <a:gdLst>
              <a:gd name="T0" fmla="*/ 4905 w 5031"/>
              <a:gd name="T1" fmla="*/ 0 h 5031"/>
              <a:gd name="T2" fmla="*/ 4905 w 5031"/>
              <a:gd name="T3" fmla="*/ 0 h 5031"/>
              <a:gd name="T4" fmla="*/ 125 w 5031"/>
              <a:gd name="T5" fmla="*/ 0 h 5031"/>
              <a:gd name="T6" fmla="*/ 0 w 5031"/>
              <a:gd name="T7" fmla="*/ 125 h 5031"/>
              <a:gd name="T8" fmla="*/ 0 w 5031"/>
              <a:gd name="T9" fmla="*/ 4905 h 5031"/>
              <a:gd name="T10" fmla="*/ 125 w 5031"/>
              <a:gd name="T11" fmla="*/ 5030 h 5031"/>
              <a:gd name="T12" fmla="*/ 4905 w 5031"/>
              <a:gd name="T13" fmla="*/ 5030 h 5031"/>
              <a:gd name="T14" fmla="*/ 5030 w 5031"/>
              <a:gd name="T15" fmla="*/ 4905 h 5031"/>
              <a:gd name="T16" fmla="*/ 5030 w 5031"/>
              <a:gd name="T17" fmla="*/ 125 h 5031"/>
              <a:gd name="T18" fmla="*/ 4905 w 5031"/>
              <a:gd name="T19" fmla="*/ 0 h 5031"/>
              <a:gd name="T20" fmla="*/ 3687 w 5031"/>
              <a:gd name="T21" fmla="*/ 2624 h 5031"/>
              <a:gd name="T22" fmla="*/ 3687 w 5031"/>
              <a:gd name="T23" fmla="*/ 2624 h 5031"/>
              <a:gd name="T24" fmla="*/ 3624 w 5031"/>
              <a:gd name="T25" fmla="*/ 2687 h 5031"/>
              <a:gd name="T26" fmla="*/ 3562 w 5031"/>
              <a:gd name="T27" fmla="*/ 2687 h 5031"/>
              <a:gd name="T28" fmla="*/ 3187 w 5031"/>
              <a:gd name="T29" fmla="*/ 2313 h 5031"/>
              <a:gd name="T30" fmla="*/ 1688 w 5031"/>
              <a:gd name="T31" fmla="*/ 3812 h 5031"/>
              <a:gd name="T32" fmla="*/ 1625 w 5031"/>
              <a:gd name="T33" fmla="*/ 3843 h 5031"/>
              <a:gd name="T34" fmla="*/ 1563 w 5031"/>
              <a:gd name="T35" fmla="*/ 3812 h 5031"/>
              <a:gd name="T36" fmla="*/ 1219 w 5031"/>
              <a:gd name="T37" fmla="*/ 3468 h 5031"/>
              <a:gd name="T38" fmla="*/ 1188 w 5031"/>
              <a:gd name="T39" fmla="*/ 3405 h 5031"/>
              <a:gd name="T40" fmla="*/ 1219 w 5031"/>
              <a:gd name="T41" fmla="*/ 3343 h 5031"/>
              <a:gd name="T42" fmla="*/ 2718 w 5031"/>
              <a:gd name="T43" fmla="*/ 1844 h 5031"/>
              <a:gd name="T44" fmla="*/ 2344 w 5031"/>
              <a:gd name="T45" fmla="*/ 1469 h 5031"/>
              <a:gd name="T46" fmla="*/ 2344 w 5031"/>
              <a:gd name="T47" fmla="*/ 1406 h 5031"/>
              <a:gd name="T48" fmla="*/ 2406 w 5031"/>
              <a:gd name="T49" fmla="*/ 1344 h 5031"/>
              <a:gd name="T50" fmla="*/ 3749 w 5031"/>
              <a:gd name="T51" fmla="*/ 1188 h 5031"/>
              <a:gd name="T52" fmla="*/ 3812 w 5031"/>
              <a:gd name="T53" fmla="*/ 1219 h 5031"/>
              <a:gd name="T54" fmla="*/ 3843 w 5031"/>
              <a:gd name="T55" fmla="*/ 1281 h 5031"/>
              <a:gd name="T56" fmla="*/ 3687 w 5031"/>
              <a:gd name="T57" fmla="*/ 2624 h 5031"/>
              <a:gd name="T58" fmla="*/ 3687 w 5031"/>
              <a:gd name="T59" fmla="*/ 2624 h 5031"/>
              <a:gd name="T60" fmla="*/ 3687 w 5031"/>
              <a:gd name="T61" fmla="*/ 2624 h 50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31" h="5031">
                <a:moveTo>
                  <a:pt x="4905" y="0"/>
                </a:moveTo>
                <a:lnTo>
                  <a:pt x="4905" y="0"/>
                </a:lnTo>
                <a:cubicBezTo>
                  <a:pt x="125" y="0"/>
                  <a:pt x="125" y="0"/>
                  <a:pt x="125" y="0"/>
                </a:cubicBezTo>
                <a:cubicBezTo>
                  <a:pt x="62" y="0"/>
                  <a:pt x="0" y="62"/>
                  <a:pt x="0" y="125"/>
                </a:cubicBezTo>
                <a:cubicBezTo>
                  <a:pt x="0" y="4905"/>
                  <a:pt x="0" y="4905"/>
                  <a:pt x="0" y="4905"/>
                </a:cubicBezTo>
                <a:cubicBezTo>
                  <a:pt x="0" y="4968"/>
                  <a:pt x="62" y="5030"/>
                  <a:pt x="125" y="5030"/>
                </a:cubicBezTo>
                <a:cubicBezTo>
                  <a:pt x="4905" y="5030"/>
                  <a:pt x="4905" y="5030"/>
                  <a:pt x="4905" y="5030"/>
                </a:cubicBezTo>
                <a:cubicBezTo>
                  <a:pt x="4968" y="5030"/>
                  <a:pt x="5030" y="4968"/>
                  <a:pt x="5030" y="4905"/>
                </a:cubicBezTo>
                <a:cubicBezTo>
                  <a:pt x="5030" y="125"/>
                  <a:pt x="5030" y="125"/>
                  <a:pt x="5030" y="125"/>
                </a:cubicBezTo>
                <a:cubicBezTo>
                  <a:pt x="5030" y="62"/>
                  <a:pt x="4968" y="0"/>
                  <a:pt x="4905" y="0"/>
                </a:cubicBezTo>
                <a:close/>
                <a:moveTo>
                  <a:pt x="3687" y="2624"/>
                </a:moveTo>
                <a:lnTo>
                  <a:pt x="3687" y="2624"/>
                </a:lnTo>
                <a:cubicBezTo>
                  <a:pt x="3687" y="2655"/>
                  <a:pt x="3655" y="2687"/>
                  <a:pt x="3624" y="2687"/>
                </a:cubicBezTo>
                <a:cubicBezTo>
                  <a:pt x="3593" y="2687"/>
                  <a:pt x="3562" y="2687"/>
                  <a:pt x="3562" y="2687"/>
                </a:cubicBezTo>
                <a:cubicBezTo>
                  <a:pt x="3187" y="2313"/>
                  <a:pt x="3187" y="2313"/>
                  <a:pt x="3187" y="2313"/>
                </a:cubicBezTo>
                <a:cubicBezTo>
                  <a:pt x="1688" y="3812"/>
                  <a:pt x="1688" y="3812"/>
                  <a:pt x="1688" y="3812"/>
                </a:cubicBezTo>
                <a:cubicBezTo>
                  <a:pt x="1656" y="3812"/>
                  <a:pt x="1625" y="3843"/>
                  <a:pt x="1625" y="3843"/>
                </a:cubicBezTo>
                <a:cubicBezTo>
                  <a:pt x="1594" y="3843"/>
                  <a:pt x="1594" y="3812"/>
                  <a:pt x="1563" y="3812"/>
                </a:cubicBezTo>
                <a:cubicBezTo>
                  <a:pt x="1219" y="3468"/>
                  <a:pt x="1219" y="3468"/>
                  <a:pt x="1219" y="3468"/>
                </a:cubicBezTo>
                <a:cubicBezTo>
                  <a:pt x="1219" y="3437"/>
                  <a:pt x="1188" y="3437"/>
                  <a:pt x="1188" y="3405"/>
                </a:cubicBezTo>
                <a:cubicBezTo>
                  <a:pt x="1188" y="3374"/>
                  <a:pt x="1219" y="3374"/>
                  <a:pt x="1219" y="3343"/>
                </a:cubicBezTo>
                <a:cubicBezTo>
                  <a:pt x="2718" y="1844"/>
                  <a:pt x="2718" y="1844"/>
                  <a:pt x="2718" y="1844"/>
                </a:cubicBezTo>
                <a:cubicBezTo>
                  <a:pt x="2344" y="1469"/>
                  <a:pt x="2344" y="1469"/>
                  <a:pt x="2344" y="1469"/>
                </a:cubicBezTo>
                <a:cubicBezTo>
                  <a:pt x="2344" y="1469"/>
                  <a:pt x="2313" y="1438"/>
                  <a:pt x="2344" y="1406"/>
                </a:cubicBezTo>
                <a:cubicBezTo>
                  <a:pt x="2344" y="1375"/>
                  <a:pt x="2375" y="1344"/>
                  <a:pt x="2406" y="1344"/>
                </a:cubicBezTo>
                <a:cubicBezTo>
                  <a:pt x="3749" y="1188"/>
                  <a:pt x="3749" y="1188"/>
                  <a:pt x="3749" y="1188"/>
                </a:cubicBezTo>
                <a:cubicBezTo>
                  <a:pt x="3780" y="1188"/>
                  <a:pt x="3780" y="1188"/>
                  <a:pt x="3812" y="1219"/>
                </a:cubicBezTo>
                <a:cubicBezTo>
                  <a:pt x="3812" y="1250"/>
                  <a:pt x="3843" y="1250"/>
                  <a:pt x="3843" y="1281"/>
                </a:cubicBezTo>
                <a:lnTo>
                  <a:pt x="3687" y="2624"/>
                </a:lnTo>
                <a:close/>
                <a:moveTo>
                  <a:pt x="3687" y="2624"/>
                </a:moveTo>
                <a:lnTo>
                  <a:pt x="3687" y="2624"/>
                </a:lnTo>
                <a:close/>
              </a:path>
            </a:pathLst>
          </a:custGeom>
          <a:solidFill>
            <a:schemeClr val="accent3"/>
          </a:solidFill>
          <a:ln>
            <a:noFill/>
          </a:ln>
          <a:effectLst/>
        </p:spPr>
        <p:txBody>
          <a:bodyPr wrap="none" anchor="ctr"/>
          <a:lstStyle/>
          <a:p>
            <a:pPr defTabSz="609446"/>
            <a:endParaRPr lang="en-US" sz="2400">
              <a:solidFill>
                <a:prstClr val="black"/>
              </a:solidFill>
            </a:endParaRPr>
          </a:p>
        </p:txBody>
      </p:sp>
      <p:sp>
        <p:nvSpPr>
          <p:cNvPr id="35" name="Freeform 4"/>
          <p:cNvSpPr>
            <a:spLocks noChangeArrowheads="1"/>
          </p:cNvSpPr>
          <p:nvPr/>
        </p:nvSpPr>
        <p:spPr bwMode="auto">
          <a:xfrm>
            <a:off x="11069973" y="5032912"/>
            <a:ext cx="586481" cy="586481"/>
          </a:xfrm>
          <a:custGeom>
            <a:avLst/>
            <a:gdLst>
              <a:gd name="T0" fmla="*/ 2374 w 2594"/>
              <a:gd name="T1" fmla="*/ 0 h 2594"/>
              <a:gd name="T2" fmla="*/ 2374 w 2594"/>
              <a:gd name="T3" fmla="*/ 0 h 2594"/>
              <a:gd name="T4" fmla="*/ 219 w 2594"/>
              <a:gd name="T5" fmla="*/ 0 h 2594"/>
              <a:gd name="T6" fmla="*/ 0 w 2594"/>
              <a:gd name="T7" fmla="*/ 219 h 2594"/>
              <a:gd name="T8" fmla="*/ 0 w 2594"/>
              <a:gd name="T9" fmla="*/ 2374 h 2594"/>
              <a:gd name="T10" fmla="*/ 219 w 2594"/>
              <a:gd name="T11" fmla="*/ 2593 h 2594"/>
              <a:gd name="T12" fmla="*/ 2374 w 2594"/>
              <a:gd name="T13" fmla="*/ 2593 h 2594"/>
              <a:gd name="T14" fmla="*/ 2593 w 2594"/>
              <a:gd name="T15" fmla="*/ 2374 h 2594"/>
              <a:gd name="T16" fmla="*/ 2593 w 2594"/>
              <a:gd name="T17" fmla="*/ 219 h 2594"/>
              <a:gd name="T18" fmla="*/ 2374 w 2594"/>
              <a:gd name="T19" fmla="*/ 0 h 2594"/>
              <a:gd name="T20" fmla="*/ 2249 w 2594"/>
              <a:gd name="T21" fmla="*/ 250 h 2594"/>
              <a:gd name="T22" fmla="*/ 2249 w 2594"/>
              <a:gd name="T23" fmla="*/ 250 h 2594"/>
              <a:gd name="T24" fmla="*/ 2343 w 2594"/>
              <a:gd name="T25" fmla="*/ 313 h 2594"/>
              <a:gd name="T26" fmla="*/ 2249 w 2594"/>
              <a:gd name="T27" fmla="*/ 407 h 2594"/>
              <a:gd name="T28" fmla="*/ 2156 w 2594"/>
              <a:gd name="T29" fmla="*/ 313 h 2594"/>
              <a:gd name="T30" fmla="*/ 2249 w 2594"/>
              <a:gd name="T31" fmla="*/ 250 h 2594"/>
              <a:gd name="T32" fmla="*/ 1937 w 2594"/>
              <a:gd name="T33" fmla="*/ 250 h 2594"/>
              <a:gd name="T34" fmla="*/ 1937 w 2594"/>
              <a:gd name="T35" fmla="*/ 250 h 2594"/>
              <a:gd name="T36" fmla="*/ 2031 w 2594"/>
              <a:gd name="T37" fmla="*/ 313 h 2594"/>
              <a:gd name="T38" fmla="*/ 1937 w 2594"/>
              <a:gd name="T39" fmla="*/ 407 h 2594"/>
              <a:gd name="T40" fmla="*/ 1843 w 2594"/>
              <a:gd name="T41" fmla="*/ 313 h 2594"/>
              <a:gd name="T42" fmla="*/ 1937 w 2594"/>
              <a:gd name="T43" fmla="*/ 250 h 2594"/>
              <a:gd name="T44" fmla="*/ 2343 w 2594"/>
              <a:gd name="T45" fmla="*/ 2343 h 2594"/>
              <a:gd name="T46" fmla="*/ 2343 w 2594"/>
              <a:gd name="T47" fmla="*/ 2343 h 2594"/>
              <a:gd name="T48" fmla="*/ 250 w 2594"/>
              <a:gd name="T49" fmla="*/ 2343 h 2594"/>
              <a:gd name="T50" fmla="*/ 250 w 2594"/>
              <a:gd name="T51" fmla="*/ 625 h 2594"/>
              <a:gd name="T52" fmla="*/ 2343 w 2594"/>
              <a:gd name="T53" fmla="*/ 625 h 2594"/>
              <a:gd name="T54" fmla="*/ 2343 w 2594"/>
              <a:gd name="T55" fmla="*/ 2343 h 2594"/>
              <a:gd name="T56" fmla="*/ 594 w 2594"/>
              <a:gd name="T57" fmla="*/ 2093 h 2594"/>
              <a:gd name="T58" fmla="*/ 594 w 2594"/>
              <a:gd name="T59" fmla="*/ 2093 h 2594"/>
              <a:gd name="T60" fmla="*/ 1999 w 2594"/>
              <a:gd name="T61" fmla="*/ 2093 h 2594"/>
              <a:gd name="T62" fmla="*/ 2031 w 2594"/>
              <a:gd name="T63" fmla="*/ 2062 h 2594"/>
              <a:gd name="T64" fmla="*/ 2031 w 2594"/>
              <a:gd name="T65" fmla="*/ 2031 h 2594"/>
              <a:gd name="T66" fmla="*/ 1343 w 2594"/>
              <a:gd name="T67" fmla="*/ 844 h 2594"/>
              <a:gd name="T68" fmla="*/ 1312 w 2594"/>
              <a:gd name="T69" fmla="*/ 813 h 2594"/>
              <a:gd name="T70" fmla="*/ 1250 w 2594"/>
              <a:gd name="T71" fmla="*/ 844 h 2594"/>
              <a:gd name="T72" fmla="*/ 563 w 2594"/>
              <a:gd name="T73" fmla="*/ 2031 h 2594"/>
              <a:gd name="T74" fmla="*/ 563 w 2594"/>
              <a:gd name="T75" fmla="*/ 2093 h 2594"/>
              <a:gd name="T76" fmla="*/ 594 w 2594"/>
              <a:gd name="T77" fmla="*/ 2093 h 2594"/>
              <a:gd name="T78" fmla="*/ 1374 w 2594"/>
              <a:gd name="T79" fmla="*/ 1937 h 2594"/>
              <a:gd name="T80" fmla="*/ 1374 w 2594"/>
              <a:gd name="T81" fmla="*/ 1937 h 2594"/>
              <a:gd name="T82" fmla="*/ 1343 w 2594"/>
              <a:gd name="T83" fmla="*/ 1968 h 2594"/>
              <a:gd name="T84" fmla="*/ 1250 w 2594"/>
              <a:gd name="T85" fmla="*/ 1968 h 2594"/>
              <a:gd name="T86" fmla="*/ 1219 w 2594"/>
              <a:gd name="T87" fmla="*/ 1937 h 2594"/>
              <a:gd name="T88" fmla="*/ 1219 w 2594"/>
              <a:gd name="T89" fmla="*/ 1843 h 2594"/>
              <a:gd name="T90" fmla="*/ 1250 w 2594"/>
              <a:gd name="T91" fmla="*/ 1812 h 2594"/>
              <a:gd name="T92" fmla="*/ 1343 w 2594"/>
              <a:gd name="T93" fmla="*/ 1812 h 2594"/>
              <a:gd name="T94" fmla="*/ 1374 w 2594"/>
              <a:gd name="T95" fmla="*/ 1843 h 2594"/>
              <a:gd name="T96" fmla="*/ 1374 w 2594"/>
              <a:gd name="T97" fmla="*/ 1937 h 2594"/>
              <a:gd name="T98" fmla="*/ 1219 w 2594"/>
              <a:gd name="T99" fmla="*/ 1125 h 2594"/>
              <a:gd name="T100" fmla="*/ 1219 w 2594"/>
              <a:gd name="T101" fmla="*/ 1125 h 2594"/>
              <a:gd name="T102" fmla="*/ 1374 w 2594"/>
              <a:gd name="T103" fmla="*/ 1125 h 2594"/>
              <a:gd name="T104" fmla="*/ 1406 w 2594"/>
              <a:gd name="T105" fmla="*/ 1157 h 2594"/>
              <a:gd name="T106" fmla="*/ 1374 w 2594"/>
              <a:gd name="T107" fmla="*/ 1718 h 2594"/>
              <a:gd name="T108" fmla="*/ 1343 w 2594"/>
              <a:gd name="T109" fmla="*/ 1749 h 2594"/>
              <a:gd name="T110" fmla="*/ 1250 w 2594"/>
              <a:gd name="T111" fmla="*/ 1749 h 2594"/>
              <a:gd name="T112" fmla="*/ 1219 w 2594"/>
              <a:gd name="T113" fmla="*/ 1718 h 2594"/>
              <a:gd name="T114" fmla="*/ 1219 w 2594"/>
              <a:gd name="T115" fmla="*/ 1157 h 2594"/>
              <a:gd name="T116" fmla="*/ 1219 w 2594"/>
              <a:gd name="T117" fmla="*/ 1125 h 2594"/>
              <a:gd name="T118" fmla="*/ 1219 w 2594"/>
              <a:gd name="T119" fmla="*/ 1125 h 2594"/>
              <a:gd name="T120" fmla="*/ 1219 w 2594"/>
              <a:gd name="T121" fmla="*/ 1125 h 2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94" h="2594">
                <a:moveTo>
                  <a:pt x="2374" y="0"/>
                </a:moveTo>
                <a:lnTo>
                  <a:pt x="2374" y="0"/>
                </a:lnTo>
                <a:cubicBezTo>
                  <a:pt x="219" y="0"/>
                  <a:pt x="219" y="0"/>
                  <a:pt x="219" y="0"/>
                </a:cubicBezTo>
                <a:cubicBezTo>
                  <a:pt x="94" y="0"/>
                  <a:pt x="0" y="94"/>
                  <a:pt x="0" y="219"/>
                </a:cubicBezTo>
                <a:cubicBezTo>
                  <a:pt x="0" y="2374"/>
                  <a:pt x="0" y="2374"/>
                  <a:pt x="0" y="2374"/>
                </a:cubicBezTo>
                <a:cubicBezTo>
                  <a:pt x="0" y="2499"/>
                  <a:pt x="94" y="2593"/>
                  <a:pt x="219" y="2593"/>
                </a:cubicBezTo>
                <a:cubicBezTo>
                  <a:pt x="2374" y="2593"/>
                  <a:pt x="2374" y="2593"/>
                  <a:pt x="2374" y="2593"/>
                </a:cubicBezTo>
                <a:cubicBezTo>
                  <a:pt x="2499" y="2593"/>
                  <a:pt x="2593" y="2499"/>
                  <a:pt x="2593" y="2374"/>
                </a:cubicBezTo>
                <a:cubicBezTo>
                  <a:pt x="2593" y="219"/>
                  <a:pt x="2593" y="219"/>
                  <a:pt x="2593" y="219"/>
                </a:cubicBezTo>
                <a:cubicBezTo>
                  <a:pt x="2593" y="94"/>
                  <a:pt x="2499" y="0"/>
                  <a:pt x="2374" y="0"/>
                </a:cubicBezTo>
                <a:close/>
                <a:moveTo>
                  <a:pt x="2249" y="250"/>
                </a:moveTo>
                <a:lnTo>
                  <a:pt x="2249" y="250"/>
                </a:lnTo>
                <a:cubicBezTo>
                  <a:pt x="2312" y="250"/>
                  <a:pt x="2343" y="282"/>
                  <a:pt x="2343" y="313"/>
                </a:cubicBezTo>
                <a:cubicBezTo>
                  <a:pt x="2343" y="375"/>
                  <a:pt x="2312" y="407"/>
                  <a:pt x="2249" y="407"/>
                </a:cubicBezTo>
                <a:cubicBezTo>
                  <a:pt x="2187" y="407"/>
                  <a:pt x="2156" y="375"/>
                  <a:pt x="2156" y="313"/>
                </a:cubicBezTo>
                <a:cubicBezTo>
                  <a:pt x="2156" y="282"/>
                  <a:pt x="2187" y="250"/>
                  <a:pt x="2249" y="250"/>
                </a:cubicBezTo>
                <a:close/>
                <a:moveTo>
                  <a:pt x="1937" y="250"/>
                </a:moveTo>
                <a:lnTo>
                  <a:pt x="1937" y="250"/>
                </a:lnTo>
                <a:cubicBezTo>
                  <a:pt x="1999" y="250"/>
                  <a:pt x="2031" y="282"/>
                  <a:pt x="2031" y="313"/>
                </a:cubicBezTo>
                <a:cubicBezTo>
                  <a:pt x="2031" y="375"/>
                  <a:pt x="1999" y="407"/>
                  <a:pt x="1937" y="407"/>
                </a:cubicBezTo>
                <a:cubicBezTo>
                  <a:pt x="1906" y="407"/>
                  <a:pt x="1843" y="375"/>
                  <a:pt x="1843" y="313"/>
                </a:cubicBezTo>
                <a:cubicBezTo>
                  <a:pt x="1843" y="282"/>
                  <a:pt x="1906" y="250"/>
                  <a:pt x="1937" y="250"/>
                </a:cubicBezTo>
                <a:close/>
                <a:moveTo>
                  <a:pt x="2343" y="2343"/>
                </a:moveTo>
                <a:lnTo>
                  <a:pt x="2343" y="2343"/>
                </a:lnTo>
                <a:cubicBezTo>
                  <a:pt x="250" y="2343"/>
                  <a:pt x="250" y="2343"/>
                  <a:pt x="250" y="2343"/>
                </a:cubicBezTo>
                <a:cubicBezTo>
                  <a:pt x="250" y="625"/>
                  <a:pt x="250" y="625"/>
                  <a:pt x="250" y="625"/>
                </a:cubicBezTo>
                <a:cubicBezTo>
                  <a:pt x="2343" y="625"/>
                  <a:pt x="2343" y="625"/>
                  <a:pt x="2343" y="625"/>
                </a:cubicBezTo>
                <a:lnTo>
                  <a:pt x="2343" y="2343"/>
                </a:lnTo>
                <a:close/>
                <a:moveTo>
                  <a:pt x="594" y="2093"/>
                </a:moveTo>
                <a:lnTo>
                  <a:pt x="594" y="2093"/>
                </a:lnTo>
                <a:cubicBezTo>
                  <a:pt x="1999" y="2093"/>
                  <a:pt x="1999" y="2093"/>
                  <a:pt x="1999" y="2093"/>
                </a:cubicBezTo>
                <a:cubicBezTo>
                  <a:pt x="2031" y="2093"/>
                  <a:pt x="2031" y="2093"/>
                  <a:pt x="2031" y="2062"/>
                </a:cubicBezTo>
                <a:lnTo>
                  <a:pt x="2031" y="2031"/>
                </a:lnTo>
                <a:cubicBezTo>
                  <a:pt x="1343" y="844"/>
                  <a:pt x="1343" y="844"/>
                  <a:pt x="1343" y="844"/>
                </a:cubicBezTo>
                <a:cubicBezTo>
                  <a:pt x="1343" y="813"/>
                  <a:pt x="1312" y="813"/>
                  <a:pt x="1312" y="813"/>
                </a:cubicBezTo>
                <a:cubicBezTo>
                  <a:pt x="1281" y="813"/>
                  <a:pt x="1281" y="813"/>
                  <a:pt x="1250" y="844"/>
                </a:cubicBezTo>
                <a:cubicBezTo>
                  <a:pt x="563" y="2031"/>
                  <a:pt x="563" y="2031"/>
                  <a:pt x="563" y="2031"/>
                </a:cubicBezTo>
                <a:cubicBezTo>
                  <a:pt x="563" y="2062"/>
                  <a:pt x="563" y="2062"/>
                  <a:pt x="563" y="2093"/>
                </a:cubicBezTo>
                <a:lnTo>
                  <a:pt x="594" y="2093"/>
                </a:lnTo>
                <a:close/>
                <a:moveTo>
                  <a:pt x="1374" y="1937"/>
                </a:moveTo>
                <a:lnTo>
                  <a:pt x="1374" y="1937"/>
                </a:lnTo>
                <a:cubicBezTo>
                  <a:pt x="1374" y="1968"/>
                  <a:pt x="1374" y="1968"/>
                  <a:pt x="1343" y="1968"/>
                </a:cubicBezTo>
                <a:cubicBezTo>
                  <a:pt x="1250" y="1968"/>
                  <a:pt x="1250" y="1968"/>
                  <a:pt x="1250" y="1968"/>
                </a:cubicBezTo>
                <a:cubicBezTo>
                  <a:pt x="1219" y="1968"/>
                  <a:pt x="1219" y="1968"/>
                  <a:pt x="1219" y="1937"/>
                </a:cubicBezTo>
                <a:cubicBezTo>
                  <a:pt x="1219" y="1843"/>
                  <a:pt x="1219" y="1843"/>
                  <a:pt x="1219" y="1843"/>
                </a:cubicBezTo>
                <a:cubicBezTo>
                  <a:pt x="1219" y="1812"/>
                  <a:pt x="1219" y="1812"/>
                  <a:pt x="1250" y="1812"/>
                </a:cubicBezTo>
                <a:cubicBezTo>
                  <a:pt x="1343" y="1812"/>
                  <a:pt x="1343" y="1812"/>
                  <a:pt x="1343" y="1812"/>
                </a:cubicBezTo>
                <a:cubicBezTo>
                  <a:pt x="1374" y="1812"/>
                  <a:pt x="1374" y="1812"/>
                  <a:pt x="1374" y="1843"/>
                </a:cubicBezTo>
                <a:lnTo>
                  <a:pt x="1374" y="1937"/>
                </a:lnTo>
                <a:close/>
                <a:moveTo>
                  <a:pt x="1219" y="1125"/>
                </a:moveTo>
                <a:lnTo>
                  <a:pt x="1219" y="1125"/>
                </a:lnTo>
                <a:cubicBezTo>
                  <a:pt x="1374" y="1125"/>
                  <a:pt x="1374" y="1125"/>
                  <a:pt x="1374" y="1125"/>
                </a:cubicBezTo>
                <a:lnTo>
                  <a:pt x="1406" y="1157"/>
                </a:lnTo>
                <a:cubicBezTo>
                  <a:pt x="1374" y="1718"/>
                  <a:pt x="1374" y="1718"/>
                  <a:pt x="1374" y="1718"/>
                </a:cubicBezTo>
                <a:cubicBezTo>
                  <a:pt x="1374" y="1749"/>
                  <a:pt x="1374" y="1749"/>
                  <a:pt x="1343" y="1749"/>
                </a:cubicBezTo>
                <a:cubicBezTo>
                  <a:pt x="1250" y="1749"/>
                  <a:pt x="1250" y="1749"/>
                  <a:pt x="1250" y="1749"/>
                </a:cubicBezTo>
                <a:cubicBezTo>
                  <a:pt x="1219" y="1749"/>
                  <a:pt x="1219" y="1749"/>
                  <a:pt x="1219" y="1718"/>
                </a:cubicBezTo>
                <a:cubicBezTo>
                  <a:pt x="1219" y="1157"/>
                  <a:pt x="1219" y="1157"/>
                  <a:pt x="1219" y="1157"/>
                </a:cubicBezTo>
                <a:lnTo>
                  <a:pt x="1219" y="1125"/>
                </a:lnTo>
                <a:close/>
                <a:moveTo>
                  <a:pt x="1219" y="1125"/>
                </a:moveTo>
                <a:lnTo>
                  <a:pt x="1219" y="1125"/>
                </a:lnTo>
                <a:close/>
              </a:path>
            </a:pathLst>
          </a:custGeom>
          <a:solidFill>
            <a:schemeClr val="accent4"/>
          </a:solidFill>
          <a:ln>
            <a:noFill/>
          </a:ln>
          <a:effectLst/>
        </p:spPr>
        <p:txBody>
          <a:bodyPr wrap="none" anchor="ctr"/>
          <a:lstStyle/>
          <a:p>
            <a:pPr defTabSz="609446"/>
            <a:endParaRPr lang="en-US" sz="2400">
              <a:solidFill>
                <a:prstClr val="black"/>
              </a:solidFill>
            </a:endParaRPr>
          </a:p>
        </p:txBody>
      </p:sp>
      <p:sp>
        <p:nvSpPr>
          <p:cNvPr id="34" name="Rectangle 33">
            <a:extLst>
              <a:ext uri="{FF2B5EF4-FFF2-40B4-BE49-F238E27FC236}">
                <a16:creationId xmlns:a16="http://schemas.microsoft.com/office/drawing/2014/main" xmlns="" id="{70D6A9FD-542E-4E63-862D-98ABB36B6A2D}"/>
              </a:ext>
            </a:extLst>
          </p:cNvPr>
          <p:cNvSpPr/>
          <p:nvPr/>
        </p:nvSpPr>
        <p:spPr>
          <a:xfrm>
            <a:off x="4474794" y="667272"/>
            <a:ext cx="5413661" cy="461665"/>
          </a:xfrm>
          <a:prstGeom prst="rect">
            <a:avLst/>
          </a:prstGeom>
        </p:spPr>
        <p:txBody>
          <a:bodyPr wrap="none">
            <a:spAutoFit/>
          </a:bodyPr>
          <a:lstStyle/>
          <a:p>
            <a:pPr marL="342900" indent="-342900">
              <a:buFont typeface="Wingdings" panose="05000000000000000000" pitchFamily="2" charset="2"/>
              <a:buChar char="§"/>
            </a:pPr>
            <a:r>
              <a:rPr lang="en-US" sz="2400" b="1" dirty="0" err="1">
                <a:solidFill>
                  <a:srgbClr val="FF0000"/>
                </a:solidFill>
                <a:latin typeface="+mj-lt"/>
                <a:ea typeface="Times New Roman" panose="02020603050405020304" pitchFamily="18" charset="0"/>
              </a:rPr>
              <a:t>Các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hình</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thức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độc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quyền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cơ</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bản</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38" name="TextBox 37">
            <a:extLst>
              <a:ext uri="{FF2B5EF4-FFF2-40B4-BE49-F238E27FC236}">
                <a16:creationId xmlns:a16="http://schemas.microsoft.com/office/drawing/2014/main" xmlns="" id="{5EBD4B6E-737A-4C9D-AF79-F1533F78F6E6}"/>
              </a:ext>
            </a:extLst>
          </p:cNvPr>
          <p:cNvSpPr txBox="1"/>
          <p:nvPr/>
        </p:nvSpPr>
        <p:spPr>
          <a:xfrm>
            <a:off x="739368" y="227493"/>
            <a:ext cx="11007927" cy="461665"/>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panose="020B0604020202020204" pitchFamily="34" charset="0"/>
                <a:cs typeface="Arial" panose="020B0604020202020204" pitchFamily="34" charset="0"/>
              </a:rPr>
              <a:t>4.2.1.1. Các tổ chức độc quyền có quy mô tích tụ và tập trung tư bản lớn</a:t>
            </a:r>
          </a:p>
        </p:txBody>
      </p:sp>
      <p:sp>
        <p:nvSpPr>
          <p:cNvPr id="39" name="TextBox 38">
            <a:extLst>
              <a:ext uri="{FF2B5EF4-FFF2-40B4-BE49-F238E27FC236}">
                <a16:creationId xmlns:a16="http://schemas.microsoft.com/office/drawing/2014/main" xmlns="" id="{F92C7BC8-4CAA-4301-B93E-045B38274F26}"/>
              </a:ext>
            </a:extLst>
          </p:cNvPr>
          <p:cNvSpPr txBox="1"/>
          <p:nvPr/>
        </p:nvSpPr>
        <p:spPr>
          <a:xfrm>
            <a:off x="6176398" y="1277705"/>
            <a:ext cx="1847411" cy="461665"/>
          </a:xfrm>
          <a:prstGeom prst="rect">
            <a:avLst/>
          </a:prstGeom>
          <a:solidFill>
            <a:srgbClr val="008000"/>
          </a:solidFill>
        </p:spPr>
        <p:txBody>
          <a:bodyPr wrap="square">
            <a:spAutoFit/>
          </a:bodyPr>
          <a:lstStyle/>
          <a:p>
            <a:pPr algn="ctr"/>
            <a:r>
              <a:rPr lang="en-US" sz="2400" b="1" dirty="0">
                <a:solidFill>
                  <a:schemeClr val="bg1"/>
                </a:solidFill>
                <a:effectLst/>
                <a:latin typeface="georgia" panose="02040502050405020303" pitchFamily="18" charset="0"/>
              </a:rPr>
              <a:t>Trust</a:t>
            </a:r>
            <a:endParaRPr lang="en-US" sz="2400" b="1" dirty="0">
              <a:solidFill>
                <a:schemeClr val="bg1"/>
              </a:solidFill>
            </a:endParaRPr>
          </a:p>
        </p:txBody>
      </p:sp>
      <p:sp>
        <p:nvSpPr>
          <p:cNvPr id="40" name="TextBox 39">
            <a:extLst>
              <a:ext uri="{FF2B5EF4-FFF2-40B4-BE49-F238E27FC236}">
                <a16:creationId xmlns:a16="http://schemas.microsoft.com/office/drawing/2014/main" xmlns="" id="{0DDF3666-5BB4-4FB2-9D9D-A27522D14CE0}"/>
              </a:ext>
            </a:extLst>
          </p:cNvPr>
          <p:cNvSpPr txBox="1"/>
          <p:nvPr/>
        </p:nvSpPr>
        <p:spPr>
          <a:xfrm>
            <a:off x="1420967" y="1846756"/>
            <a:ext cx="3140424" cy="1477328"/>
          </a:xfrm>
          <a:prstGeom prst="rect">
            <a:avLst/>
          </a:prstGeom>
          <a:noFill/>
        </p:spPr>
        <p:txBody>
          <a:bodyPr wrap="square">
            <a:spAutoFit/>
          </a:bodyPr>
          <a:lstStyle/>
          <a:p>
            <a:pPr algn="ctr"/>
            <a:r>
              <a:rPr lang="vi-VN" dirty="0">
                <a:solidFill>
                  <a:srgbClr val="0033CC"/>
                </a:solidFill>
                <a:latin typeface="Helvetica" panose="020B0604020202020204" pitchFamily="34" charset="0"/>
              </a:rPr>
              <a:t>H</a:t>
            </a:r>
            <a:r>
              <a:rPr lang="en-US" b="0" i="0" dirty="0" err="1">
                <a:solidFill>
                  <a:srgbClr val="0033CC"/>
                </a:solidFill>
                <a:effectLst/>
                <a:latin typeface="Helvetica" panose="020B0604020202020204" pitchFamily="34" charset="0"/>
              </a:rPr>
              <a:t>ình</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thức</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liên</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kết</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trong</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đó</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các</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thành</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viên</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tham</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gia</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hoàn</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toàn</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mất</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tính</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độc</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lập</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họ</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chỉ</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là</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những</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công</a:t>
            </a:r>
            <a:r>
              <a:rPr lang="en-US" b="0" i="0" dirty="0">
                <a:solidFill>
                  <a:srgbClr val="0033CC"/>
                </a:solidFill>
                <a:effectLst/>
                <a:latin typeface="Helvetica" panose="020B0604020202020204" pitchFamily="34" charset="0"/>
              </a:rPr>
              <a:t> ty </a:t>
            </a:r>
            <a:r>
              <a:rPr lang="en-US" b="0" i="0" dirty="0" err="1">
                <a:solidFill>
                  <a:srgbClr val="0033CC"/>
                </a:solidFill>
                <a:effectLst/>
                <a:latin typeface="Helvetica" panose="020B0604020202020204" pitchFamily="34" charset="0"/>
              </a:rPr>
              <a:t>cổ</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phần</a:t>
            </a:r>
            <a:r>
              <a:rPr lang="en-US" b="0" i="0" dirty="0">
                <a:solidFill>
                  <a:srgbClr val="0033CC"/>
                </a:solidFill>
                <a:effectLst/>
                <a:latin typeface="Helvetica" panose="020B0604020202020204" pitchFamily="34" charset="0"/>
              </a:rPr>
              <a:t>. </a:t>
            </a:r>
            <a:endParaRPr lang="en-US" dirty="0">
              <a:solidFill>
                <a:srgbClr val="0033CC"/>
              </a:solidFill>
            </a:endParaRPr>
          </a:p>
        </p:txBody>
      </p:sp>
      <p:sp>
        <p:nvSpPr>
          <p:cNvPr id="41" name="TextBox 40">
            <a:extLst>
              <a:ext uri="{FF2B5EF4-FFF2-40B4-BE49-F238E27FC236}">
                <a16:creationId xmlns:a16="http://schemas.microsoft.com/office/drawing/2014/main" xmlns="" id="{DFB259E0-A262-4C89-AD6A-D5ADD0EE2C97}"/>
              </a:ext>
            </a:extLst>
          </p:cNvPr>
          <p:cNvSpPr txBox="1"/>
          <p:nvPr/>
        </p:nvSpPr>
        <p:spPr>
          <a:xfrm>
            <a:off x="8761583" y="1895531"/>
            <a:ext cx="1926537" cy="1200329"/>
          </a:xfrm>
          <a:prstGeom prst="rect">
            <a:avLst/>
          </a:prstGeom>
          <a:noFill/>
        </p:spPr>
        <p:txBody>
          <a:bodyPr wrap="square">
            <a:spAutoFit/>
          </a:bodyPr>
          <a:lstStyle/>
          <a:p>
            <a:pPr algn="ctr"/>
            <a:r>
              <a:rPr lang="vi-VN" dirty="0">
                <a:solidFill>
                  <a:srgbClr val="663300"/>
                </a:solidFill>
                <a:latin typeface="Helvetica" panose="020B0604020202020204" pitchFamily="34" charset="0"/>
              </a:rPr>
              <a:t>X</a:t>
            </a:r>
            <a:r>
              <a:rPr lang="en-US" b="0" i="0" dirty="0" err="1">
                <a:solidFill>
                  <a:srgbClr val="663300"/>
                </a:solidFill>
                <a:effectLst/>
                <a:latin typeface="Helvetica" panose="020B0604020202020204" pitchFamily="34" charset="0"/>
              </a:rPr>
              <a:t>uất</a:t>
            </a:r>
            <a:r>
              <a:rPr lang="en-US" b="0" i="0" dirty="0">
                <a:solidFill>
                  <a:srgbClr val="663300"/>
                </a:solidFill>
                <a:effectLst/>
                <a:latin typeface="Helvetica" panose="020B0604020202020204" pitchFamily="34" charset="0"/>
              </a:rPr>
              <a:t> </a:t>
            </a:r>
            <a:r>
              <a:rPr lang="en-US" b="0" i="0" dirty="0" err="1">
                <a:solidFill>
                  <a:srgbClr val="663300"/>
                </a:solidFill>
                <a:effectLst/>
                <a:latin typeface="Helvetica" panose="020B0604020202020204" pitchFamily="34" charset="0"/>
              </a:rPr>
              <a:t>hiện</a:t>
            </a:r>
            <a:r>
              <a:rPr lang="en-US" b="0" i="0" dirty="0">
                <a:solidFill>
                  <a:srgbClr val="663300"/>
                </a:solidFill>
                <a:effectLst/>
                <a:latin typeface="Helvetica" panose="020B0604020202020204" pitchFamily="34" charset="0"/>
              </a:rPr>
              <a:t> </a:t>
            </a:r>
            <a:r>
              <a:rPr lang="en-US" b="0" i="0" dirty="0" err="1">
                <a:solidFill>
                  <a:srgbClr val="663300"/>
                </a:solidFill>
                <a:effectLst/>
                <a:latin typeface="Helvetica" panose="020B0604020202020204" pitchFamily="34" charset="0"/>
              </a:rPr>
              <a:t>vào</a:t>
            </a:r>
            <a:r>
              <a:rPr lang="en-US" b="0" i="0" dirty="0">
                <a:solidFill>
                  <a:srgbClr val="663300"/>
                </a:solidFill>
                <a:effectLst/>
                <a:latin typeface="Helvetica" panose="020B0604020202020204" pitchFamily="34" charset="0"/>
              </a:rPr>
              <a:t> </a:t>
            </a:r>
            <a:r>
              <a:rPr lang="en-US" b="0" i="0" dirty="0" err="1">
                <a:solidFill>
                  <a:srgbClr val="663300"/>
                </a:solidFill>
                <a:effectLst/>
                <a:latin typeface="Helvetica" panose="020B0604020202020204" pitchFamily="34" charset="0"/>
              </a:rPr>
              <a:t>những</a:t>
            </a:r>
            <a:r>
              <a:rPr lang="en-US" b="0" i="0" dirty="0">
                <a:solidFill>
                  <a:srgbClr val="663300"/>
                </a:solidFill>
                <a:effectLst/>
                <a:latin typeface="Helvetica" panose="020B0604020202020204" pitchFamily="34" charset="0"/>
              </a:rPr>
              <a:t> </a:t>
            </a:r>
            <a:r>
              <a:rPr lang="en-US" b="0" i="0" dirty="0" err="1">
                <a:solidFill>
                  <a:srgbClr val="663300"/>
                </a:solidFill>
                <a:effectLst/>
                <a:latin typeface="Helvetica" panose="020B0604020202020204" pitchFamily="34" charset="0"/>
              </a:rPr>
              <a:t>năm</a:t>
            </a:r>
            <a:r>
              <a:rPr lang="en-US" b="0" i="0" dirty="0">
                <a:solidFill>
                  <a:srgbClr val="663300"/>
                </a:solidFill>
                <a:effectLst/>
                <a:latin typeface="Helvetica" panose="020B0604020202020204" pitchFamily="34" charset="0"/>
              </a:rPr>
              <a:t> 60 </a:t>
            </a:r>
            <a:r>
              <a:rPr lang="en-US" b="0" i="0" dirty="0" err="1">
                <a:solidFill>
                  <a:srgbClr val="663300"/>
                </a:solidFill>
                <a:effectLst/>
                <a:latin typeface="Helvetica" panose="020B0604020202020204" pitchFamily="34" charset="0"/>
              </a:rPr>
              <a:t>của</a:t>
            </a:r>
            <a:r>
              <a:rPr lang="en-US" b="0" i="0" dirty="0">
                <a:solidFill>
                  <a:srgbClr val="663300"/>
                </a:solidFill>
                <a:effectLst/>
                <a:latin typeface="Helvetica" panose="020B0604020202020204" pitchFamily="34" charset="0"/>
              </a:rPr>
              <a:t> </a:t>
            </a:r>
            <a:r>
              <a:rPr lang="en-US" b="0" i="0" dirty="0" err="1">
                <a:solidFill>
                  <a:srgbClr val="663300"/>
                </a:solidFill>
                <a:effectLst/>
                <a:latin typeface="Helvetica" panose="020B0604020202020204" pitchFamily="34" charset="0"/>
              </a:rPr>
              <a:t>thế</a:t>
            </a:r>
            <a:r>
              <a:rPr lang="en-US" b="0" i="0" dirty="0">
                <a:solidFill>
                  <a:srgbClr val="663300"/>
                </a:solidFill>
                <a:effectLst/>
                <a:latin typeface="Helvetica" panose="020B0604020202020204" pitchFamily="34" charset="0"/>
              </a:rPr>
              <a:t> </a:t>
            </a:r>
            <a:r>
              <a:rPr lang="en-US" b="0" i="0" dirty="0" err="1">
                <a:solidFill>
                  <a:srgbClr val="663300"/>
                </a:solidFill>
                <a:effectLst/>
                <a:latin typeface="Helvetica" panose="020B0604020202020204" pitchFamily="34" charset="0"/>
              </a:rPr>
              <a:t>kỷ</a:t>
            </a:r>
            <a:r>
              <a:rPr lang="en-US" b="0" i="0" dirty="0">
                <a:solidFill>
                  <a:srgbClr val="663300"/>
                </a:solidFill>
                <a:effectLst/>
                <a:latin typeface="Helvetica" panose="020B0604020202020204" pitchFamily="34" charset="0"/>
              </a:rPr>
              <a:t> XIX ở </a:t>
            </a:r>
            <a:r>
              <a:rPr lang="en-US" b="0" i="0" dirty="0" err="1">
                <a:solidFill>
                  <a:srgbClr val="663300"/>
                </a:solidFill>
                <a:effectLst/>
                <a:latin typeface="Helvetica" panose="020B0604020202020204" pitchFamily="34" charset="0"/>
              </a:rPr>
              <a:t>Mỹ</a:t>
            </a:r>
            <a:r>
              <a:rPr lang="en-US" b="0" i="0" dirty="0">
                <a:solidFill>
                  <a:srgbClr val="663300"/>
                </a:solidFill>
                <a:effectLst/>
                <a:latin typeface="Helvetica" panose="020B0604020202020204" pitchFamily="34" charset="0"/>
              </a:rPr>
              <a:t>. </a:t>
            </a:r>
            <a:endParaRPr lang="en-US" dirty="0">
              <a:solidFill>
                <a:srgbClr val="663300"/>
              </a:solidFill>
            </a:endParaRPr>
          </a:p>
        </p:txBody>
      </p:sp>
      <p:sp>
        <p:nvSpPr>
          <p:cNvPr id="43" name="TextBox 42">
            <a:extLst>
              <a:ext uri="{FF2B5EF4-FFF2-40B4-BE49-F238E27FC236}">
                <a16:creationId xmlns:a16="http://schemas.microsoft.com/office/drawing/2014/main" xmlns="" id="{AD78B2E1-674B-4EC5-9D57-C124DE632515}"/>
              </a:ext>
            </a:extLst>
          </p:cNvPr>
          <p:cNvSpPr txBox="1"/>
          <p:nvPr/>
        </p:nvSpPr>
        <p:spPr>
          <a:xfrm>
            <a:off x="8618060" y="4449697"/>
            <a:ext cx="2344340" cy="1200329"/>
          </a:xfrm>
          <a:prstGeom prst="rect">
            <a:avLst/>
          </a:prstGeom>
          <a:noFill/>
        </p:spPr>
        <p:txBody>
          <a:bodyPr wrap="square">
            <a:spAutoFit/>
          </a:bodyPr>
          <a:lstStyle/>
          <a:p>
            <a:pPr algn="ctr"/>
            <a:r>
              <a:rPr lang="vi-VN" b="0" i="0" dirty="0">
                <a:solidFill>
                  <a:srgbClr val="008000"/>
                </a:solidFill>
                <a:effectLst/>
                <a:latin typeface="Helvetica" panose="020B0604020202020204" pitchFamily="34" charset="0"/>
              </a:rPr>
              <a:t>Quá trình sản xuất và lưu thông tập trung vào ban điều hành chung.</a:t>
            </a:r>
            <a:endParaRPr lang="en-US" dirty="0">
              <a:solidFill>
                <a:srgbClr val="008000"/>
              </a:solidFill>
            </a:endParaRPr>
          </a:p>
        </p:txBody>
      </p:sp>
      <p:sp>
        <p:nvSpPr>
          <p:cNvPr id="45" name="TextBox 44">
            <a:extLst>
              <a:ext uri="{FF2B5EF4-FFF2-40B4-BE49-F238E27FC236}">
                <a16:creationId xmlns:a16="http://schemas.microsoft.com/office/drawing/2014/main" xmlns="" id="{803CB900-B390-4EBE-BA98-67FA9509B5F5}"/>
              </a:ext>
            </a:extLst>
          </p:cNvPr>
          <p:cNvSpPr txBox="1"/>
          <p:nvPr/>
        </p:nvSpPr>
        <p:spPr>
          <a:xfrm>
            <a:off x="1405485" y="4788676"/>
            <a:ext cx="2798063" cy="1477328"/>
          </a:xfrm>
          <a:prstGeom prst="rect">
            <a:avLst/>
          </a:prstGeom>
          <a:noFill/>
        </p:spPr>
        <p:txBody>
          <a:bodyPr wrap="square">
            <a:spAutoFit/>
          </a:bodyPr>
          <a:lstStyle/>
          <a:p>
            <a:pPr algn="ctr"/>
            <a:r>
              <a:rPr lang="vi-VN" b="0" i="0" dirty="0">
                <a:effectLst/>
                <a:latin typeface="Helvetica" panose="020B0604020202020204" pitchFamily="34" charset="0"/>
              </a:rPr>
              <a:t>Mục đích: Lũng đoạn thị trường tiêu thụ, tranh cướp nơi sản xuất nguyên liệu và phạm vi đầu tư</a:t>
            </a:r>
            <a:endParaRPr lang="en-US" dirty="0"/>
          </a:p>
        </p:txBody>
      </p:sp>
    </p:spTree>
    <p:extLst>
      <p:ext uri="{BB962C8B-B14F-4D97-AF65-F5344CB8AC3E}">
        <p14:creationId xmlns:p14="http://schemas.microsoft.com/office/powerpoint/2010/main" val="951234445"/>
      </p:ext>
    </p:extLst>
  </p:cSld>
  <p:clrMapOvr>
    <a:masterClrMapping/>
  </p:clrMapOvr>
  <mc:AlternateContent xmlns:mc="http://schemas.openxmlformats.org/markup-compatibility/2006" xmlns:p14="http://schemas.microsoft.com/office/powerpoint/2010/main">
    <mc:Choice Requires="p14">
      <p:transition spd="slow" p14:dur="1500">
        <p14:revea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Freeform 5"/>
          <p:cNvSpPr>
            <a:spLocks/>
          </p:cNvSpPr>
          <p:nvPr/>
        </p:nvSpPr>
        <p:spPr bwMode="auto">
          <a:xfrm>
            <a:off x="0" y="5527619"/>
            <a:ext cx="12192000" cy="1695450"/>
          </a:xfrm>
          <a:custGeom>
            <a:avLst/>
            <a:gdLst>
              <a:gd name="T0" fmla="*/ 0 w 2771"/>
              <a:gd name="T1" fmla="*/ 399390 h 433"/>
              <a:gd name="T2" fmla="*/ 3291092 w 2771"/>
              <a:gd name="T3" fmla="*/ 920164 h 433"/>
              <a:gd name="T4" fmla="*/ 6934173 w 2771"/>
              <a:gd name="T5" fmla="*/ 638241 h 433"/>
              <a:gd name="T6" fmla="*/ 12192000 w 2771"/>
              <a:gd name="T7" fmla="*/ 211442 h 433"/>
              <a:gd name="T8" fmla="*/ 12192000 w 2771"/>
              <a:gd name="T9" fmla="*/ 1695451 h 433"/>
              <a:gd name="T10" fmla="*/ 0 w 2771"/>
              <a:gd name="T11" fmla="*/ 1695451 h 433"/>
              <a:gd name="T12" fmla="*/ 0 w 2771"/>
              <a:gd name="T13" fmla="*/ 399390 h 4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71" h="433">
                <a:moveTo>
                  <a:pt x="0" y="102"/>
                </a:moveTo>
                <a:cubicBezTo>
                  <a:pt x="0" y="102"/>
                  <a:pt x="452" y="295"/>
                  <a:pt x="748" y="235"/>
                </a:cubicBezTo>
                <a:cubicBezTo>
                  <a:pt x="1044" y="175"/>
                  <a:pt x="1208" y="0"/>
                  <a:pt x="1576" y="163"/>
                </a:cubicBezTo>
                <a:cubicBezTo>
                  <a:pt x="1944" y="326"/>
                  <a:pt x="2771" y="54"/>
                  <a:pt x="2771" y="54"/>
                </a:cubicBezTo>
                <a:cubicBezTo>
                  <a:pt x="2771" y="433"/>
                  <a:pt x="2771" y="433"/>
                  <a:pt x="2771" y="433"/>
                </a:cubicBezTo>
                <a:cubicBezTo>
                  <a:pt x="0" y="433"/>
                  <a:pt x="0" y="433"/>
                  <a:pt x="0" y="433"/>
                </a:cubicBezTo>
                <a:lnTo>
                  <a:pt x="0" y="102"/>
                </a:lnTo>
                <a:close/>
              </a:path>
            </a:pathLst>
          </a:cu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nvGrpSpPr>
          <p:cNvPr id="3" name="Group 2"/>
          <p:cNvGrpSpPr>
            <a:grpSpLocks/>
          </p:cNvGrpSpPr>
          <p:nvPr/>
        </p:nvGrpSpPr>
        <p:grpSpPr bwMode="auto">
          <a:xfrm>
            <a:off x="39174" y="6324346"/>
            <a:ext cx="1508271" cy="802430"/>
            <a:chOff x="0" y="5162550"/>
            <a:chExt cx="1927225" cy="1695450"/>
          </a:xfrm>
        </p:grpSpPr>
        <p:sp>
          <p:nvSpPr>
            <p:cNvPr id="4" name="Freeform 8"/>
            <p:cNvSpPr>
              <a:spLocks noEditPoints="1"/>
            </p:cNvSpPr>
            <p:nvPr/>
          </p:nvSpPr>
          <p:spPr bwMode="auto">
            <a:xfrm>
              <a:off x="52388" y="5162550"/>
              <a:ext cx="1308100" cy="1308100"/>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5" name="Oval 4"/>
            <p:cNvSpPr/>
            <p:nvPr/>
          </p:nvSpPr>
          <p:spPr>
            <a:xfrm>
              <a:off x="619125" y="5334000"/>
              <a:ext cx="1308100" cy="1308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6" name="Freeform: Shape 5"/>
            <p:cNvSpPr/>
            <p:nvPr/>
          </p:nvSpPr>
          <p:spPr>
            <a:xfrm>
              <a:off x="0" y="5356225"/>
              <a:ext cx="952500" cy="1501775"/>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7" name="Freeform: Shape 6"/>
            <p:cNvSpPr/>
            <p:nvPr/>
          </p:nvSpPr>
          <p:spPr>
            <a:xfrm>
              <a:off x="285750" y="6203950"/>
              <a:ext cx="1308100" cy="654050"/>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55326" name="Freeform 8"/>
            <p:cNvSpPr>
              <a:spLocks noEditPoints="1"/>
            </p:cNvSpPr>
            <p:nvPr/>
          </p:nvSpPr>
          <p:spPr bwMode="auto">
            <a:xfrm>
              <a:off x="476250"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grpSp>
        <p:nvGrpSpPr>
          <p:cNvPr id="81" name="Group 80"/>
          <p:cNvGrpSpPr>
            <a:grpSpLocks/>
          </p:cNvGrpSpPr>
          <p:nvPr/>
        </p:nvGrpSpPr>
        <p:grpSpPr bwMode="auto">
          <a:xfrm flipH="1">
            <a:off x="10578905" y="5998953"/>
            <a:ext cx="1613095" cy="1224116"/>
            <a:chOff x="3051405" y="5162550"/>
            <a:chExt cx="1927225" cy="1695450"/>
          </a:xfrm>
        </p:grpSpPr>
        <p:sp>
          <p:nvSpPr>
            <p:cNvPr id="82" name="Freeform 8"/>
            <p:cNvSpPr>
              <a:spLocks noEditPoints="1"/>
            </p:cNvSpPr>
            <p:nvPr/>
          </p:nvSpPr>
          <p:spPr bwMode="auto">
            <a:xfrm>
              <a:off x="3103792" y="5162550"/>
              <a:ext cx="1308100" cy="1308100"/>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83" name="Oval 82"/>
            <p:cNvSpPr/>
            <p:nvPr/>
          </p:nvSpPr>
          <p:spPr>
            <a:xfrm>
              <a:off x="3670530" y="5356225"/>
              <a:ext cx="1308100" cy="1308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84" name="Freeform: Shape 11"/>
            <p:cNvSpPr/>
            <p:nvPr/>
          </p:nvSpPr>
          <p:spPr>
            <a:xfrm>
              <a:off x="3051405" y="5356225"/>
              <a:ext cx="952500" cy="1501775"/>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85" name="Freeform: Shape 12"/>
            <p:cNvSpPr/>
            <p:nvPr/>
          </p:nvSpPr>
          <p:spPr>
            <a:xfrm>
              <a:off x="3337155" y="6203950"/>
              <a:ext cx="1308100" cy="654050"/>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8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sp>
        <p:nvSpPr>
          <p:cNvPr id="72" name="Rectangle 71">
            <a:extLst>
              <a:ext uri="{FF2B5EF4-FFF2-40B4-BE49-F238E27FC236}">
                <a16:creationId xmlns:a16="http://schemas.microsoft.com/office/drawing/2014/main" xmlns="" id="{3B2AE068-0E79-4476-8A27-4A02DD184BED}"/>
              </a:ext>
            </a:extLst>
          </p:cNvPr>
          <p:cNvSpPr/>
          <p:nvPr/>
        </p:nvSpPr>
        <p:spPr>
          <a:xfrm>
            <a:off x="3268735" y="1027106"/>
            <a:ext cx="5413661" cy="461665"/>
          </a:xfrm>
          <a:prstGeom prst="rect">
            <a:avLst/>
          </a:prstGeom>
        </p:spPr>
        <p:txBody>
          <a:bodyPr wrap="none">
            <a:spAutoFit/>
          </a:bodyPr>
          <a:lstStyle/>
          <a:p>
            <a:pPr marL="342900" indent="-342900">
              <a:buFont typeface="Wingdings" panose="05000000000000000000" pitchFamily="2" charset="2"/>
              <a:buChar char="§"/>
            </a:pP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Các</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hình</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thức</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độc</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quyền</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cơ</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bản</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endParaRPr lang="en-US" sz="2400" b="1" dirty="0">
              <a:solidFill>
                <a:srgbClr val="C00000"/>
              </a:solidFill>
              <a:latin typeface="Arial" panose="020B0604020202020204" pitchFamily="34" charset="0"/>
              <a:cs typeface="Arial" panose="020B0604020202020204" pitchFamily="34" charset="0"/>
            </a:endParaRPr>
          </a:p>
        </p:txBody>
      </p:sp>
      <p:sp>
        <p:nvSpPr>
          <p:cNvPr id="73" name="TextBox 72">
            <a:extLst>
              <a:ext uri="{FF2B5EF4-FFF2-40B4-BE49-F238E27FC236}">
                <a16:creationId xmlns:a16="http://schemas.microsoft.com/office/drawing/2014/main" xmlns="" id="{52BFEFF7-3417-44DD-B963-EF6FAA833CE9}"/>
              </a:ext>
            </a:extLst>
          </p:cNvPr>
          <p:cNvSpPr txBox="1"/>
          <p:nvPr/>
        </p:nvSpPr>
        <p:spPr>
          <a:xfrm>
            <a:off x="471603" y="270640"/>
            <a:ext cx="11007927" cy="461665"/>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panose="020B0604020202020204" pitchFamily="34" charset="0"/>
                <a:cs typeface="Arial" panose="020B0604020202020204" pitchFamily="34" charset="0"/>
              </a:rPr>
              <a:t>4.2.1.1. Các tổ chức độc quyền có quy mô tích tụ và tập trung tư bản lớn</a:t>
            </a:r>
          </a:p>
        </p:txBody>
      </p:sp>
      <p:sp>
        <p:nvSpPr>
          <p:cNvPr id="87" name="TextBox 86">
            <a:extLst>
              <a:ext uri="{FF2B5EF4-FFF2-40B4-BE49-F238E27FC236}">
                <a16:creationId xmlns:a16="http://schemas.microsoft.com/office/drawing/2014/main" xmlns="" id="{304F0DAC-62B5-412C-8CAA-DFB93326EA6F}"/>
              </a:ext>
            </a:extLst>
          </p:cNvPr>
          <p:cNvSpPr txBox="1"/>
          <p:nvPr/>
        </p:nvSpPr>
        <p:spPr>
          <a:xfrm>
            <a:off x="4517049" y="1760760"/>
            <a:ext cx="2272890" cy="523220"/>
          </a:xfrm>
          <a:prstGeom prst="rect">
            <a:avLst/>
          </a:prstGeom>
          <a:solidFill>
            <a:srgbClr val="008000"/>
          </a:solidFill>
        </p:spPr>
        <p:txBody>
          <a:bodyPr wrap="square">
            <a:spAutoFit/>
          </a:bodyPr>
          <a:lstStyle/>
          <a:p>
            <a:pPr algn="ctr"/>
            <a:r>
              <a:rPr lang="en-US" sz="2800" b="1" i="0" dirty="0">
                <a:solidFill>
                  <a:schemeClr val="bg1"/>
                </a:solidFill>
                <a:effectLst/>
                <a:latin typeface="Muli"/>
              </a:rPr>
              <a:t>Consortium </a:t>
            </a:r>
            <a:endParaRPr lang="en-US" sz="2800" b="1" dirty="0">
              <a:solidFill>
                <a:schemeClr val="bg1"/>
              </a:solidFill>
            </a:endParaRPr>
          </a:p>
        </p:txBody>
      </p:sp>
      <p:sp>
        <p:nvSpPr>
          <p:cNvPr id="109" name="Freeform 4">
            <a:extLst>
              <a:ext uri="{FF2B5EF4-FFF2-40B4-BE49-F238E27FC236}">
                <a16:creationId xmlns:a16="http://schemas.microsoft.com/office/drawing/2014/main" xmlns="" id="{36D89CBA-B5BC-498A-A887-6A5542B0249F}"/>
              </a:ext>
            </a:extLst>
          </p:cNvPr>
          <p:cNvSpPr>
            <a:spLocks/>
          </p:cNvSpPr>
          <p:nvPr/>
        </p:nvSpPr>
        <p:spPr bwMode="gray">
          <a:xfrm>
            <a:off x="1093684" y="3003195"/>
            <a:ext cx="1520825" cy="204788"/>
          </a:xfrm>
          <a:custGeom>
            <a:avLst/>
            <a:gdLst>
              <a:gd name="T0" fmla="*/ 1120 w 1120"/>
              <a:gd name="T1" fmla="*/ 252 h 252"/>
              <a:gd name="T2" fmla="*/ 1116 w 1120"/>
              <a:gd name="T3" fmla="*/ 250 h 252"/>
              <a:gd name="T4" fmla="*/ 1100 w 1120"/>
              <a:gd name="T5" fmla="*/ 246 h 252"/>
              <a:gd name="T6" fmla="*/ 1074 w 1120"/>
              <a:gd name="T7" fmla="*/ 240 h 252"/>
              <a:gd name="T8" fmla="*/ 1038 w 1120"/>
              <a:gd name="T9" fmla="*/ 232 h 252"/>
              <a:gd name="T10" fmla="*/ 992 w 1120"/>
              <a:gd name="T11" fmla="*/ 222 h 252"/>
              <a:gd name="T12" fmla="*/ 938 w 1120"/>
              <a:gd name="T13" fmla="*/ 212 h 252"/>
              <a:gd name="T14" fmla="*/ 876 w 1120"/>
              <a:gd name="T15" fmla="*/ 204 h 252"/>
              <a:gd name="T16" fmla="*/ 806 w 1120"/>
              <a:gd name="T17" fmla="*/ 196 h 252"/>
              <a:gd name="T18" fmla="*/ 730 w 1120"/>
              <a:gd name="T19" fmla="*/ 190 h 252"/>
              <a:gd name="T20" fmla="*/ 646 w 1120"/>
              <a:gd name="T21" fmla="*/ 184 h 252"/>
              <a:gd name="T22" fmla="*/ 556 w 1120"/>
              <a:gd name="T23" fmla="*/ 184 h 252"/>
              <a:gd name="T24" fmla="*/ 466 w 1120"/>
              <a:gd name="T25" fmla="*/ 184 h 252"/>
              <a:gd name="T26" fmla="*/ 384 w 1120"/>
              <a:gd name="T27" fmla="*/ 190 h 252"/>
              <a:gd name="T28" fmla="*/ 308 w 1120"/>
              <a:gd name="T29" fmla="*/ 196 h 252"/>
              <a:gd name="T30" fmla="*/ 238 w 1120"/>
              <a:gd name="T31" fmla="*/ 204 h 252"/>
              <a:gd name="T32" fmla="*/ 178 w 1120"/>
              <a:gd name="T33" fmla="*/ 212 h 252"/>
              <a:gd name="T34" fmla="*/ 126 w 1120"/>
              <a:gd name="T35" fmla="*/ 222 h 252"/>
              <a:gd name="T36" fmla="*/ 82 w 1120"/>
              <a:gd name="T37" fmla="*/ 232 h 252"/>
              <a:gd name="T38" fmla="*/ 46 w 1120"/>
              <a:gd name="T39" fmla="*/ 240 h 252"/>
              <a:gd name="T40" fmla="*/ 20 w 1120"/>
              <a:gd name="T41" fmla="*/ 246 h 252"/>
              <a:gd name="T42" fmla="*/ 6 w 1120"/>
              <a:gd name="T43" fmla="*/ 250 h 252"/>
              <a:gd name="T44" fmla="*/ 0 w 1120"/>
              <a:gd name="T45" fmla="*/ 252 h 252"/>
              <a:gd name="T46" fmla="*/ 0 w 1120"/>
              <a:gd name="T47" fmla="*/ 62 h 252"/>
              <a:gd name="T48" fmla="*/ 560 w 1120"/>
              <a:gd name="T49" fmla="*/ 0 h 252"/>
              <a:gd name="T50" fmla="*/ 1120 w 1120"/>
              <a:gd name="T51" fmla="*/ 62 h 252"/>
              <a:gd name="T52" fmla="*/ 1120 w 1120"/>
              <a:gd name="T53" fmla="*/ 252 h 252"/>
              <a:gd name="T54" fmla="*/ 1120 w 1120"/>
              <a:gd name="T55" fmla="*/ 25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969696"/>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2200">
              <a:solidFill>
                <a:prstClr val="black"/>
              </a:solidFill>
              <a:latin typeface="Arial" panose="020B0604020202020204" pitchFamily="34" charset="0"/>
              <a:ea typeface="Arial Unicode MS"/>
              <a:cs typeface="Arial" panose="020B0604020202020204" pitchFamily="34" charset="0"/>
            </a:endParaRPr>
          </a:p>
        </p:txBody>
      </p:sp>
      <p:sp>
        <p:nvSpPr>
          <p:cNvPr id="110" name="Rectangle 5">
            <a:extLst>
              <a:ext uri="{FF2B5EF4-FFF2-40B4-BE49-F238E27FC236}">
                <a16:creationId xmlns:a16="http://schemas.microsoft.com/office/drawing/2014/main" xmlns="" id="{80EAAA7D-6710-4AD2-847E-0B1424464E3F}"/>
              </a:ext>
            </a:extLst>
          </p:cNvPr>
          <p:cNvSpPr>
            <a:spLocks noChangeArrowheads="1"/>
          </p:cNvSpPr>
          <p:nvPr/>
        </p:nvSpPr>
        <p:spPr bwMode="gray">
          <a:xfrm>
            <a:off x="890485" y="2686486"/>
            <a:ext cx="1724024" cy="707884"/>
          </a:xfrm>
          <a:prstGeom prst="rect">
            <a:avLst/>
          </a:prstGeom>
          <a:gradFill rotWithShape="1">
            <a:gsLst>
              <a:gs pos="0">
                <a:srgbClr val="60BED4">
                  <a:gamma/>
                  <a:tint val="48627"/>
                  <a:invGamma/>
                </a:srgbClr>
              </a:gs>
              <a:gs pos="100000">
                <a:srgbClr val="60BED4"/>
              </a:gs>
            </a:gsLst>
            <a:lin ang="2700000" scaled="1"/>
          </a:gradFill>
          <a:ln w="9525" algn="ctr">
            <a:noFill/>
            <a:miter lim="800000"/>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err="1">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Thứ</a:t>
            </a:r>
            <a:r>
              <a:rPr kumimoji="0" lang="en-US" sz="2200" b="1" i="0" u="none" strike="noStrike" kern="0" cap="none" spc="0" normalizeH="0" baseline="0" noProof="0" dirty="0">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 </a:t>
            </a:r>
            <a:r>
              <a:rPr kumimoji="0" lang="en-US" sz="2200" b="1" i="0" u="none" strike="noStrike" kern="0" cap="none" spc="0" normalizeH="0" baseline="0" noProof="0" dirty="0" err="1">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nhất</a:t>
            </a:r>
            <a:r>
              <a:rPr kumimoji="0" lang="en-US" sz="2200" b="1" i="0" u="none" strike="noStrike" kern="0" cap="none" spc="0" normalizeH="0" baseline="0" noProof="0" dirty="0">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a:t>
            </a:r>
          </a:p>
        </p:txBody>
      </p:sp>
      <p:cxnSp>
        <p:nvCxnSpPr>
          <p:cNvPr id="111" name="AutoShape 15">
            <a:extLst>
              <a:ext uri="{FF2B5EF4-FFF2-40B4-BE49-F238E27FC236}">
                <a16:creationId xmlns:a16="http://schemas.microsoft.com/office/drawing/2014/main" xmlns="" id="{D01B297B-AC22-4E55-A5D0-1EE753A0C72B}"/>
              </a:ext>
            </a:extLst>
          </p:cNvPr>
          <p:cNvCxnSpPr>
            <a:cxnSpLocks noChangeShapeType="1"/>
            <a:endCxn id="117" idx="0"/>
          </p:cNvCxnSpPr>
          <p:nvPr/>
        </p:nvCxnSpPr>
        <p:spPr bwMode="gray">
          <a:xfrm flipH="1">
            <a:off x="1761547" y="3429000"/>
            <a:ext cx="14198" cy="348383"/>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sp>
        <p:nvSpPr>
          <p:cNvPr id="112" name="Line 18">
            <a:extLst>
              <a:ext uri="{FF2B5EF4-FFF2-40B4-BE49-F238E27FC236}">
                <a16:creationId xmlns:a16="http://schemas.microsoft.com/office/drawing/2014/main" xmlns="" id="{5B3F80D3-B87D-403A-A9A8-D153009AC9AB}"/>
              </a:ext>
            </a:extLst>
          </p:cNvPr>
          <p:cNvSpPr>
            <a:spLocks noChangeShapeType="1"/>
          </p:cNvSpPr>
          <p:nvPr/>
        </p:nvSpPr>
        <p:spPr bwMode="auto">
          <a:xfrm flipV="1">
            <a:off x="2636450" y="3327449"/>
            <a:ext cx="8729766" cy="36158"/>
          </a:xfrm>
          <a:prstGeom prst="line">
            <a:avLst/>
          </a:prstGeom>
          <a:noFill/>
          <a:ln w="38100" cap="rnd">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200" dirty="0">
              <a:solidFill>
                <a:prstClr val="black"/>
              </a:solidFill>
              <a:latin typeface="Arial" panose="020B0604020202020204" pitchFamily="34" charset="0"/>
              <a:ea typeface="Arial Unicode MS"/>
              <a:cs typeface="Arial" panose="020B0604020202020204" pitchFamily="34" charset="0"/>
            </a:endParaRPr>
          </a:p>
        </p:txBody>
      </p:sp>
      <p:sp>
        <p:nvSpPr>
          <p:cNvPr id="113" name="Line 19">
            <a:extLst>
              <a:ext uri="{FF2B5EF4-FFF2-40B4-BE49-F238E27FC236}">
                <a16:creationId xmlns:a16="http://schemas.microsoft.com/office/drawing/2014/main" xmlns="" id="{84AE7AC8-A516-43F6-8978-B08F558DE3C6}"/>
              </a:ext>
            </a:extLst>
          </p:cNvPr>
          <p:cNvSpPr>
            <a:spLocks noChangeShapeType="1"/>
          </p:cNvSpPr>
          <p:nvPr/>
        </p:nvSpPr>
        <p:spPr bwMode="auto">
          <a:xfrm flipV="1">
            <a:off x="2726513" y="4405958"/>
            <a:ext cx="8617758" cy="56438"/>
          </a:xfrm>
          <a:prstGeom prst="line">
            <a:avLst/>
          </a:prstGeom>
          <a:noFill/>
          <a:ln w="38100" cap="rnd">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200">
              <a:solidFill>
                <a:prstClr val="black"/>
              </a:solidFill>
              <a:latin typeface="Arial" panose="020B0604020202020204" pitchFamily="34" charset="0"/>
              <a:ea typeface="Arial Unicode MS"/>
              <a:cs typeface="Arial" panose="020B0604020202020204" pitchFamily="34" charset="0"/>
            </a:endParaRPr>
          </a:p>
        </p:txBody>
      </p:sp>
      <p:sp>
        <p:nvSpPr>
          <p:cNvPr id="114" name="Line 20">
            <a:extLst>
              <a:ext uri="{FF2B5EF4-FFF2-40B4-BE49-F238E27FC236}">
                <a16:creationId xmlns:a16="http://schemas.microsoft.com/office/drawing/2014/main" xmlns="" id="{E1E2232E-76ED-43DA-A6B7-E0F8DF685537}"/>
              </a:ext>
            </a:extLst>
          </p:cNvPr>
          <p:cNvSpPr>
            <a:spLocks noChangeShapeType="1"/>
          </p:cNvSpPr>
          <p:nvPr/>
        </p:nvSpPr>
        <p:spPr bwMode="auto">
          <a:xfrm flipV="1">
            <a:off x="2683683" y="5548941"/>
            <a:ext cx="8682534" cy="122012"/>
          </a:xfrm>
          <a:prstGeom prst="line">
            <a:avLst/>
          </a:prstGeom>
          <a:noFill/>
          <a:ln w="38100" cap="rnd">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200">
              <a:solidFill>
                <a:prstClr val="black"/>
              </a:solidFill>
              <a:latin typeface="Arial" panose="020B0604020202020204" pitchFamily="34" charset="0"/>
              <a:ea typeface="Arial Unicode MS"/>
              <a:cs typeface="Arial" panose="020B0604020202020204" pitchFamily="34" charset="0"/>
            </a:endParaRPr>
          </a:p>
        </p:txBody>
      </p:sp>
      <p:sp>
        <p:nvSpPr>
          <p:cNvPr id="116" name="Rectangle 5">
            <a:extLst>
              <a:ext uri="{FF2B5EF4-FFF2-40B4-BE49-F238E27FC236}">
                <a16:creationId xmlns:a16="http://schemas.microsoft.com/office/drawing/2014/main" xmlns="" id="{459A4E78-DFF9-47BA-B076-F7FACD96079B}"/>
              </a:ext>
            </a:extLst>
          </p:cNvPr>
          <p:cNvSpPr>
            <a:spLocks noChangeArrowheads="1"/>
          </p:cNvSpPr>
          <p:nvPr/>
        </p:nvSpPr>
        <p:spPr bwMode="gray">
          <a:xfrm>
            <a:off x="947282" y="4919991"/>
            <a:ext cx="1724025" cy="796725"/>
          </a:xfrm>
          <a:prstGeom prst="rect">
            <a:avLst/>
          </a:prstGeom>
          <a:gradFill rotWithShape="1">
            <a:gsLst>
              <a:gs pos="0">
                <a:srgbClr val="60BED4">
                  <a:gamma/>
                  <a:tint val="48627"/>
                  <a:invGamma/>
                </a:srgbClr>
              </a:gs>
              <a:gs pos="100000">
                <a:srgbClr val="60BED4"/>
              </a:gs>
            </a:gsLst>
            <a:lin ang="2700000" scaled="1"/>
          </a:gradFill>
          <a:ln w="9525" algn="ctr">
            <a:noFill/>
            <a:miter lim="800000"/>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err="1">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Thứ</a:t>
            </a:r>
            <a:r>
              <a:rPr kumimoji="0" lang="en-US" sz="2200" b="1" i="0" u="none" strike="noStrike" kern="0" cap="none" spc="0" normalizeH="0" baseline="0" noProof="0" dirty="0">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 </a:t>
            </a:r>
            <a:r>
              <a:rPr kumimoji="0" lang="en-US" sz="2200" b="1" i="0" u="none" strike="noStrike" kern="0" cap="none" spc="0" normalizeH="0" baseline="0" noProof="0" dirty="0" err="1">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ba</a:t>
            </a:r>
            <a:r>
              <a:rPr kumimoji="0" lang="en-US" sz="2200" b="1" i="0" u="none" strike="noStrike" kern="0" cap="none" spc="0" normalizeH="0" baseline="0" noProof="0" dirty="0">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a:t>
            </a:r>
          </a:p>
        </p:txBody>
      </p:sp>
      <p:sp>
        <p:nvSpPr>
          <p:cNvPr id="117" name="Rectangle 5">
            <a:extLst>
              <a:ext uri="{FF2B5EF4-FFF2-40B4-BE49-F238E27FC236}">
                <a16:creationId xmlns:a16="http://schemas.microsoft.com/office/drawing/2014/main" xmlns="" id="{F3A05995-6A66-4C01-8ED3-8454B34CFFF8}"/>
              </a:ext>
            </a:extLst>
          </p:cNvPr>
          <p:cNvSpPr>
            <a:spLocks noChangeArrowheads="1"/>
          </p:cNvSpPr>
          <p:nvPr/>
        </p:nvSpPr>
        <p:spPr bwMode="gray">
          <a:xfrm>
            <a:off x="913732" y="3777383"/>
            <a:ext cx="1695630" cy="707885"/>
          </a:xfrm>
          <a:prstGeom prst="rect">
            <a:avLst/>
          </a:prstGeom>
          <a:gradFill rotWithShape="1">
            <a:gsLst>
              <a:gs pos="0">
                <a:srgbClr val="60BED4">
                  <a:gamma/>
                  <a:tint val="48627"/>
                  <a:invGamma/>
                </a:srgbClr>
              </a:gs>
              <a:gs pos="100000">
                <a:srgbClr val="60BED4"/>
              </a:gs>
            </a:gsLst>
            <a:lin ang="2700000" scaled="1"/>
          </a:gradFill>
          <a:ln w="9525" algn="ctr">
            <a:noFill/>
            <a:miter lim="800000"/>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err="1">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Thứ</a:t>
            </a:r>
            <a:r>
              <a:rPr kumimoji="0" lang="en-US" sz="2200" b="1" i="0" u="none" strike="noStrike" kern="0" cap="none" spc="0" normalizeH="0" baseline="0" noProof="0" dirty="0">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 </a:t>
            </a:r>
            <a:r>
              <a:rPr kumimoji="0" lang="en-US" sz="2200" b="1" i="0" u="none" strike="noStrike" kern="0" cap="none" spc="0" normalizeH="0" baseline="0" noProof="0" dirty="0" err="1">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hai</a:t>
            </a:r>
            <a:r>
              <a:rPr kumimoji="0" lang="en-US" sz="2200" b="1" i="0" u="none" strike="noStrike" kern="0" cap="none" spc="0" normalizeH="0" baseline="0" noProof="0" dirty="0">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a:t>
            </a:r>
          </a:p>
        </p:txBody>
      </p:sp>
      <p:cxnSp>
        <p:nvCxnSpPr>
          <p:cNvPr id="120" name="AutoShape 15">
            <a:extLst>
              <a:ext uri="{FF2B5EF4-FFF2-40B4-BE49-F238E27FC236}">
                <a16:creationId xmlns:a16="http://schemas.microsoft.com/office/drawing/2014/main" xmlns="" id="{09B07447-74DE-4638-879B-AA78CDB6F9A2}"/>
              </a:ext>
            </a:extLst>
          </p:cNvPr>
          <p:cNvCxnSpPr>
            <a:cxnSpLocks noChangeShapeType="1"/>
          </p:cNvCxnSpPr>
          <p:nvPr/>
        </p:nvCxnSpPr>
        <p:spPr bwMode="gray">
          <a:xfrm>
            <a:off x="1775744" y="4485268"/>
            <a:ext cx="0" cy="344459"/>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sp>
        <p:nvSpPr>
          <p:cNvPr id="121" name="TextBox 120">
            <a:extLst>
              <a:ext uri="{FF2B5EF4-FFF2-40B4-BE49-F238E27FC236}">
                <a16:creationId xmlns:a16="http://schemas.microsoft.com/office/drawing/2014/main" xmlns="" id="{9211309C-1863-445F-95D0-BB4FB02A65BF}"/>
              </a:ext>
            </a:extLst>
          </p:cNvPr>
          <p:cNvSpPr txBox="1"/>
          <p:nvPr/>
        </p:nvSpPr>
        <p:spPr>
          <a:xfrm>
            <a:off x="2743169" y="2786801"/>
            <a:ext cx="8601102" cy="430887"/>
          </a:xfrm>
          <a:prstGeom prst="rect">
            <a:avLst/>
          </a:prstGeom>
          <a:noFill/>
        </p:spPr>
        <p:txBody>
          <a:bodyPr wrap="square">
            <a:spAutoFit/>
          </a:bodyPr>
          <a:lstStyle/>
          <a:p>
            <a:r>
              <a:rPr lang="vi-VN" sz="2200" b="0" i="0" dirty="0">
                <a:solidFill>
                  <a:srgbClr val="663300"/>
                </a:solidFill>
                <a:effectLst/>
                <a:latin typeface="Arial" panose="020B0604020202020204" pitchFamily="34" charset="0"/>
                <a:cs typeface="Arial" panose="020B0604020202020204" pitchFamily="34" charset="0"/>
              </a:rPr>
              <a:t>Tổ chức liên minh giữa các nhà tư bản độc quyền đa ngành.</a:t>
            </a:r>
            <a:endParaRPr lang="en-US" sz="2200" dirty="0">
              <a:solidFill>
                <a:srgbClr val="663300"/>
              </a:solidFill>
              <a:latin typeface="Arial" panose="020B0604020202020204" pitchFamily="34" charset="0"/>
              <a:cs typeface="Arial" panose="020B0604020202020204" pitchFamily="34" charset="0"/>
            </a:endParaRPr>
          </a:p>
        </p:txBody>
      </p:sp>
      <p:sp>
        <p:nvSpPr>
          <p:cNvPr id="122" name="TextBox 121">
            <a:extLst>
              <a:ext uri="{FF2B5EF4-FFF2-40B4-BE49-F238E27FC236}">
                <a16:creationId xmlns:a16="http://schemas.microsoft.com/office/drawing/2014/main" xmlns="" id="{35A58477-DE55-423D-AF2E-7736DE62CE44}"/>
              </a:ext>
            </a:extLst>
          </p:cNvPr>
          <p:cNvSpPr txBox="1"/>
          <p:nvPr/>
        </p:nvSpPr>
        <p:spPr>
          <a:xfrm>
            <a:off x="2717929" y="3671633"/>
            <a:ext cx="8651582" cy="769441"/>
          </a:xfrm>
          <a:prstGeom prst="rect">
            <a:avLst/>
          </a:prstGeom>
          <a:noFill/>
        </p:spPr>
        <p:txBody>
          <a:bodyPr wrap="square">
            <a:spAutoFit/>
          </a:bodyPr>
          <a:lstStyle/>
          <a:p>
            <a:r>
              <a:rPr lang="vi-VN" sz="2200" dirty="0">
                <a:solidFill>
                  <a:srgbClr val="0033CC"/>
                </a:solidFill>
                <a:latin typeface="Arial" panose="020B0604020202020204" pitchFamily="34" charset="0"/>
                <a:cs typeface="Arial" panose="020B0604020202020204" pitchFamily="34" charset="0"/>
              </a:rPr>
              <a:t>Gồm</a:t>
            </a:r>
            <a:r>
              <a:rPr lang="vi-VN" sz="2200" b="0" i="0" dirty="0">
                <a:solidFill>
                  <a:srgbClr val="0033CC"/>
                </a:solidFill>
                <a:effectLst/>
                <a:latin typeface="Arial" panose="020B0604020202020204" pitchFamily="34" charset="0"/>
                <a:cs typeface="Arial" panose="020B0604020202020204" pitchFamily="34" charset="0"/>
              </a:rPr>
              <a:t> các xí nghiệp tư bản lớn, các Syndicate, các Trust, thuộc các ngành khác nhau nhưng liên quan với nhau về kinh tế, kỹ thuật.</a:t>
            </a:r>
            <a:endParaRPr lang="en-US" sz="2200" dirty="0">
              <a:solidFill>
                <a:srgbClr val="0033CC"/>
              </a:solidFill>
              <a:latin typeface="Arial" panose="020B0604020202020204" pitchFamily="34" charset="0"/>
              <a:cs typeface="Arial" panose="020B0604020202020204" pitchFamily="34" charset="0"/>
            </a:endParaRPr>
          </a:p>
        </p:txBody>
      </p:sp>
      <p:sp>
        <p:nvSpPr>
          <p:cNvPr id="123" name="TextBox 122">
            <a:extLst>
              <a:ext uri="{FF2B5EF4-FFF2-40B4-BE49-F238E27FC236}">
                <a16:creationId xmlns:a16="http://schemas.microsoft.com/office/drawing/2014/main" xmlns="" id="{EBEADE2F-B110-4DD0-83EE-2538D1BB3AE7}"/>
              </a:ext>
            </a:extLst>
          </p:cNvPr>
          <p:cNvSpPr txBox="1"/>
          <p:nvPr/>
        </p:nvSpPr>
        <p:spPr>
          <a:xfrm>
            <a:off x="2757948" y="4930391"/>
            <a:ext cx="8486770" cy="769441"/>
          </a:xfrm>
          <a:prstGeom prst="rect">
            <a:avLst/>
          </a:prstGeom>
          <a:noFill/>
        </p:spPr>
        <p:txBody>
          <a:bodyPr wrap="square">
            <a:spAutoFit/>
          </a:bodyPr>
          <a:lstStyle/>
          <a:p>
            <a:r>
              <a:rPr lang="vi-VN" sz="2200" dirty="0">
                <a:solidFill>
                  <a:srgbClr val="CC0066"/>
                </a:solidFill>
                <a:latin typeface="Arial" panose="020B0604020202020204" pitchFamily="34" charset="0"/>
                <a:cs typeface="Arial" panose="020B0604020202020204" pitchFamily="34" charset="0"/>
              </a:rPr>
              <a:t>L</a:t>
            </a:r>
            <a:r>
              <a:rPr lang="vi-VN" sz="2200" b="0" i="0" dirty="0">
                <a:solidFill>
                  <a:srgbClr val="CC0066"/>
                </a:solidFill>
                <a:effectLst/>
                <a:latin typeface="Arial" panose="020B0604020202020204" pitchFamily="34" charset="0"/>
                <a:cs typeface="Arial" panose="020B0604020202020204" pitchFamily="34" charset="0"/>
              </a:rPr>
              <a:t>iên kết trên cơ sở hoàn toàn phụ thuộc về tài chính vào một nhóm các nhà tư bản kếch xù.</a:t>
            </a:r>
            <a:endParaRPr lang="en-US" sz="2200" dirty="0">
              <a:solidFill>
                <a:srgbClr val="CC006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693176"/>
      </p:ext>
    </p:extLst>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64" name="Group 36"/>
          <p:cNvGraphicFramePr>
            <a:graphicFrameLocks noGrp="1"/>
          </p:cNvGraphicFramePr>
          <p:nvPr/>
        </p:nvGraphicFramePr>
        <p:xfrm>
          <a:off x="617395" y="1087202"/>
          <a:ext cx="11115060" cy="5523048"/>
        </p:xfrm>
        <a:graphic>
          <a:graphicData uri="http://schemas.openxmlformats.org/drawingml/2006/table">
            <a:tbl>
              <a:tblPr/>
              <a:tblGrid>
                <a:gridCol w="2779789">
                  <a:extLst>
                    <a:ext uri="{9D8B030D-6E8A-4147-A177-3AD203B41FA5}">
                      <a16:colId xmlns:a16="http://schemas.microsoft.com/office/drawing/2014/main" xmlns="" val="20000"/>
                    </a:ext>
                  </a:extLst>
                </a:gridCol>
                <a:gridCol w="3705020">
                  <a:extLst>
                    <a:ext uri="{9D8B030D-6E8A-4147-A177-3AD203B41FA5}">
                      <a16:colId xmlns:a16="http://schemas.microsoft.com/office/drawing/2014/main" xmlns="" val="20001"/>
                    </a:ext>
                  </a:extLst>
                </a:gridCol>
                <a:gridCol w="2712238">
                  <a:extLst>
                    <a:ext uri="{9D8B030D-6E8A-4147-A177-3AD203B41FA5}">
                      <a16:colId xmlns:a16="http://schemas.microsoft.com/office/drawing/2014/main" xmlns="" val="20002"/>
                    </a:ext>
                  </a:extLst>
                </a:gridCol>
                <a:gridCol w="1918013">
                  <a:extLst>
                    <a:ext uri="{9D8B030D-6E8A-4147-A177-3AD203B41FA5}">
                      <a16:colId xmlns:a16="http://schemas.microsoft.com/office/drawing/2014/main" xmlns="" val="20003"/>
                    </a:ext>
                  </a:extLst>
                </a:gridCol>
              </a:tblGrid>
              <a:tr h="860504">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H</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mj-lt"/>
                        </a:rPr>
                        <a:t>ì</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nh</a:t>
                      </a: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thøc</a:t>
                      </a: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Tæ</a:t>
                      </a: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chøc</a:t>
                      </a:r>
                      <a:endPar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éc</a:t>
                      </a: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quyÒn</a:t>
                      </a:r>
                      <a:endPar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Liªn</a:t>
                      </a: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kÕt</a:t>
                      </a:r>
                      <a:endPar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Đéc</a:t>
                      </a: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lËp</a:t>
                      </a:r>
                      <a:endPar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0"/>
                  </a:ext>
                </a:extLst>
              </a:tr>
              <a:tr h="860504">
                <a:tc rowSpan="3">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Liªn</a:t>
                      </a: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minh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theo</a:t>
                      </a: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chiÒu</a:t>
                      </a: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ngang</a:t>
                      </a:r>
                      <a:endPar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C¸cten</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Gi</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c¶,</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s¶n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l­ưîng</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S¶n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xuÊt</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vi-VN"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t</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iªu</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thô</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1"/>
                  </a:ext>
                </a:extLst>
              </a:tr>
              <a:tr h="1211725">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vi-VN"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Xanh®ica</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HTQT</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iÒu</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hµnhviÖc</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mua,b¸n</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vi-VN"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S¶n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xuÊt</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2"/>
                  </a:ext>
                </a:extLst>
              </a:tr>
              <a:tr h="790259">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T¬rít</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Héi</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ång</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qu¶n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trÞ</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iÒu</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hµnh</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s¶n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xuÊt</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a:t>
                      </a:r>
                      <a:r>
                        <a:rPr kumimoji="0" lang="vi-VN"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tiªu</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thô</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extLst>
                  <a:ext uri="{0D108BD9-81ED-4DB2-BD59-A6C34878D82A}">
                    <a16:rowId xmlns:a16="http://schemas.microsoft.com/office/drawing/2014/main" xmlns="" val="10003"/>
                  </a:ext>
                </a:extLst>
              </a:tr>
              <a:tr h="1141480">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Liªn</a:t>
                      </a: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minh</a:t>
                      </a:r>
                      <a:endPar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theo</a:t>
                      </a: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chiÒu</a:t>
                      </a: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däc</a:t>
                      </a:r>
                      <a:endPar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C«ngxoocxiom</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Liªn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kÕt</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giữa</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c¸c</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t/c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éc</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quyÒn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ë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c¸c</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ngµnh</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cã</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liªn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quan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vÒ</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kinh</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tÕ</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kü</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thuËt</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extLst>
                  <a:ext uri="{0D108BD9-81ED-4DB2-BD59-A6C34878D82A}">
                    <a16:rowId xmlns:a16="http://schemas.microsoft.com/office/drawing/2014/main" xmlns="" val="10004"/>
                  </a:ext>
                </a:extLst>
              </a:tr>
              <a:tr h="449126">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anchor="b"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extLst>
                  <a:ext uri="{0D108BD9-81ED-4DB2-BD59-A6C34878D82A}">
                    <a16:rowId xmlns:a16="http://schemas.microsoft.com/office/drawing/2014/main" xmlns="" val="10005"/>
                  </a:ext>
                </a:extLst>
              </a:tr>
            </a:tbl>
          </a:graphicData>
        </a:graphic>
      </p:graphicFrame>
      <p:sp>
        <p:nvSpPr>
          <p:cNvPr id="4" name="Rectangle 3"/>
          <p:cNvSpPr/>
          <p:nvPr/>
        </p:nvSpPr>
        <p:spPr>
          <a:xfrm>
            <a:off x="3743635" y="378791"/>
            <a:ext cx="5413661" cy="461665"/>
          </a:xfrm>
          <a:prstGeom prst="rect">
            <a:avLst/>
          </a:prstGeom>
        </p:spPr>
        <p:txBody>
          <a:bodyPr wrap="none">
            <a:spAutoFit/>
          </a:bodyPr>
          <a:lstStyle/>
          <a:p>
            <a:pPr marL="342900" marR="0" lvl="0" indent="-342900" algn="l" defTabSz="914286"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Các</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hình</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thức</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độc</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quyền</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cơ</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bản</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endParaRPr kumimoji="0" lang="en-US" sz="2400" b="1" i="0" u="none" strike="noStrike" kern="1200" cap="none" spc="0" normalizeH="0" baseline="0" noProof="0" dirty="0">
              <a:ln>
                <a:noFill/>
              </a:ln>
              <a:solidFill>
                <a:srgbClr val="800000"/>
              </a:solidFill>
              <a:effectLst/>
              <a:uLnTx/>
              <a:uFillTx/>
              <a:latin typeface="Arial"/>
              <a:ea typeface="Arial Unicode MS"/>
              <a:cs typeface="+mn-cs"/>
            </a:endParaRPr>
          </a:p>
        </p:txBody>
      </p:sp>
    </p:spTree>
    <p:extLst>
      <p:ext uri="{BB962C8B-B14F-4D97-AF65-F5344CB8AC3E}">
        <p14:creationId xmlns:p14="http://schemas.microsoft.com/office/powerpoint/2010/main" val="43664466"/>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1656039" y="1864995"/>
            <a:ext cx="1617663" cy="762000"/>
          </a:xfrm>
          <a:prstGeom prst="rect">
            <a:avLst/>
          </a:prstGeom>
          <a:solidFill>
            <a:srgbClr val="9900CC"/>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Ng©n</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hµng</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nhá</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79" name="Rectangle 3"/>
          <p:cNvSpPr>
            <a:spLocks noChangeArrowheads="1"/>
          </p:cNvSpPr>
          <p:nvPr/>
        </p:nvSpPr>
        <p:spPr bwMode="auto">
          <a:xfrm>
            <a:off x="3813452" y="1255395"/>
            <a:ext cx="1462087" cy="533400"/>
          </a:xfrm>
          <a:prstGeom prst="rect">
            <a:avLst/>
          </a:prstGeom>
          <a:solidFill>
            <a:srgbClr val="00B05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Ph</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s¶n</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80" name="Oval 4"/>
          <p:cNvSpPr>
            <a:spLocks noChangeArrowheads="1"/>
          </p:cNvSpPr>
          <p:nvPr/>
        </p:nvSpPr>
        <p:spPr bwMode="auto">
          <a:xfrm>
            <a:off x="5982103" y="1111250"/>
            <a:ext cx="1847850" cy="1600200"/>
          </a:xfrm>
          <a:prstGeom prst="ellipse">
            <a:avLst/>
          </a:prstGeom>
          <a:solidFill>
            <a:srgbClr val="FF0000"/>
          </a:solidFill>
          <a:ln w="9525">
            <a:solidFill>
              <a:schemeClr val="tx1"/>
            </a:solidFill>
            <a:round/>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VnTime" panose="020B7200000000000000" pitchFamily="34" charset="0"/>
                <a:ea typeface="Arial Unicode MS"/>
                <a:cs typeface="+mn-cs"/>
              </a:rPr>
              <a:t>Tæ chøc</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VnTime" panose="020B7200000000000000" pitchFamily="34" charset="0"/>
                <a:ea typeface="Arial Unicode MS"/>
                <a:cs typeface="+mn-cs"/>
              </a:rPr>
              <a:t>®éc quyÒn</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VnTime" panose="020B7200000000000000" pitchFamily="34" charset="0"/>
                <a:ea typeface="Arial Unicode MS"/>
                <a:cs typeface="+mn-cs"/>
              </a:rPr>
              <a:t>ng©n hµng</a:t>
            </a:r>
          </a:p>
        </p:txBody>
      </p:sp>
      <p:sp>
        <p:nvSpPr>
          <p:cNvPr id="50181" name="Oval 5"/>
          <p:cNvSpPr>
            <a:spLocks noChangeArrowheads="1"/>
          </p:cNvSpPr>
          <p:nvPr/>
        </p:nvSpPr>
        <p:spPr bwMode="auto">
          <a:xfrm>
            <a:off x="8572585" y="1169670"/>
            <a:ext cx="2000250" cy="1524000"/>
          </a:xfrm>
          <a:prstGeom prst="ellipse">
            <a:avLst/>
          </a:prstGeom>
          <a:solidFill>
            <a:schemeClr val="accent6">
              <a:lumMod val="75000"/>
            </a:schemeClr>
          </a:solidFill>
          <a:ln w="9525">
            <a:solidFill>
              <a:srgbClr val="CC0099"/>
            </a:solidFill>
            <a:round/>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schemeClr val="bg1"/>
                </a:solidFill>
                <a:effectLst/>
                <a:uLnTx/>
                <a:uFillTx/>
                <a:latin typeface=".VnTime" panose="020B7200000000000000" pitchFamily="34" charset="0"/>
                <a:ea typeface="Arial Unicode MS"/>
                <a:cs typeface="+mn-cs"/>
              </a:rPr>
              <a:t>Tæ</a:t>
            </a:r>
            <a:r>
              <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chemeClr val="bg1"/>
                </a:solidFill>
                <a:effectLst/>
                <a:uLnTx/>
                <a:uFillTx/>
                <a:latin typeface=".VnTime" panose="020B7200000000000000" pitchFamily="34" charset="0"/>
                <a:ea typeface="Arial Unicode MS"/>
                <a:cs typeface="+mn-cs"/>
              </a:rPr>
              <a:t>chøc</a:t>
            </a:r>
            <a:endPar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rPr>
              <a:t>®</a:t>
            </a:r>
            <a:r>
              <a:rPr kumimoji="0" lang="en-US" sz="2400" b="0" i="0" u="none" strike="noStrike" kern="1200" cap="none" spc="0" normalizeH="0" baseline="0" noProof="0" dirty="0" err="1">
                <a:ln>
                  <a:noFill/>
                </a:ln>
                <a:solidFill>
                  <a:schemeClr val="bg1"/>
                </a:solidFill>
                <a:effectLst/>
                <a:uLnTx/>
                <a:uFillTx/>
                <a:latin typeface=".VnTime" panose="020B7200000000000000" pitchFamily="34" charset="0"/>
                <a:ea typeface="Arial Unicode MS"/>
                <a:cs typeface="+mn-cs"/>
              </a:rPr>
              <a:t>éc</a:t>
            </a:r>
            <a:r>
              <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chemeClr val="bg1"/>
                </a:solidFill>
                <a:effectLst/>
                <a:uLnTx/>
                <a:uFillTx/>
                <a:latin typeface=".VnTime" panose="020B7200000000000000" pitchFamily="34" charset="0"/>
                <a:ea typeface="Arial Unicode MS"/>
                <a:cs typeface="+mn-cs"/>
              </a:rPr>
              <a:t>quyÒn</a:t>
            </a:r>
            <a:endPar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schemeClr val="bg1"/>
                </a:solidFill>
                <a:effectLst/>
                <a:uLnTx/>
                <a:uFillTx/>
                <a:latin typeface=".VnTime" panose="020B7200000000000000" pitchFamily="34" charset="0"/>
                <a:ea typeface="Arial Unicode MS"/>
                <a:cs typeface="+mn-cs"/>
              </a:rPr>
              <a:t>c«ng</a:t>
            </a:r>
            <a:r>
              <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chemeClr val="bg1"/>
                </a:solidFill>
                <a:effectLst/>
                <a:uLnTx/>
                <a:uFillTx/>
                <a:latin typeface=".VnTime" panose="020B7200000000000000" pitchFamily="34" charset="0"/>
                <a:ea typeface="Arial Unicode MS"/>
                <a:cs typeface="+mn-cs"/>
              </a:rPr>
              <a:t>nghiÖp</a:t>
            </a:r>
            <a:endPar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endParaRPr>
          </a:p>
        </p:txBody>
      </p:sp>
      <p:sp>
        <p:nvSpPr>
          <p:cNvPr id="13318" name="Line 6"/>
          <p:cNvSpPr>
            <a:spLocks noChangeShapeType="1"/>
          </p:cNvSpPr>
          <p:nvPr/>
        </p:nvSpPr>
        <p:spPr bwMode="auto">
          <a:xfrm>
            <a:off x="4737377" y="1788795"/>
            <a:ext cx="23018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3319" name="Line 7"/>
          <p:cNvSpPr>
            <a:spLocks noChangeShapeType="1"/>
          </p:cNvSpPr>
          <p:nvPr/>
        </p:nvSpPr>
        <p:spPr bwMode="auto">
          <a:xfrm>
            <a:off x="4737377" y="2779395"/>
            <a:ext cx="23018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50184" name="Line 8"/>
          <p:cNvSpPr>
            <a:spLocks noChangeShapeType="1"/>
          </p:cNvSpPr>
          <p:nvPr/>
        </p:nvSpPr>
        <p:spPr bwMode="auto">
          <a:xfrm>
            <a:off x="7829951" y="1771943"/>
            <a:ext cx="685798" cy="0"/>
          </a:xfrm>
          <a:prstGeom prst="line">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50185" name="Line 9"/>
          <p:cNvSpPr>
            <a:spLocks noChangeShapeType="1"/>
          </p:cNvSpPr>
          <p:nvPr/>
        </p:nvSpPr>
        <p:spPr bwMode="auto">
          <a:xfrm flipH="1">
            <a:off x="7829951" y="2158511"/>
            <a:ext cx="685799" cy="0"/>
          </a:xfrm>
          <a:prstGeom prst="line">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50186" name="Rectangle 10"/>
          <p:cNvSpPr>
            <a:spLocks noChangeArrowheads="1"/>
          </p:cNvSpPr>
          <p:nvPr/>
        </p:nvSpPr>
        <p:spPr bwMode="auto">
          <a:xfrm>
            <a:off x="7134506" y="3000228"/>
            <a:ext cx="2078037" cy="533400"/>
          </a:xfrm>
          <a:prstGeom prst="rect">
            <a:avLst/>
          </a:prstGeom>
          <a:solidFill>
            <a:srgbClr val="D60093"/>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tµi</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chÝnh</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87" name="Line 11"/>
          <p:cNvSpPr>
            <a:spLocks noChangeShapeType="1"/>
          </p:cNvSpPr>
          <p:nvPr/>
        </p:nvSpPr>
        <p:spPr bwMode="auto">
          <a:xfrm>
            <a:off x="8173525" y="2236470"/>
            <a:ext cx="0" cy="685800"/>
          </a:xfrm>
          <a:prstGeom prst="line">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50189" name="Text Box 13"/>
          <p:cNvSpPr txBox="1">
            <a:spLocks noChangeArrowheads="1"/>
          </p:cNvSpPr>
          <p:nvPr/>
        </p:nvSpPr>
        <p:spPr bwMode="auto">
          <a:xfrm>
            <a:off x="1818665" y="3417570"/>
            <a:ext cx="40370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Vai</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trß</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míi</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cña</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ng©n</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hµ</a:t>
            </a:r>
            <a:r>
              <a:rPr kumimoji="0" lang="vi-VN"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ng:</a:t>
            </a:r>
            <a:endPar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endParaRPr>
          </a:p>
        </p:txBody>
      </p:sp>
      <p:sp>
        <p:nvSpPr>
          <p:cNvPr id="50190" name="Rectangle 14"/>
          <p:cNvSpPr>
            <a:spLocks noChangeArrowheads="1"/>
          </p:cNvSpPr>
          <p:nvPr/>
        </p:nvSpPr>
        <p:spPr bwMode="auto">
          <a:xfrm>
            <a:off x="2034565" y="5106670"/>
            <a:ext cx="1771650" cy="762000"/>
          </a:xfrm>
          <a:prstGeom prst="rect">
            <a:avLst/>
          </a:prstGeom>
          <a:solidFill>
            <a:srgbClr val="7030A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Vai</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trß</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cña</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ng©n</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hµng</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91" name="Rectangle 15"/>
          <p:cNvSpPr>
            <a:spLocks noChangeArrowheads="1"/>
          </p:cNvSpPr>
          <p:nvPr/>
        </p:nvSpPr>
        <p:spPr bwMode="auto">
          <a:xfrm>
            <a:off x="4204678" y="4166870"/>
            <a:ext cx="1539875" cy="457200"/>
          </a:xfrm>
          <a:prstGeom prst="rect">
            <a:avLst/>
          </a:prstGeom>
          <a:solidFill>
            <a:srgbClr val="0033CC"/>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Vai</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trß</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cò</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92" name="Rectangle 16"/>
          <p:cNvSpPr>
            <a:spLocks noChangeArrowheads="1"/>
          </p:cNvSpPr>
          <p:nvPr/>
        </p:nvSpPr>
        <p:spPr bwMode="auto">
          <a:xfrm>
            <a:off x="6390666" y="4014470"/>
            <a:ext cx="4079875" cy="762000"/>
          </a:xfrm>
          <a:prstGeom prst="rect">
            <a:avLst/>
          </a:prstGeom>
          <a:solidFill>
            <a:srgbClr val="00800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Trung</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gian</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trong</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thanh</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to¸n</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vµ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tÝn</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dông</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93" name="Rectangle 17"/>
          <p:cNvSpPr>
            <a:spLocks noChangeArrowheads="1"/>
          </p:cNvSpPr>
          <p:nvPr/>
        </p:nvSpPr>
        <p:spPr bwMode="auto">
          <a:xfrm>
            <a:off x="6390666" y="5030470"/>
            <a:ext cx="4079875" cy="762000"/>
          </a:xfrm>
          <a:prstGeom prst="rect">
            <a:avLst/>
          </a:prstGeom>
          <a:solidFill>
            <a:srgbClr val="00800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solidFill>
                <a:effectLst/>
                <a:uLnTx/>
                <a:uFillTx/>
                <a:latin typeface=".VnTime" panose="020B7200000000000000" pitchFamily="34" charset="0"/>
                <a:ea typeface="Arial Unicode MS"/>
                <a:cs typeface="+mn-cs"/>
              </a:rPr>
              <a:t>Th©m nhËp vµo c¸c tæ chøc</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solidFill>
                <a:effectLst/>
                <a:uLnTx/>
                <a:uFillTx/>
                <a:latin typeface=".VnTime" panose="020B7200000000000000" pitchFamily="34" charset="0"/>
                <a:ea typeface="Arial Unicode MS"/>
                <a:cs typeface="+mn-cs"/>
              </a:rPr>
              <a:t> ®éc quyÒn ®Ó gi¸m s¸t</a:t>
            </a:r>
          </a:p>
        </p:txBody>
      </p:sp>
      <p:sp>
        <p:nvSpPr>
          <p:cNvPr id="50194" name="Rectangle 18"/>
          <p:cNvSpPr>
            <a:spLocks noChangeArrowheads="1"/>
          </p:cNvSpPr>
          <p:nvPr/>
        </p:nvSpPr>
        <p:spPr bwMode="auto">
          <a:xfrm>
            <a:off x="6411303" y="6071870"/>
            <a:ext cx="4079875" cy="685800"/>
          </a:xfrm>
          <a:prstGeom prst="rect">
            <a:avLst/>
          </a:prstGeom>
          <a:solidFill>
            <a:srgbClr val="00800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Trùc</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tiÕp</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Çu</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vµo</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c«ng</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nghiÖp</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95" name="Rectangle 19"/>
          <p:cNvSpPr>
            <a:spLocks noChangeArrowheads="1"/>
          </p:cNvSpPr>
          <p:nvPr/>
        </p:nvSpPr>
        <p:spPr bwMode="auto">
          <a:xfrm>
            <a:off x="4204678" y="5716270"/>
            <a:ext cx="1539875" cy="457200"/>
          </a:xfrm>
          <a:prstGeom prst="rect">
            <a:avLst/>
          </a:prstGeom>
          <a:solidFill>
            <a:srgbClr val="66330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Vai</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trß</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míi</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96" name="Rectangle 20"/>
          <p:cNvSpPr>
            <a:spLocks noChangeArrowheads="1"/>
          </p:cNvSpPr>
          <p:nvPr/>
        </p:nvSpPr>
        <p:spPr bwMode="auto">
          <a:xfrm>
            <a:off x="3813452" y="2626995"/>
            <a:ext cx="1462087" cy="533400"/>
          </a:xfrm>
          <a:prstGeom prst="rect">
            <a:avLst/>
          </a:prstGeom>
          <a:solidFill>
            <a:srgbClr val="00B05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S¸t</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nhËp</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cxnSp>
        <p:nvCxnSpPr>
          <p:cNvPr id="50197" name="AutoShape 21"/>
          <p:cNvCxnSpPr>
            <a:cxnSpLocks noChangeShapeType="1"/>
            <a:stCxn id="50190" idx="3"/>
            <a:endCxn id="50191" idx="1"/>
          </p:cNvCxnSpPr>
          <p:nvPr/>
        </p:nvCxnSpPr>
        <p:spPr bwMode="auto">
          <a:xfrm flipV="1">
            <a:off x="3806215" y="4395470"/>
            <a:ext cx="398462" cy="109220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198" name="AutoShape 22"/>
          <p:cNvCxnSpPr>
            <a:cxnSpLocks noChangeShapeType="1"/>
            <a:stCxn id="50190" idx="3"/>
            <a:endCxn id="50195" idx="1"/>
          </p:cNvCxnSpPr>
          <p:nvPr/>
        </p:nvCxnSpPr>
        <p:spPr bwMode="auto">
          <a:xfrm>
            <a:off x="3806215" y="5487670"/>
            <a:ext cx="398462" cy="45720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199" name="AutoShape 23"/>
          <p:cNvCxnSpPr>
            <a:cxnSpLocks noChangeShapeType="1"/>
            <a:stCxn id="50191" idx="3"/>
            <a:endCxn id="50192" idx="1"/>
          </p:cNvCxnSpPr>
          <p:nvPr/>
        </p:nvCxnSpPr>
        <p:spPr bwMode="auto">
          <a:xfrm>
            <a:off x="5703278" y="4395470"/>
            <a:ext cx="639763" cy="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200" name="AutoShape 24"/>
          <p:cNvCxnSpPr>
            <a:cxnSpLocks noChangeShapeType="1"/>
            <a:stCxn id="50195" idx="3"/>
            <a:endCxn id="50193" idx="1"/>
          </p:cNvCxnSpPr>
          <p:nvPr/>
        </p:nvCxnSpPr>
        <p:spPr bwMode="auto">
          <a:xfrm flipV="1">
            <a:off x="5703278" y="5411470"/>
            <a:ext cx="639763" cy="53340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201" name="AutoShape 25"/>
          <p:cNvCxnSpPr>
            <a:cxnSpLocks noChangeShapeType="1"/>
            <a:stCxn id="50195" idx="3"/>
            <a:endCxn id="50194" idx="1"/>
          </p:cNvCxnSpPr>
          <p:nvPr/>
        </p:nvCxnSpPr>
        <p:spPr bwMode="auto">
          <a:xfrm>
            <a:off x="5703277" y="5944870"/>
            <a:ext cx="660400" cy="46990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202" name="AutoShape 26"/>
          <p:cNvCxnSpPr>
            <a:cxnSpLocks noChangeShapeType="1"/>
            <a:stCxn id="50178" idx="3"/>
            <a:endCxn id="50179" idx="1"/>
          </p:cNvCxnSpPr>
          <p:nvPr/>
        </p:nvCxnSpPr>
        <p:spPr bwMode="auto">
          <a:xfrm flipV="1">
            <a:off x="3273701" y="1522095"/>
            <a:ext cx="539750" cy="72390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203" name="AutoShape 27"/>
          <p:cNvCxnSpPr>
            <a:cxnSpLocks noChangeShapeType="1"/>
            <a:stCxn id="50178" idx="3"/>
            <a:endCxn id="50196" idx="1"/>
          </p:cNvCxnSpPr>
          <p:nvPr/>
        </p:nvCxnSpPr>
        <p:spPr bwMode="auto">
          <a:xfrm>
            <a:off x="3273701" y="2245995"/>
            <a:ext cx="539750" cy="64770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204" name="AutoShape 28"/>
          <p:cNvCxnSpPr>
            <a:cxnSpLocks noChangeShapeType="1"/>
            <a:stCxn id="50179" idx="3"/>
          </p:cNvCxnSpPr>
          <p:nvPr/>
        </p:nvCxnSpPr>
        <p:spPr bwMode="auto">
          <a:xfrm>
            <a:off x="5237438" y="1522095"/>
            <a:ext cx="685800" cy="381000"/>
          </a:xfrm>
          <a:prstGeom prst="bentConnector3">
            <a:avLst>
              <a:gd name="adj1" fmla="val 50000"/>
            </a:avLst>
          </a:prstGeom>
          <a:noFill/>
          <a:ln w="952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205" name="AutoShape 29"/>
          <p:cNvCxnSpPr>
            <a:cxnSpLocks noChangeShapeType="1"/>
            <a:stCxn id="50196" idx="3"/>
          </p:cNvCxnSpPr>
          <p:nvPr/>
        </p:nvCxnSpPr>
        <p:spPr bwMode="auto">
          <a:xfrm flipV="1">
            <a:off x="5237438" y="1903095"/>
            <a:ext cx="685800" cy="990600"/>
          </a:xfrm>
          <a:prstGeom prst="bentConnector3">
            <a:avLst>
              <a:gd name="adj1" fmla="val 50000"/>
            </a:avLst>
          </a:prstGeom>
          <a:noFill/>
          <a:ln w="952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2" name="TextBox 31">
            <a:extLst>
              <a:ext uri="{FF2B5EF4-FFF2-40B4-BE49-F238E27FC236}">
                <a16:creationId xmlns:a16="http://schemas.microsoft.com/office/drawing/2014/main" xmlns="" id="{33FEF114-A9C2-40EE-950A-BF18F8CA7D25}"/>
              </a:ext>
            </a:extLst>
          </p:cNvPr>
          <p:cNvSpPr txBox="1"/>
          <p:nvPr/>
        </p:nvSpPr>
        <p:spPr>
          <a:xfrm>
            <a:off x="800126" y="242153"/>
            <a:ext cx="10621107" cy="830997"/>
          </a:xfrm>
          <a:prstGeom prst="rect">
            <a:avLst/>
          </a:prstGeom>
          <a:noFill/>
          <a:ln>
            <a:solidFill>
              <a:schemeClr val="tx1"/>
            </a:solidFill>
          </a:ln>
        </p:spPr>
        <p:txBody>
          <a:bodyPr wrap="square">
            <a:spAutoFit/>
          </a:bodyPr>
          <a:lstStyle/>
          <a:p>
            <a:pPr algn="ctr"/>
            <a:r>
              <a:rPr lang="vi-VN" sz="2400" b="1" dirty="0">
                <a:solidFill>
                  <a:srgbClr val="0070C0"/>
                </a:solidFill>
                <a:cs typeface="Arial" panose="020B0604020202020204" pitchFamily="34" charset="0"/>
              </a:rPr>
              <a:t>4.2.1.2. Sức mạnh của các tổ chức độc quyền do tư bản tài chính và hệ thống tài phiệt chi phối</a:t>
            </a:r>
          </a:p>
        </p:txBody>
      </p:sp>
      <p:pic>
        <p:nvPicPr>
          <p:cNvPr id="1026" name="Picture 1">
            <a:extLst>
              <a:ext uri="{FF2B5EF4-FFF2-40B4-BE49-F238E27FC236}">
                <a16:creationId xmlns:a16="http://schemas.microsoft.com/office/drawing/2014/main" xmlns="" id="{38B8819F-0B85-4ABD-9244-DB19EE1B9B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916" y="4116070"/>
            <a:ext cx="1555749"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0900582"/>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12345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4434" y="3960900"/>
            <a:ext cx="2590800" cy="1801812"/>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15363" name="AutoShape 5"/>
          <p:cNvSpPr>
            <a:spLocks noChangeArrowheads="1"/>
          </p:cNvSpPr>
          <p:nvPr/>
        </p:nvSpPr>
        <p:spPr bwMode="auto">
          <a:xfrm>
            <a:off x="6904630" y="640355"/>
            <a:ext cx="2286000" cy="1324707"/>
          </a:xfrm>
          <a:prstGeom prst="triangle">
            <a:avLst>
              <a:gd name="adj" fmla="val 50000"/>
            </a:avLst>
          </a:prstGeom>
          <a:solidFill>
            <a:srgbClr val="FF99CC"/>
          </a:solidFill>
          <a:ln w="28575">
            <a:solidFill>
              <a:schemeClr val="tx1"/>
            </a:solidFill>
            <a:miter lim="800000"/>
            <a:headEnd/>
            <a:tailEnd/>
          </a:ln>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ĐÇu</a:t>
            </a:r>
            <a:r>
              <a:rPr kumimoji="0" lang="en-US" sz="20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sá</a:t>
            </a:r>
            <a:endParaRPr kumimoji="0" lang="en-US" sz="20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tµi</a:t>
            </a:r>
            <a:r>
              <a:rPr kumimoji="0" lang="en-US" sz="20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chÝnh</a:t>
            </a:r>
            <a:endParaRPr kumimoji="0" lang="en-US" sz="20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endParaRPr>
          </a:p>
        </p:txBody>
      </p:sp>
      <p:sp>
        <p:nvSpPr>
          <p:cNvPr id="15364" name="AutoShape 6"/>
          <p:cNvSpPr>
            <a:spLocks noChangeArrowheads="1"/>
          </p:cNvSpPr>
          <p:nvPr/>
        </p:nvSpPr>
        <p:spPr bwMode="auto">
          <a:xfrm rot="10800000" flipH="1">
            <a:off x="6447430" y="2641931"/>
            <a:ext cx="3200400" cy="996619"/>
          </a:xfrm>
          <a:custGeom>
            <a:avLst/>
            <a:gdLst>
              <a:gd name="T0" fmla="*/ 2147483647 w 21600"/>
              <a:gd name="T1" fmla="*/ 345664631 h 21600"/>
              <a:gd name="T2" fmla="*/ 2147483647 w 21600"/>
              <a:gd name="T3" fmla="*/ 691329263 h 21600"/>
              <a:gd name="T4" fmla="*/ 2147483647 w 21600"/>
              <a:gd name="T5" fmla="*/ 345664631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1"/>
          </a:gradFill>
          <a:ln w="28575">
            <a:solidFill>
              <a:schemeClr val="tx1"/>
            </a:solidFill>
            <a:miter lim="800000"/>
            <a:headEnd/>
            <a:tailEnd/>
          </a:ln>
        </p:spPr>
        <p:txBody>
          <a:bodyPr rot="10800000"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A50021"/>
                </a:solidFill>
                <a:effectLst/>
                <a:uLnTx/>
                <a:uFillTx/>
                <a:latin typeface=".VnTime" panose="020B7200000000000000" pitchFamily="34" charset="0"/>
                <a:ea typeface="Arial Unicode MS"/>
                <a:cs typeface="+mn-cs"/>
              </a:rPr>
              <a:t>Tư</a:t>
            </a:r>
            <a:r>
              <a:rPr kumimoji="0" lang="en-US" sz="2000" b="1" i="0" u="none" strike="noStrike" kern="1200" cap="none" spc="0" normalizeH="0" baseline="0" noProof="0" dirty="0">
                <a:ln>
                  <a:noFill/>
                </a:ln>
                <a:solidFill>
                  <a:srgbClr val="A50021"/>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srgbClr val="A50021"/>
                </a:solidFill>
                <a:effectLst/>
                <a:uLnTx/>
                <a:uFillTx/>
                <a:latin typeface=".VnTime" panose="020B7200000000000000" pitchFamily="34" charset="0"/>
                <a:ea typeface="Arial Unicode MS"/>
                <a:cs typeface="+mn-cs"/>
              </a:rPr>
              <a:t>b¶n</a:t>
            </a:r>
            <a:r>
              <a:rPr kumimoji="0" lang="en-US" sz="2000" b="1" i="0" u="none" strike="noStrike" kern="1200" cap="none" spc="0" normalizeH="0" baseline="0" noProof="0" dirty="0">
                <a:ln>
                  <a:noFill/>
                </a:ln>
                <a:solidFill>
                  <a:srgbClr val="A50021"/>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srgbClr val="A50021"/>
                </a:solidFill>
                <a:effectLst/>
                <a:uLnTx/>
                <a:uFillTx/>
                <a:latin typeface=".VnTime" panose="020B7200000000000000" pitchFamily="34" charset="0"/>
                <a:ea typeface="Arial Unicode MS"/>
                <a:cs typeface="+mn-cs"/>
              </a:rPr>
              <a:t>tµi</a:t>
            </a:r>
            <a:r>
              <a:rPr kumimoji="0" lang="en-US" sz="2000" b="1" i="0" u="none" strike="noStrike" kern="1200" cap="none" spc="0" normalizeH="0" baseline="0" noProof="0" dirty="0">
                <a:ln>
                  <a:noFill/>
                </a:ln>
                <a:solidFill>
                  <a:srgbClr val="A50021"/>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srgbClr val="A50021"/>
                </a:solidFill>
                <a:effectLst/>
                <a:uLnTx/>
                <a:uFillTx/>
                <a:latin typeface=".VnTime" panose="020B7200000000000000" pitchFamily="34" charset="0"/>
                <a:ea typeface="Arial Unicode MS"/>
                <a:cs typeface="+mn-cs"/>
              </a:rPr>
              <a:t>chÝnh</a:t>
            </a:r>
            <a:endParaRPr kumimoji="0" lang="en-US" sz="2000" b="1" i="0" u="none" strike="noStrike" kern="1200" cap="none" spc="0" normalizeH="0" baseline="0" noProof="0" dirty="0">
              <a:ln>
                <a:noFill/>
              </a:ln>
              <a:solidFill>
                <a:srgbClr val="A50021"/>
              </a:solidFill>
              <a:effectLst/>
              <a:uLnTx/>
              <a:uFillTx/>
              <a:latin typeface=".VnTime" panose="020B7200000000000000" pitchFamily="34" charset="0"/>
              <a:ea typeface="Arial Unicode MS"/>
              <a:cs typeface="+mn-cs"/>
            </a:endParaRPr>
          </a:p>
        </p:txBody>
      </p:sp>
      <p:sp>
        <p:nvSpPr>
          <p:cNvPr id="15365" name="Line 7"/>
          <p:cNvSpPr>
            <a:spLocks noChangeShapeType="1"/>
          </p:cNvSpPr>
          <p:nvPr/>
        </p:nvSpPr>
        <p:spPr bwMode="auto">
          <a:xfrm>
            <a:off x="8047630" y="2089244"/>
            <a:ext cx="0" cy="45720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366" name="Rectangle 8"/>
          <p:cNvSpPr>
            <a:spLocks noChangeArrowheads="1"/>
          </p:cNvSpPr>
          <p:nvPr/>
        </p:nvSpPr>
        <p:spPr bwMode="auto">
          <a:xfrm>
            <a:off x="3702563" y="5579321"/>
            <a:ext cx="2286000" cy="990600"/>
          </a:xfrm>
          <a:prstGeom prst="rect">
            <a:avLst/>
          </a:prstGeom>
          <a:solidFill>
            <a:srgbClr val="FFFF66"/>
          </a:solidFill>
          <a:ln w="28575">
            <a:solidFill>
              <a:schemeClr val="tx1"/>
            </a:solidFill>
            <a:miter lim="800000"/>
            <a:headEnd/>
            <a:tailEnd/>
          </a:ln>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NÒn</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kinh</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tÕ</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trong</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nư­íc</a:t>
            </a:r>
            <a:endPar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endParaRPr>
          </a:p>
        </p:txBody>
      </p:sp>
      <p:sp>
        <p:nvSpPr>
          <p:cNvPr id="15367" name="Rectangle 9"/>
          <p:cNvSpPr>
            <a:spLocks noChangeArrowheads="1"/>
          </p:cNvSpPr>
          <p:nvPr/>
        </p:nvSpPr>
        <p:spPr bwMode="auto">
          <a:xfrm>
            <a:off x="9647830" y="5549752"/>
            <a:ext cx="2286000" cy="1020170"/>
          </a:xfrm>
          <a:prstGeom prst="rect">
            <a:avLst/>
          </a:prstGeom>
          <a:solidFill>
            <a:srgbClr val="FFFF66"/>
          </a:solidFill>
          <a:ln w="28575">
            <a:solidFill>
              <a:schemeClr val="tx1"/>
            </a:solidFill>
            <a:miter lim="800000"/>
            <a:headEnd/>
            <a:tailEnd/>
          </a:ln>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VnTime" panose="020B7200000000000000" pitchFamily="34" charset="0"/>
                <a:ea typeface="Arial Unicode MS"/>
                <a:cs typeface="+mn-cs"/>
              </a:rPr>
              <a:t>NÒn kinh tÕ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VnTime" panose="020B7200000000000000" pitchFamily="34" charset="0"/>
                <a:ea typeface="Arial Unicode MS"/>
                <a:cs typeface="+mn-cs"/>
              </a:rPr>
              <a:t>thÕ giíi</a:t>
            </a:r>
          </a:p>
        </p:txBody>
      </p:sp>
      <p:sp>
        <p:nvSpPr>
          <p:cNvPr id="15368" name="Line 10"/>
          <p:cNvSpPr>
            <a:spLocks noChangeShapeType="1"/>
          </p:cNvSpPr>
          <p:nvPr/>
        </p:nvSpPr>
        <p:spPr bwMode="auto">
          <a:xfrm flipH="1">
            <a:off x="4566967" y="3638551"/>
            <a:ext cx="1915058" cy="1920043"/>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369" name="Line 11"/>
          <p:cNvSpPr>
            <a:spLocks noChangeShapeType="1"/>
          </p:cNvSpPr>
          <p:nvPr/>
        </p:nvSpPr>
        <p:spPr bwMode="auto">
          <a:xfrm>
            <a:off x="9614195" y="3638551"/>
            <a:ext cx="1404098" cy="1848198"/>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370" name="WordArt 12"/>
          <p:cNvSpPr>
            <a:spLocks noChangeArrowheads="1" noChangeShapeType="1" noTextEdit="1"/>
          </p:cNvSpPr>
          <p:nvPr/>
        </p:nvSpPr>
        <p:spPr bwMode="auto">
          <a:xfrm rot="-2224644">
            <a:off x="4360726" y="3885556"/>
            <a:ext cx="2133600" cy="674687"/>
          </a:xfrm>
          <a:prstGeom prst="rect">
            <a:avLst/>
          </a:prstGeom>
        </p:spPr>
        <p:txBody>
          <a:bodyPr wrap="none" fromWordArt="1">
            <a:prstTxWarp prst="textSlantUp">
              <a:avLst>
                <a:gd name="adj" fmla="val 32056"/>
              </a:avLst>
            </a:prstTxWarp>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3600" b="1" i="0" u="none" strike="noStrike" kern="10" cap="none" spc="0" normalizeH="0" baseline="0" noProof="0" dirty="0" err="1">
                <a:ln w="9525">
                  <a:solidFill>
                    <a:srgbClr val="CC99FF"/>
                  </a:solidFill>
                  <a:round/>
                  <a:headEnd/>
                  <a:tailEnd/>
                </a:ln>
                <a:gradFill rotWithShape="1">
                  <a:gsLst>
                    <a:gs pos="0">
                      <a:srgbClr val="FFFFFF"/>
                    </a:gs>
                    <a:gs pos="100000">
                      <a:srgbClr val="800080"/>
                    </a:gs>
                  </a:gsLst>
                  <a:path path="rect">
                    <a:fillToRect l="50000" t="50000" r="50000" b="50000"/>
                  </a:path>
                </a:gradFill>
                <a:effectLst>
                  <a:outerShdw dist="53882" dir="2700000" algn="ctr" rotWithShape="0">
                    <a:srgbClr val="9999FF">
                      <a:alpha val="79999"/>
                    </a:srgbClr>
                  </a:outerShdw>
                </a:effectLst>
                <a:uLnTx/>
                <a:uFillTx/>
                <a:latin typeface=".VnTime" panose="020B7200000000000000" pitchFamily="34" charset="0"/>
                <a:ea typeface="Arial Unicode MS"/>
                <a:cs typeface="+mn-cs"/>
              </a:rPr>
              <a:t>chÕ</a:t>
            </a:r>
            <a:r>
              <a:rPr kumimoji="0" lang="en-US" sz="3600" b="1" i="0" u="none" strike="noStrike" kern="10" cap="none" spc="0" normalizeH="0" baseline="0" noProof="0" dirty="0">
                <a:ln w="9525">
                  <a:solidFill>
                    <a:srgbClr val="CC99FF"/>
                  </a:solidFill>
                  <a:round/>
                  <a:headEnd/>
                  <a:tailEnd/>
                </a:ln>
                <a:gradFill rotWithShape="1">
                  <a:gsLst>
                    <a:gs pos="0">
                      <a:srgbClr val="FFFFFF"/>
                    </a:gs>
                    <a:gs pos="100000">
                      <a:srgbClr val="800080"/>
                    </a:gs>
                  </a:gsLst>
                  <a:path path="rect">
                    <a:fillToRect l="50000" t="50000" r="50000" b="50000"/>
                  </a:path>
                </a:gradFill>
                <a:effectLst>
                  <a:outerShdw dist="53882" dir="2700000" algn="ctr" rotWithShape="0">
                    <a:srgbClr val="9999FF">
                      <a:alpha val="79999"/>
                    </a:srgbClr>
                  </a:outerShdw>
                </a:effectLst>
                <a:uLnTx/>
                <a:uFillTx/>
                <a:latin typeface=".VnTime" panose="020B7200000000000000" pitchFamily="34" charset="0"/>
                <a:ea typeface="Arial Unicode MS"/>
                <a:cs typeface="+mn-cs"/>
              </a:rPr>
              <a:t> ®é </a:t>
            </a:r>
            <a:r>
              <a:rPr kumimoji="0" lang="en-US" sz="3600" b="1" i="0" u="none" strike="noStrike" kern="10" cap="none" spc="0" normalizeH="0" baseline="0" noProof="0" dirty="0" err="1">
                <a:ln w="9525">
                  <a:solidFill>
                    <a:srgbClr val="CC99FF"/>
                  </a:solidFill>
                  <a:round/>
                  <a:headEnd/>
                  <a:tailEnd/>
                </a:ln>
                <a:gradFill rotWithShape="1">
                  <a:gsLst>
                    <a:gs pos="0">
                      <a:srgbClr val="FFFFFF"/>
                    </a:gs>
                    <a:gs pos="100000">
                      <a:srgbClr val="800080"/>
                    </a:gs>
                  </a:gsLst>
                  <a:path path="rect">
                    <a:fillToRect l="50000" t="50000" r="50000" b="50000"/>
                  </a:path>
                </a:gradFill>
                <a:effectLst>
                  <a:outerShdw dist="53882" dir="2700000" algn="ctr" rotWithShape="0">
                    <a:srgbClr val="9999FF">
                      <a:alpha val="79999"/>
                    </a:srgbClr>
                  </a:outerShdw>
                </a:effectLst>
                <a:uLnTx/>
                <a:uFillTx/>
                <a:latin typeface=".VnTime" panose="020B7200000000000000" pitchFamily="34" charset="0"/>
                <a:ea typeface="Arial Unicode MS"/>
                <a:cs typeface="+mn-cs"/>
              </a:rPr>
              <a:t>tham</a:t>
            </a:r>
            <a:r>
              <a:rPr kumimoji="0" lang="en-US" sz="3600" b="1" i="0" u="none" strike="noStrike" kern="10" cap="none" spc="0" normalizeH="0" baseline="0" noProof="0" dirty="0">
                <a:ln w="9525">
                  <a:solidFill>
                    <a:srgbClr val="CC99FF"/>
                  </a:solidFill>
                  <a:round/>
                  <a:headEnd/>
                  <a:tailEnd/>
                </a:ln>
                <a:gradFill rotWithShape="1">
                  <a:gsLst>
                    <a:gs pos="0">
                      <a:srgbClr val="FFFFFF"/>
                    </a:gs>
                    <a:gs pos="100000">
                      <a:srgbClr val="800080"/>
                    </a:gs>
                  </a:gsLst>
                  <a:path path="rect">
                    <a:fillToRect l="50000" t="50000" r="50000" b="50000"/>
                  </a:path>
                </a:gradFill>
                <a:effectLst>
                  <a:outerShdw dist="53882" dir="2700000" algn="ctr" rotWithShape="0">
                    <a:srgbClr val="9999FF">
                      <a:alpha val="79999"/>
                    </a:srgbClr>
                  </a:outerShdw>
                </a:effectLst>
                <a:uLnTx/>
                <a:uFillTx/>
                <a:latin typeface=".VnTime" panose="020B7200000000000000" pitchFamily="34" charset="0"/>
                <a:ea typeface="Arial Unicode MS"/>
                <a:cs typeface="+mn-cs"/>
              </a:rPr>
              <a:t> </a:t>
            </a:r>
            <a:r>
              <a:rPr kumimoji="0" lang="en-US" sz="3600" b="1" i="0" u="none" strike="noStrike" kern="10" cap="none" spc="0" normalizeH="0" baseline="0" noProof="0" dirty="0" err="1">
                <a:ln w="9525">
                  <a:solidFill>
                    <a:srgbClr val="CC99FF"/>
                  </a:solidFill>
                  <a:round/>
                  <a:headEnd/>
                  <a:tailEnd/>
                </a:ln>
                <a:gradFill rotWithShape="1">
                  <a:gsLst>
                    <a:gs pos="0">
                      <a:srgbClr val="FFFFFF"/>
                    </a:gs>
                    <a:gs pos="100000">
                      <a:srgbClr val="800080"/>
                    </a:gs>
                  </a:gsLst>
                  <a:path path="rect">
                    <a:fillToRect l="50000" t="50000" r="50000" b="50000"/>
                  </a:path>
                </a:gradFill>
                <a:effectLst>
                  <a:outerShdw dist="53882" dir="2700000" algn="ctr" rotWithShape="0">
                    <a:srgbClr val="9999FF">
                      <a:alpha val="79999"/>
                    </a:srgbClr>
                  </a:outerShdw>
                </a:effectLst>
                <a:uLnTx/>
                <a:uFillTx/>
                <a:latin typeface=".VnTime" panose="020B7200000000000000" pitchFamily="34" charset="0"/>
                <a:ea typeface="Arial Unicode MS"/>
                <a:cs typeface="+mn-cs"/>
              </a:rPr>
              <a:t>dù</a:t>
            </a:r>
            <a:endParaRPr kumimoji="0" lang="en-US" sz="3600" b="1" i="0" u="none" strike="noStrike" kern="10" cap="none" spc="0" normalizeH="0" baseline="0" noProof="0" dirty="0">
              <a:ln w="9525">
                <a:solidFill>
                  <a:srgbClr val="CC99FF"/>
                </a:solidFill>
                <a:round/>
                <a:headEnd/>
                <a:tailEnd/>
              </a:ln>
              <a:gradFill rotWithShape="1">
                <a:gsLst>
                  <a:gs pos="0">
                    <a:srgbClr val="FFFFFF"/>
                  </a:gs>
                  <a:gs pos="100000">
                    <a:srgbClr val="800080"/>
                  </a:gs>
                </a:gsLst>
                <a:path path="rect">
                  <a:fillToRect l="50000" t="50000" r="50000" b="50000"/>
                </a:path>
              </a:gradFill>
              <a:effectLst>
                <a:outerShdw dist="53882" dir="2700000" algn="ctr" rotWithShape="0">
                  <a:srgbClr val="9999FF">
                    <a:alpha val="79999"/>
                  </a:srgbClr>
                </a:outerShdw>
              </a:effectLst>
              <a:uLnTx/>
              <a:uFillTx/>
              <a:latin typeface=".VnTime" panose="020B7200000000000000" pitchFamily="34" charset="0"/>
              <a:ea typeface="Arial Unicode MS"/>
              <a:cs typeface="+mn-cs"/>
            </a:endParaRPr>
          </a:p>
        </p:txBody>
      </p:sp>
      <p:sp>
        <p:nvSpPr>
          <p:cNvPr id="16397" name="WordArt 13"/>
          <p:cNvSpPr>
            <a:spLocks noChangeArrowheads="1" noChangeShapeType="1" noTextEdit="1"/>
          </p:cNvSpPr>
          <p:nvPr/>
        </p:nvSpPr>
        <p:spPr bwMode="auto">
          <a:xfrm rot="2634363">
            <a:off x="6894514" y="4267200"/>
            <a:ext cx="2249487" cy="400050"/>
          </a:xfrm>
          <a:prstGeom prst="rect">
            <a:avLst/>
          </a:prstGeom>
        </p:spPr>
        <p:txBody>
          <a:bodyPr wrap="none" fromWordArt="1">
            <a:prstTxWarp prst="textPlain">
              <a:avLst>
                <a:gd name="adj" fmla="val 50000"/>
              </a:avLst>
            </a:prstTxWarp>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3600" b="0" i="0" u="none" strike="noStrike" kern="10" cap="none" spc="0" normalizeH="0" baseline="0" noProof="0" dirty="0">
                <a:ln w="19050">
                  <a:solidFill>
                    <a:srgbClr val="99CCFF"/>
                  </a:solidFill>
                  <a:round/>
                  <a:headEnd/>
                  <a:tailEnd/>
                </a:ln>
                <a:gradFill rotWithShape="1">
                  <a:gsLst>
                    <a:gs pos="0">
                      <a:srgbClr val="8EDADA"/>
                    </a:gs>
                    <a:gs pos="50000">
                      <a:srgbClr val="60BED4"/>
                    </a:gs>
                    <a:gs pos="100000">
                      <a:srgbClr val="8EDADA"/>
                    </a:gs>
                  </a:gsLst>
                  <a:lin ang="5400000" scaled="1"/>
                </a:gradFill>
                <a:effectLst>
                  <a:outerShdw dist="35921" dir="2700000" algn="ctr" rotWithShape="0">
                    <a:srgbClr val="990000"/>
                  </a:outerShdw>
                </a:effectLst>
                <a:uLnTx/>
                <a:uFillTx/>
                <a:latin typeface=".VnHelvetInsH"/>
                <a:ea typeface="Arial Unicode MS"/>
                <a:cs typeface="+mn-cs"/>
              </a:rPr>
              <a:t>                </a:t>
            </a:r>
          </a:p>
        </p:txBody>
      </p:sp>
      <p:sp>
        <p:nvSpPr>
          <p:cNvPr id="15372" name="Line 14"/>
          <p:cNvSpPr>
            <a:spLocks noChangeShapeType="1"/>
          </p:cNvSpPr>
          <p:nvPr/>
        </p:nvSpPr>
        <p:spPr bwMode="auto">
          <a:xfrm>
            <a:off x="5988563" y="6134100"/>
            <a:ext cx="3581400" cy="0"/>
          </a:xfrm>
          <a:prstGeom prst="line">
            <a:avLst/>
          </a:prstGeom>
          <a:noFill/>
          <a:ln w="57150">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6399" name="WordArt 15"/>
          <p:cNvSpPr>
            <a:spLocks noChangeArrowheads="1" noChangeShapeType="1" noTextEdit="1"/>
          </p:cNvSpPr>
          <p:nvPr/>
        </p:nvSpPr>
        <p:spPr bwMode="auto">
          <a:xfrm>
            <a:off x="288357" y="2127368"/>
            <a:ext cx="4788610" cy="302856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FadeUp">
              <a:avLst>
                <a:gd name="adj" fmla="val 9991"/>
              </a:avLst>
            </a:prstTxWarp>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Lªnin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T­ư</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b¶n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tµi</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chÝnh</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lµ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kÕt</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qu</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cña</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sù</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hîp</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nhÊt</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giữa</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tư</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b¶n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ng©n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hµng</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cña</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mét</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sè</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Ýt</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ng©n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hµng</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éc</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quyÒn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lín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nhÊt</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víi</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t­ư</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b¶n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cña</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nhữnng</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liªn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minh</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éc</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quyÒn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c¸c</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nh</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µ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c«ng</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nghiÖp</a:t>
            </a:r>
            <a:r>
              <a:rPr kumimoji="0" lang="en-US" sz="2800" b="1" i="0" u="none" strike="noStrike" kern="10" cap="none" spc="0" normalizeH="0" baseline="0" noProof="0" dirty="0">
                <a:ln>
                  <a:noFill/>
                </a:ln>
                <a:solidFill>
                  <a:srgbClr val="800000"/>
                </a:solidFill>
                <a:effectLst>
                  <a:outerShdw dist="35921" dir="2700000" sy="50000" rotWithShape="0">
                    <a:srgbClr val="875B0D">
                      <a:alpha val="70000"/>
                    </a:srgbClr>
                  </a:outerShdw>
                </a:effectLst>
                <a:uLnTx/>
                <a:uFillTx/>
                <a:latin typeface=".VnTime" panose="020B7200000000000000" pitchFamily="34" charset="0"/>
                <a:ea typeface="Arial Unicode MS"/>
                <a:cs typeface="+mn-cs"/>
              </a:rPr>
              <a:t>"</a:t>
            </a:r>
          </a:p>
        </p:txBody>
      </p:sp>
      <p:pic>
        <p:nvPicPr>
          <p:cNvPr id="16400" name="Picture 16" descr="leni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210" y="152400"/>
            <a:ext cx="2929503"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0" name="Picture 2">
            <a:extLst>
              <a:ext uri="{FF2B5EF4-FFF2-40B4-BE49-F238E27FC236}">
                <a16:creationId xmlns:a16="http://schemas.microsoft.com/office/drawing/2014/main" xmlns="" id="{6C97F65D-669A-4A90-AB07-CEDCC564F49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16243" y="0"/>
            <a:ext cx="1728119"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3830438"/>
      </p:ext>
    </p:extLst>
  </p:cSld>
  <p:clrMapOvr>
    <a:masterClrMapping/>
  </p:clrMapOvr>
  <p:transition spd="slow">
    <p:wheel spokes="8"/>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C2408B0C-2B8A-41D1-A4A6-51DA25E45EB9}"/>
              </a:ext>
            </a:extLst>
          </p:cNvPr>
          <p:cNvSpPr txBox="1"/>
          <p:nvPr/>
        </p:nvSpPr>
        <p:spPr>
          <a:xfrm>
            <a:off x="2685740" y="290467"/>
            <a:ext cx="6615248" cy="470345"/>
          </a:xfrm>
          <a:prstGeom prst="rect">
            <a:avLst/>
          </a:prstGeom>
          <a:noFill/>
          <a:ln>
            <a:solidFill>
              <a:schemeClr val="bg2">
                <a:lumMod val="10000"/>
              </a:schemeClr>
            </a:solidFill>
          </a:ln>
        </p:spPr>
        <p:txBody>
          <a:bodyPr wrap="square">
            <a:spAutoFit/>
          </a:bodyPr>
          <a:lstStyle/>
          <a:p>
            <a:r>
              <a:rPr lang="vi-VN" sz="2400" b="1" dirty="0">
                <a:solidFill>
                  <a:srgbClr val="660066"/>
                </a:solidFill>
                <a:cs typeface="Arial" panose="020B0604020202020204" pitchFamily="34" charset="0"/>
              </a:rPr>
              <a:t>4.2.1.3. Xuất khẩu tư bản trở thành phổ biến</a:t>
            </a:r>
          </a:p>
        </p:txBody>
      </p:sp>
      <p:sp>
        <p:nvSpPr>
          <p:cNvPr id="3" name="Rectangle 16">
            <a:extLst>
              <a:ext uri="{FF2B5EF4-FFF2-40B4-BE49-F238E27FC236}">
                <a16:creationId xmlns:a16="http://schemas.microsoft.com/office/drawing/2014/main" xmlns="" id="{1486CB2B-86EA-4B5A-91DD-FF530E3DA8E5}"/>
              </a:ext>
            </a:extLst>
          </p:cNvPr>
          <p:cNvSpPr>
            <a:spLocks noChangeArrowheads="1"/>
          </p:cNvSpPr>
          <p:nvPr/>
        </p:nvSpPr>
        <p:spPr bwMode="auto">
          <a:xfrm>
            <a:off x="411675" y="1315939"/>
            <a:ext cx="3046027"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Các</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nước</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TB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phát</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triển</a:t>
            </a:r>
            <a:endParaRPr kumimoji="0" lang="en-US" sz="2000" b="1" i="0" u="none" strike="noStrike" kern="1200" cap="none" spc="0" normalizeH="0" baseline="0" noProof="0" dirty="0">
              <a:ln>
                <a:noFill/>
              </a:ln>
              <a:solidFill>
                <a:srgbClr val="0000FF"/>
              </a:solidFill>
              <a:effectLst/>
              <a:uLnTx/>
              <a:uFillTx/>
              <a:latin typeface="Arial"/>
              <a:ea typeface="Arial Unicode MS"/>
              <a:cs typeface="+mn-cs"/>
            </a:endParaRPr>
          </a:p>
        </p:txBody>
      </p:sp>
      <p:sp>
        <p:nvSpPr>
          <p:cNvPr id="4" name="Rectangle 18">
            <a:extLst>
              <a:ext uri="{FF2B5EF4-FFF2-40B4-BE49-F238E27FC236}">
                <a16:creationId xmlns:a16="http://schemas.microsoft.com/office/drawing/2014/main" xmlns="" id="{CC4943D9-1F9A-4FF9-97B7-73526D470CAD}"/>
              </a:ext>
            </a:extLst>
          </p:cNvPr>
          <p:cNvSpPr>
            <a:spLocks noChangeArrowheads="1"/>
          </p:cNvSpPr>
          <p:nvPr/>
        </p:nvSpPr>
        <p:spPr bwMode="auto">
          <a:xfrm>
            <a:off x="617778" y="1794122"/>
            <a:ext cx="347306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r-FR" u="none" strike="noStrike" kern="1200" cap="none" spc="0" normalizeH="0" baseline="0" noProof="0" dirty="0" err="1">
                <a:ln>
                  <a:noFill/>
                </a:ln>
                <a:solidFill>
                  <a:prstClr val="black"/>
                </a:solidFill>
                <a:effectLst/>
                <a:uLnTx/>
                <a:uFillTx/>
                <a:ea typeface="Arial Unicode MS"/>
              </a:rPr>
              <a:t>Tiến</a:t>
            </a:r>
            <a:r>
              <a:rPr kumimoji="0" lang="fr-FR" u="none" strike="noStrike" kern="1200" cap="none" spc="0" normalizeH="0" baseline="0" noProof="0" dirty="0">
                <a:ln>
                  <a:noFill/>
                </a:ln>
                <a:solidFill>
                  <a:prstClr val="black"/>
                </a:solidFill>
                <a:effectLst/>
                <a:uLnTx/>
                <a:uFillTx/>
                <a:ea typeface="Arial Unicode MS"/>
              </a:rPr>
              <a:t> </a:t>
            </a:r>
            <a:r>
              <a:rPr kumimoji="0" lang="fr-FR" u="none" strike="noStrike" kern="1200" cap="none" spc="0" normalizeH="0" baseline="0" noProof="0" dirty="0" err="1">
                <a:ln>
                  <a:noFill/>
                </a:ln>
                <a:solidFill>
                  <a:prstClr val="black"/>
                </a:solidFill>
                <a:effectLst/>
                <a:uLnTx/>
                <a:uFillTx/>
                <a:ea typeface="Arial Unicode MS"/>
              </a:rPr>
              <a:t>bộ</a:t>
            </a:r>
            <a:r>
              <a:rPr kumimoji="0" lang="fr-FR" u="none" strike="noStrike" kern="1200" cap="none" spc="0" normalizeH="0" baseline="0" noProof="0" dirty="0">
                <a:ln>
                  <a:noFill/>
                </a:ln>
                <a:solidFill>
                  <a:prstClr val="black"/>
                </a:solidFill>
                <a:effectLst/>
                <a:uLnTx/>
                <a:uFillTx/>
                <a:ea typeface="Arial Unicode MS"/>
              </a:rPr>
              <a:t> </a:t>
            </a:r>
            <a:r>
              <a:rPr kumimoji="0" lang="fr-FR" u="none" strike="noStrike" kern="1200" cap="none" spc="0" normalizeH="0" baseline="0" noProof="0" dirty="0" err="1">
                <a:ln>
                  <a:noFill/>
                </a:ln>
                <a:solidFill>
                  <a:prstClr val="black"/>
                </a:solidFill>
                <a:effectLst/>
                <a:uLnTx/>
                <a:uFillTx/>
                <a:ea typeface="Arial Unicode MS"/>
              </a:rPr>
              <a:t>kỹ</a:t>
            </a:r>
            <a:r>
              <a:rPr kumimoji="0" lang="fr-FR" u="none" strike="noStrike" kern="1200" cap="none" spc="0" normalizeH="0" baseline="0" noProof="0" dirty="0">
                <a:ln>
                  <a:noFill/>
                </a:ln>
                <a:solidFill>
                  <a:prstClr val="black"/>
                </a:solidFill>
                <a:effectLst/>
                <a:uLnTx/>
                <a:uFillTx/>
                <a:ea typeface="Arial Unicode MS"/>
              </a:rPr>
              <a:t> </a:t>
            </a:r>
            <a:r>
              <a:rPr kumimoji="0" lang="fr-FR" u="none" strike="noStrike" kern="1200" cap="none" spc="0" normalizeH="0" baseline="0" noProof="0" dirty="0" err="1">
                <a:ln>
                  <a:noFill/>
                </a:ln>
                <a:solidFill>
                  <a:prstClr val="black"/>
                </a:solidFill>
                <a:effectLst/>
                <a:uLnTx/>
                <a:uFillTx/>
                <a:ea typeface="Arial Unicode MS"/>
              </a:rPr>
              <a:t>thuật</a:t>
            </a:r>
            <a:endParaRPr kumimoji="0" lang="vi-VN" u="none" strike="noStrike" kern="1200" cap="none" spc="0" normalizeH="0" baseline="0" noProof="0" dirty="0">
              <a:ln>
                <a:noFill/>
              </a:ln>
              <a:solidFill>
                <a:prstClr val="black"/>
              </a:solidFill>
              <a:effectLst/>
              <a:uLnTx/>
              <a:uFillTx/>
              <a:ea typeface="Arial Unicode MS"/>
            </a:endParaRPr>
          </a:p>
          <a:p>
            <a:pPr>
              <a:defRPr/>
            </a:pPr>
            <a:r>
              <a:rPr lang="fr-FR" dirty="0" err="1">
                <a:solidFill>
                  <a:prstClr val="black"/>
                </a:solidFill>
              </a:rPr>
              <a:t>Cấu</a:t>
            </a:r>
            <a:r>
              <a:rPr lang="fr-FR" dirty="0">
                <a:solidFill>
                  <a:prstClr val="black"/>
                </a:solidFill>
              </a:rPr>
              <a:t> </a:t>
            </a:r>
            <a:r>
              <a:rPr lang="fr-FR" dirty="0" err="1">
                <a:solidFill>
                  <a:prstClr val="black"/>
                </a:solidFill>
              </a:rPr>
              <a:t>tạo</a:t>
            </a:r>
            <a:r>
              <a:rPr lang="fr-FR" dirty="0">
                <a:solidFill>
                  <a:prstClr val="black"/>
                </a:solidFill>
              </a:rPr>
              <a:t> </a:t>
            </a:r>
            <a:r>
              <a:rPr lang="fr-FR" dirty="0" err="1">
                <a:solidFill>
                  <a:prstClr val="black"/>
                </a:solidFill>
              </a:rPr>
              <a:t>hữu</a:t>
            </a:r>
            <a:r>
              <a:rPr lang="fr-FR" dirty="0">
                <a:solidFill>
                  <a:prstClr val="black"/>
                </a:solidFill>
              </a:rPr>
              <a:t> </a:t>
            </a:r>
            <a:r>
              <a:rPr lang="fr-FR" dirty="0" err="1">
                <a:solidFill>
                  <a:prstClr val="black"/>
                </a:solidFill>
              </a:rPr>
              <a:t>cơ</a:t>
            </a:r>
            <a:r>
              <a:rPr lang="fr-FR" dirty="0">
                <a:solidFill>
                  <a:prstClr val="black"/>
                </a:solidFill>
              </a:rPr>
              <a:t> </a:t>
            </a:r>
            <a:r>
              <a:rPr lang="fr-FR" dirty="0" err="1">
                <a:solidFill>
                  <a:prstClr val="black"/>
                </a:solidFill>
              </a:rPr>
              <a:t>của</a:t>
            </a:r>
            <a:r>
              <a:rPr lang="fr-FR" dirty="0">
                <a:solidFill>
                  <a:prstClr val="black"/>
                </a:solidFill>
              </a:rPr>
              <a:t> TB </a:t>
            </a:r>
            <a:r>
              <a:rPr lang="fr-FR" dirty="0" err="1">
                <a:solidFill>
                  <a:prstClr val="black"/>
                </a:solidFill>
              </a:rPr>
              <a:t>tăng</a:t>
            </a:r>
            <a:r>
              <a:rPr lang="fr-FR" dirty="0">
                <a:solidFill>
                  <a:prstClr val="black"/>
                </a:solidFill>
              </a:rPr>
              <a:t> </a:t>
            </a:r>
            <a:r>
              <a:rPr lang="fr-FR" dirty="0" err="1">
                <a:solidFill>
                  <a:prstClr val="black"/>
                </a:solidFill>
              </a:rPr>
              <a:t>lên</a:t>
            </a:r>
            <a:endParaRPr lang="vi-VN" dirty="0">
              <a:solidFill>
                <a:prstClr val="black"/>
              </a:solidFill>
            </a:endParaRPr>
          </a:p>
          <a:p>
            <a:pPr>
              <a:defRPr/>
            </a:pPr>
            <a:r>
              <a:rPr lang="fr-FR" dirty="0" err="1">
                <a:solidFill>
                  <a:prstClr val="black"/>
                </a:solidFill>
              </a:rPr>
              <a:t>Tỷ</a:t>
            </a:r>
            <a:r>
              <a:rPr lang="fr-FR" dirty="0">
                <a:solidFill>
                  <a:prstClr val="black"/>
                </a:solidFill>
              </a:rPr>
              <a:t> </a:t>
            </a:r>
            <a:r>
              <a:rPr lang="fr-FR" dirty="0" err="1">
                <a:solidFill>
                  <a:prstClr val="black"/>
                </a:solidFill>
              </a:rPr>
              <a:t>suất</a:t>
            </a:r>
            <a:r>
              <a:rPr lang="fr-FR" dirty="0">
                <a:solidFill>
                  <a:prstClr val="black"/>
                </a:solidFill>
              </a:rPr>
              <a:t> </a:t>
            </a:r>
            <a:r>
              <a:rPr lang="fr-FR" dirty="0" err="1">
                <a:solidFill>
                  <a:prstClr val="black"/>
                </a:solidFill>
              </a:rPr>
              <a:t>lợi</a:t>
            </a:r>
            <a:r>
              <a:rPr lang="fr-FR" dirty="0">
                <a:solidFill>
                  <a:prstClr val="black"/>
                </a:solidFill>
              </a:rPr>
              <a:t> </a:t>
            </a:r>
            <a:r>
              <a:rPr lang="fr-FR" dirty="0" err="1">
                <a:solidFill>
                  <a:prstClr val="black"/>
                </a:solidFill>
              </a:rPr>
              <a:t>nhuận</a:t>
            </a:r>
            <a:r>
              <a:rPr lang="fr-FR" dirty="0">
                <a:solidFill>
                  <a:prstClr val="black"/>
                </a:solidFill>
              </a:rPr>
              <a:t> </a:t>
            </a:r>
            <a:r>
              <a:rPr lang="fr-FR" dirty="0" err="1">
                <a:solidFill>
                  <a:prstClr val="black"/>
                </a:solidFill>
              </a:rPr>
              <a:t>giảm</a:t>
            </a:r>
            <a:endParaRPr kumimoji="0" lang="en-US" u="none" strike="noStrike" kern="1200" cap="none" spc="0" normalizeH="0" baseline="0" noProof="0" dirty="0">
              <a:ln>
                <a:noFill/>
              </a:ln>
              <a:solidFill>
                <a:prstClr val="black"/>
              </a:solidFill>
              <a:effectLst/>
              <a:uLnTx/>
              <a:uFillTx/>
              <a:ea typeface="Arial Unicode MS"/>
            </a:endParaRPr>
          </a:p>
        </p:txBody>
      </p:sp>
      <p:sp>
        <p:nvSpPr>
          <p:cNvPr id="5" name="Rectangle 21">
            <a:extLst>
              <a:ext uri="{FF2B5EF4-FFF2-40B4-BE49-F238E27FC236}">
                <a16:creationId xmlns:a16="http://schemas.microsoft.com/office/drawing/2014/main" xmlns="" id="{E194DCCD-7192-4F27-B57E-7DFB87C3C604}"/>
              </a:ext>
            </a:extLst>
          </p:cNvPr>
          <p:cNvSpPr>
            <a:spLocks noChangeArrowheads="1"/>
          </p:cNvSpPr>
          <p:nvPr/>
        </p:nvSpPr>
        <p:spPr bwMode="auto">
          <a:xfrm>
            <a:off x="989442" y="2980193"/>
            <a:ext cx="1696298" cy="400110"/>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err="1">
                <a:ln>
                  <a:noFill/>
                </a:ln>
                <a:solidFill>
                  <a:prstClr val="black"/>
                </a:solidFill>
                <a:effectLst/>
                <a:uLnTx/>
                <a:uFillTx/>
                <a:latin typeface="Arial"/>
                <a:ea typeface="Arial Unicode MS"/>
                <a:cs typeface="+mn-cs"/>
              </a:rPr>
              <a:t>Thừa</a:t>
            </a:r>
            <a:r>
              <a:rPr kumimoji="0" lang="fr-FR" sz="2000" b="1" i="0" u="none" strike="noStrike" kern="1200" cap="none" spc="0" normalizeH="0" baseline="0" noProof="0" dirty="0">
                <a:ln>
                  <a:noFill/>
                </a:ln>
                <a:solidFill>
                  <a:prstClr val="black"/>
                </a:solidFill>
                <a:effectLst/>
                <a:uLnTx/>
                <a:uFillTx/>
                <a:latin typeface="Arial"/>
                <a:ea typeface="Arial Unicode MS"/>
                <a:cs typeface="+mn-cs"/>
              </a:rPr>
              <a:t> </a:t>
            </a:r>
            <a:r>
              <a:rPr lang="vi-VN" sz="2000" b="1" dirty="0">
                <a:solidFill>
                  <a:prstClr val="black"/>
                </a:solidFill>
                <a:latin typeface="Arial"/>
                <a:ea typeface="Arial Unicode MS"/>
              </a:rPr>
              <a:t>tư bản</a:t>
            </a:r>
            <a:endParaRPr kumimoji="0" lang="en-US" sz="2000" b="1"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6" name="Rectangle 17">
            <a:extLst>
              <a:ext uri="{FF2B5EF4-FFF2-40B4-BE49-F238E27FC236}">
                <a16:creationId xmlns:a16="http://schemas.microsoft.com/office/drawing/2014/main" xmlns="" id="{877FAC50-35F6-4EC1-9D1F-F93101C466DA}"/>
              </a:ext>
            </a:extLst>
          </p:cNvPr>
          <p:cNvSpPr>
            <a:spLocks noChangeArrowheads="1"/>
          </p:cNvSpPr>
          <p:nvPr/>
        </p:nvSpPr>
        <p:spPr bwMode="auto">
          <a:xfrm>
            <a:off x="7693015" y="1315939"/>
            <a:ext cx="3215945"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Các</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nước</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kém</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phát</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triển</a:t>
            </a:r>
            <a:endParaRPr kumimoji="0" lang="en-US" sz="2000" b="1" i="0" u="none" strike="noStrike" kern="1200" cap="none" spc="0" normalizeH="0" baseline="0" noProof="0" dirty="0">
              <a:ln>
                <a:noFill/>
              </a:ln>
              <a:solidFill>
                <a:srgbClr val="0000FF"/>
              </a:solidFill>
              <a:effectLst/>
              <a:uLnTx/>
              <a:uFillTx/>
              <a:latin typeface="Arial"/>
              <a:ea typeface="Arial Unicode MS"/>
              <a:cs typeface="+mn-cs"/>
            </a:endParaRPr>
          </a:p>
        </p:txBody>
      </p:sp>
      <p:sp>
        <p:nvSpPr>
          <p:cNvPr id="7" name="Rectangle 22">
            <a:extLst>
              <a:ext uri="{FF2B5EF4-FFF2-40B4-BE49-F238E27FC236}">
                <a16:creationId xmlns:a16="http://schemas.microsoft.com/office/drawing/2014/main" xmlns="" id="{C023FCF8-5FF6-418C-9F8F-8B45A299FB36}"/>
              </a:ext>
            </a:extLst>
          </p:cNvPr>
          <p:cNvSpPr>
            <a:spLocks noChangeArrowheads="1"/>
          </p:cNvSpPr>
          <p:nvPr/>
        </p:nvSpPr>
        <p:spPr bwMode="auto">
          <a:xfrm>
            <a:off x="7928348" y="1794122"/>
            <a:ext cx="3806934"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vi-VN" dirty="0">
                <a:latin typeface="Arial"/>
                <a:ea typeface="Arial Unicode MS"/>
              </a:rPr>
              <a:t>N</a:t>
            </a:r>
            <a:r>
              <a:rPr kumimoji="0" lang="fr-FR" u="none" strike="noStrike" kern="1200" cap="none" spc="0" normalizeH="0" baseline="0" noProof="0" dirty="0" err="1">
                <a:ln>
                  <a:noFill/>
                </a:ln>
                <a:effectLst/>
                <a:uLnTx/>
                <a:uFillTx/>
                <a:latin typeface="Arial"/>
                <a:ea typeface="Arial Unicode MS"/>
              </a:rPr>
              <a:t>ước</a:t>
            </a:r>
            <a:r>
              <a:rPr kumimoji="0" lang="fr-FR" u="none" strike="noStrike" kern="1200" cap="none" spc="0" normalizeH="0" baseline="0" noProof="0" dirty="0">
                <a:ln>
                  <a:noFill/>
                </a:ln>
                <a:effectLst/>
                <a:uLnTx/>
                <a:uFillTx/>
                <a:latin typeface="Arial"/>
                <a:ea typeface="Arial Unicode MS"/>
              </a:rPr>
              <a:t> </a:t>
            </a:r>
            <a:r>
              <a:rPr kumimoji="0" lang="fr-FR" u="none" strike="noStrike" kern="1200" cap="none" spc="0" normalizeH="0" baseline="0" noProof="0" dirty="0" err="1">
                <a:ln>
                  <a:noFill/>
                </a:ln>
                <a:effectLst/>
                <a:uLnTx/>
                <a:uFillTx/>
                <a:latin typeface="Arial"/>
                <a:ea typeface="Arial Unicode MS"/>
              </a:rPr>
              <a:t>thuộc</a:t>
            </a:r>
            <a:r>
              <a:rPr kumimoji="0" lang="fr-FR" u="none" strike="noStrike" kern="1200" cap="none" spc="0" normalizeH="0" baseline="0" noProof="0" dirty="0">
                <a:ln>
                  <a:noFill/>
                </a:ln>
                <a:effectLst/>
                <a:uLnTx/>
                <a:uFillTx/>
                <a:latin typeface="Arial"/>
                <a:ea typeface="Arial Unicode MS"/>
              </a:rPr>
              <a:t> </a:t>
            </a:r>
            <a:r>
              <a:rPr kumimoji="0" lang="fr-FR" u="none" strike="noStrike" kern="1200" cap="none" spc="0" normalizeH="0" baseline="0" noProof="0" dirty="0" err="1">
                <a:ln>
                  <a:noFill/>
                </a:ln>
                <a:effectLst/>
                <a:uLnTx/>
                <a:uFillTx/>
                <a:latin typeface="Arial"/>
                <a:ea typeface="Arial Unicode MS"/>
              </a:rPr>
              <a:t>địa</a:t>
            </a:r>
            <a:endParaRPr kumimoji="0" lang="vi-VN" u="none" strike="noStrike" kern="1200" cap="none" spc="0" normalizeH="0" baseline="0" noProof="0" dirty="0">
              <a:ln>
                <a:noFill/>
              </a:ln>
              <a:effectLst/>
              <a:uLnTx/>
              <a:uFillTx/>
              <a:latin typeface="Arial"/>
              <a:ea typeface="Arial Unicode MS"/>
            </a:endParaRPr>
          </a:p>
          <a:p>
            <a:pPr>
              <a:defRPr/>
            </a:pPr>
            <a:r>
              <a:rPr lang="vi-VN" dirty="0">
                <a:solidFill>
                  <a:prstClr val="black"/>
                </a:solidFill>
              </a:rPr>
              <a:t>D</a:t>
            </a:r>
            <a:r>
              <a:rPr lang="fr-FR" dirty="0" err="1">
                <a:solidFill>
                  <a:prstClr val="black"/>
                </a:solidFill>
              </a:rPr>
              <a:t>ồi</a:t>
            </a:r>
            <a:r>
              <a:rPr lang="fr-FR" dirty="0">
                <a:solidFill>
                  <a:prstClr val="black"/>
                </a:solidFill>
              </a:rPr>
              <a:t> </a:t>
            </a:r>
            <a:r>
              <a:rPr lang="fr-FR" dirty="0" err="1">
                <a:solidFill>
                  <a:prstClr val="black"/>
                </a:solidFill>
              </a:rPr>
              <a:t>dào</a:t>
            </a:r>
            <a:r>
              <a:rPr lang="fr-FR" dirty="0">
                <a:solidFill>
                  <a:prstClr val="black"/>
                </a:solidFill>
              </a:rPr>
              <a:t> </a:t>
            </a:r>
            <a:r>
              <a:rPr lang="fr-FR" dirty="0" err="1">
                <a:solidFill>
                  <a:prstClr val="black"/>
                </a:solidFill>
              </a:rPr>
              <a:t>nguyên</a:t>
            </a:r>
            <a:r>
              <a:rPr lang="fr-FR" dirty="0">
                <a:solidFill>
                  <a:prstClr val="black"/>
                </a:solidFill>
              </a:rPr>
              <a:t> </a:t>
            </a:r>
            <a:r>
              <a:rPr lang="fr-FR" dirty="0" err="1">
                <a:solidFill>
                  <a:prstClr val="black"/>
                </a:solidFill>
              </a:rPr>
              <a:t>liệu</a:t>
            </a:r>
            <a:r>
              <a:rPr lang="fr-FR" dirty="0">
                <a:solidFill>
                  <a:prstClr val="black"/>
                </a:solidFill>
              </a:rPr>
              <a:t>,</a:t>
            </a:r>
            <a:r>
              <a:rPr lang="vi-VN" dirty="0">
                <a:solidFill>
                  <a:prstClr val="black"/>
                </a:solidFill>
              </a:rPr>
              <a:t> </a:t>
            </a:r>
            <a:r>
              <a:rPr lang="fr-FR" dirty="0" err="1">
                <a:solidFill>
                  <a:prstClr val="black"/>
                </a:solidFill>
              </a:rPr>
              <a:t>nhân</a:t>
            </a:r>
            <a:r>
              <a:rPr lang="fr-FR" dirty="0">
                <a:solidFill>
                  <a:prstClr val="black"/>
                </a:solidFill>
              </a:rPr>
              <a:t> </a:t>
            </a:r>
            <a:r>
              <a:rPr lang="fr-FR" dirty="0" err="1">
                <a:solidFill>
                  <a:prstClr val="black"/>
                </a:solidFill>
              </a:rPr>
              <a:t>công</a:t>
            </a:r>
            <a:endParaRPr lang="en-US" dirty="0">
              <a:solidFill>
                <a:prstClr val="black"/>
              </a:solidFill>
            </a:endParaRPr>
          </a:p>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600" b="1" i="1" u="none" strike="noStrike" kern="1200" cap="none" spc="0" normalizeH="0" baseline="0" noProof="0" dirty="0">
              <a:ln>
                <a:noFill/>
              </a:ln>
              <a:solidFill>
                <a:srgbClr val="993300"/>
              </a:solidFill>
              <a:effectLst/>
              <a:uLnTx/>
              <a:uFillTx/>
              <a:latin typeface="Arial"/>
              <a:ea typeface="Arial Unicode MS"/>
              <a:cs typeface="+mn-cs"/>
            </a:endParaRPr>
          </a:p>
        </p:txBody>
      </p:sp>
      <p:pic>
        <p:nvPicPr>
          <p:cNvPr id="8" name="Picture 15" descr="struct">
            <a:extLst>
              <a:ext uri="{FF2B5EF4-FFF2-40B4-BE49-F238E27FC236}">
                <a16:creationId xmlns:a16="http://schemas.microsoft.com/office/drawing/2014/main" xmlns="" id="{841C2DB6-0B8A-43E1-8F22-375FA55CD7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4742" y="1170503"/>
            <a:ext cx="3616566" cy="2209800"/>
          </a:xfrm>
          <a:prstGeom prst="rect">
            <a:avLst/>
          </a:prstGeom>
          <a:noFill/>
          <a:extLst>
            <a:ext uri="{909E8E84-426E-40DD-AFC4-6F175D3DCCD1}">
              <a14:hiddenFill xmlns:a14="http://schemas.microsoft.com/office/drawing/2010/main">
                <a:solidFill>
                  <a:srgbClr val="FFFFFF"/>
                </a:solidFill>
              </a14:hiddenFill>
            </a:ext>
          </a:extLst>
        </p:spPr>
      </p:pic>
      <p:sp>
        <p:nvSpPr>
          <p:cNvPr id="10" name="Arrow: Curved Up 9">
            <a:extLst>
              <a:ext uri="{FF2B5EF4-FFF2-40B4-BE49-F238E27FC236}">
                <a16:creationId xmlns:a16="http://schemas.microsoft.com/office/drawing/2014/main" xmlns="" id="{58BC5B71-8033-4310-8FE0-C45F47A3C356}"/>
              </a:ext>
            </a:extLst>
          </p:cNvPr>
          <p:cNvSpPr/>
          <p:nvPr/>
        </p:nvSpPr>
        <p:spPr>
          <a:xfrm>
            <a:off x="2300288" y="3380303"/>
            <a:ext cx="6229350" cy="157746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24">
            <a:extLst>
              <a:ext uri="{FF2B5EF4-FFF2-40B4-BE49-F238E27FC236}">
                <a16:creationId xmlns:a16="http://schemas.microsoft.com/office/drawing/2014/main" xmlns="" id="{4EA32E93-0461-4F37-89B8-F90A88732F09}"/>
              </a:ext>
            </a:extLst>
          </p:cNvPr>
          <p:cNvSpPr>
            <a:spLocks noChangeArrowheads="1"/>
          </p:cNvSpPr>
          <p:nvPr/>
        </p:nvSpPr>
        <p:spPr bwMode="auto">
          <a:xfrm>
            <a:off x="7777962" y="2764747"/>
            <a:ext cx="2805576" cy="400110"/>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err="1">
                <a:ln>
                  <a:noFill/>
                </a:ln>
                <a:solidFill>
                  <a:prstClr val="black"/>
                </a:solidFill>
                <a:effectLst/>
                <a:uLnTx/>
                <a:uFillTx/>
                <a:latin typeface="Arial"/>
                <a:ea typeface="Arial Unicode MS"/>
                <a:cs typeface="+mn-cs"/>
              </a:rPr>
              <a:t>Thiếu</a:t>
            </a:r>
            <a:r>
              <a:rPr kumimoji="0" lang="fr-FR" sz="2000" b="1" i="0" u="none" strike="noStrike" kern="1200" cap="none" spc="0" normalizeH="0" baseline="0" noProof="0" dirty="0">
                <a:ln>
                  <a:noFill/>
                </a:ln>
                <a:solidFill>
                  <a:prstClr val="black"/>
                </a:solidFill>
                <a:effectLst/>
                <a:uLnTx/>
                <a:uFillTx/>
                <a:latin typeface="Arial"/>
                <a:ea typeface="Arial Unicode MS"/>
                <a:cs typeface="+mn-cs"/>
              </a:rPr>
              <a:t> </a:t>
            </a:r>
            <a:r>
              <a:rPr kumimoji="0" lang="fr-FR" sz="2000" b="1" i="0" u="none" strike="noStrike" kern="1200" cap="none" spc="0" normalizeH="0" baseline="0" noProof="0" dirty="0" err="1">
                <a:ln>
                  <a:noFill/>
                </a:ln>
                <a:solidFill>
                  <a:prstClr val="black"/>
                </a:solidFill>
                <a:effectLst/>
                <a:uLnTx/>
                <a:uFillTx/>
                <a:latin typeface="Arial"/>
                <a:ea typeface="Arial Unicode MS"/>
                <a:cs typeface="+mn-cs"/>
              </a:rPr>
              <a:t>vốn</a:t>
            </a:r>
            <a:r>
              <a:rPr kumimoji="0" lang="fr-FR" sz="2000" b="1" i="0" u="none" strike="noStrike" kern="1200" cap="none" spc="0" normalizeH="0" baseline="0" noProof="0" dirty="0">
                <a:ln>
                  <a:noFill/>
                </a:ln>
                <a:solidFill>
                  <a:prstClr val="black"/>
                </a:solidFill>
                <a:effectLst/>
                <a:uLnTx/>
                <a:uFillTx/>
                <a:latin typeface="Arial"/>
                <a:ea typeface="Arial Unicode MS"/>
                <a:cs typeface="+mn-cs"/>
              </a:rPr>
              <a:t> </a:t>
            </a:r>
            <a:r>
              <a:rPr kumimoji="0" lang="fr-FR" sz="2000" b="1" i="0" u="none" strike="noStrike" kern="1200" cap="none" spc="0" normalizeH="0" baseline="0" noProof="0" dirty="0" err="1">
                <a:ln>
                  <a:noFill/>
                </a:ln>
                <a:solidFill>
                  <a:prstClr val="black"/>
                </a:solidFill>
                <a:effectLst/>
                <a:uLnTx/>
                <a:uFillTx/>
                <a:latin typeface="Arial"/>
                <a:ea typeface="Arial Unicode MS"/>
                <a:cs typeface="+mn-cs"/>
              </a:rPr>
              <a:t>và</a:t>
            </a:r>
            <a:r>
              <a:rPr kumimoji="0" lang="fr-FR" sz="2000" b="1" i="0" u="none" strike="noStrike" kern="1200" cap="none" spc="0" normalizeH="0" baseline="0" noProof="0" dirty="0">
                <a:ln>
                  <a:noFill/>
                </a:ln>
                <a:solidFill>
                  <a:prstClr val="black"/>
                </a:solidFill>
                <a:effectLst/>
                <a:uLnTx/>
                <a:uFillTx/>
                <a:latin typeface="Arial"/>
                <a:ea typeface="Arial Unicode MS"/>
                <a:cs typeface="+mn-cs"/>
              </a:rPr>
              <a:t> </a:t>
            </a:r>
            <a:r>
              <a:rPr kumimoji="0" lang="fr-FR" sz="2000" b="1" i="0" u="none" strike="noStrike" kern="1200" cap="none" spc="0" normalizeH="0" baseline="0" noProof="0" dirty="0" err="1">
                <a:ln>
                  <a:noFill/>
                </a:ln>
                <a:solidFill>
                  <a:prstClr val="black"/>
                </a:solidFill>
                <a:effectLst/>
                <a:uLnTx/>
                <a:uFillTx/>
                <a:latin typeface="Arial"/>
                <a:ea typeface="Arial Unicode MS"/>
                <a:cs typeface="+mn-cs"/>
              </a:rPr>
              <a:t>kỹ</a:t>
            </a:r>
            <a:r>
              <a:rPr kumimoji="0" lang="fr-FR" sz="2000" b="1" i="0" u="none" strike="noStrike" kern="1200" cap="none" spc="0" normalizeH="0" baseline="0" noProof="0" dirty="0">
                <a:ln>
                  <a:noFill/>
                </a:ln>
                <a:solidFill>
                  <a:prstClr val="black"/>
                </a:solidFill>
                <a:effectLst/>
                <a:uLnTx/>
                <a:uFillTx/>
                <a:latin typeface="Arial"/>
                <a:ea typeface="Arial Unicode MS"/>
                <a:cs typeface="+mn-cs"/>
              </a:rPr>
              <a:t> </a:t>
            </a:r>
            <a:r>
              <a:rPr kumimoji="0" lang="fr-FR" sz="2000" b="1" i="0" u="none" strike="noStrike" kern="1200" cap="none" spc="0" normalizeH="0" baseline="0" noProof="0" dirty="0" err="1">
                <a:ln>
                  <a:noFill/>
                </a:ln>
                <a:solidFill>
                  <a:prstClr val="black"/>
                </a:solidFill>
                <a:effectLst/>
                <a:uLnTx/>
                <a:uFillTx/>
                <a:latin typeface="Arial"/>
                <a:ea typeface="Arial Unicode MS"/>
                <a:cs typeface="+mn-cs"/>
              </a:rPr>
              <a:t>thuật</a:t>
            </a:r>
            <a:endParaRPr kumimoji="0" lang="en-US" sz="2000" b="1"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12" name="Rectangle 30">
            <a:extLst>
              <a:ext uri="{FF2B5EF4-FFF2-40B4-BE49-F238E27FC236}">
                <a16:creationId xmlns:a16="http://schemas.microsoft.com/office/drawing/2014/main" xmlns="" id="{1EF3C214-43AC-4BE4-9DC9-3DEDD6D62D29}"/>
              </a:ext>
            </a:extLst>
          </p:cNvPr>
          <p:cNvSpPr>
            <a:spLocks noChangeArrowheads="1"/>
          </p:cNvSpPr>
          <p:nvPr/>
        </p:nvSpPr>
        <p:spPr bwMode="auto">
          <a:xfrm>
            <a:off x="1934688" y="5202853"/>
            <a:ext cx="77724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286" rtl="0" eaLnBrk="1" fontAlgn="auto" latinLnBrk="0" hangingPunct="1">
              <a:lnSpc>
                <a:spcPct val="100000"/>
              </a:lnSpc>
              <a:spcBef>
                <a:spcPct val="20000"/>
              </a:spcBef>
              <a:spcAft>
                <a:spcPts val="0"/>
              </a:spcAft>
              <a:buClrTx/>
              <a:buSzTx/>
              <a:buFontTx/>
              <a:buNone/>
              <a:tabLst/>
              <a:defRPr/>
            </a:pP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Mở</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rộng</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QHSX TBCN ra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nước</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ngoài</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là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công</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cụ</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chủ</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yếu</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để</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bành</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trướng</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sự</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thống</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trị</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của</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tư</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bản</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tài</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chính</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ra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toàn</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thế</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giới</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p>
        </p:txBody>
      </p:sp>
      <p:pic>
        <p:nvPicPr>
          <p:cNvPr id="57346" name="Picture 2">
            <a:extLst>
              <a:ext uri="{FF2B5EF4-FFF2-40B4-BE49-F238E27FC236}">
                <a16:creationId xmlns:a16="http://schemas.microsoft.com/office/drawing/2014/main" xmlns="" id="{347A9528-82AE-4E7C-9A73-DF51966F0E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38" y="4343400"/>
            <a:ext cx="188595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8" name="Picture 4">
            <a:extLst>
              <a:ext uri="{FF2B5EF4-FFF2-40B4-BE49-F238E27FC236}">
                <a16:creationId xmlns:a16="http://schemas.microsoft.com/office/drawing/2014/main" xmlns="" id="{36E03CFD-6AEC-44F0-823A-5E22B65647A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57312" y="5143976"/>
            <a:ext cx="1781175"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5455338"/>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fltVal val="0"/>
                                          </p:val>
                                        </p:tav>
                                        <p:tav tm="100000">
                                          <p:val>
                                            <p:strVal val="#ppt_w"/>
                                          </p:val>
                                        </p:tav>
                                      </p:tavLst>
                                    </p:anim>
                                    <p:anim calcmode="lin" valueType="num">
                                      <p:cBhvr>
                                        <p:cTn id="20" dur="3000" fill="hold"/>
                                        <p:tgtEl>
                                          <p:spTgt spid="5"/>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ppt_w</p:attrName>
                                        </p:attrNameLst>
                                      </p:cBhvr>
                                      <p:tavLst>
                                        <p:tav tm="0">
                                          <p:val>
                                            <p:fltVal val="0"/>
                                          </p:val>
                                        </p:tav>
                                        <p:tav tm="100000">
                                          <p:val>
                                            <p:strVal val="#ppt_w"/>
                                          </p:val>
                                        </p:tav>
                                      </p:tavLst>
                                    </p:anim>
                                    <p:anim calcmode="lin" valueType="num">
                                      <p:cBhvr>
                                        <p:cTn id="26" dur="30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ppt_w</p:attrName>
                                        </p:attrNameLst>
                                      </p:cBhvr>
                                      <p:tavLst>
                                        <p:tav tm="0">
                                          <p:val>
                                            <p:fltVal val="0"/>
                                          </p:val>
                                        </p:tav>
                                        <p:tav tm="100000">
                                          <p:val>
                                            <p:strVal val="#ppt_w"/>
                                          </p:val>
                                        </p:tav>
                                      </p:tavLst>
                                    </p:anim>
                                    <p:anim calcmode="lin" valueType="num">
                                      <p:cBhvr>
                                        <p:cTn id="38" dur="3000" fill="hold"/>
                                        <p:tgtEl>
                                          <p:spTgt spid="8"/>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3000" fill="hold"/>
                                        <p:tgtEl>
                                          <p:spTgt spid="11"/>
                                        </p:tgtEl>
                                        <p:attrNameLst>
                                          <p:attrName>ppt_w</p:attrName>
                                        </p:attrNameLst>
                                      </p:cBhvr>
                                      <p:tavLst>
                                        <p:tav tm="0">
                                          <p:val>
                                            <p:fltVal val="0"/>
                                          </p:val>
                                        </p:tav>
                                        <p:tav tm="100000">
                                          <p:val>
                                            <p:strVal val="#ppt_w"/>
                                          </p:val>
                                        </p:tav>
                                      </p:tavLst>
                                    </p:anim>
                                    <p:anim calcmode="lin" valueType="num">
                                      <p:cBhvr>
                                        <p:cTn id="44" dur="30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left)">
                                      <p:cBhvr>
                                        <p:cTn id="4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animBg="1"/>
      <p:bldP spid="7" grpId="0"/>
      <p:bldP spid="11" grpId="0" animBg="1"/>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3" name="Text Box 3"/>
          <p:cNvSpPr txBox="1">
            <a:spLocks noChangeArrowheads="1"/>
          </p:cNvSpPr>
          <p:nvPr/>
        </p:nvSpPr>
        <p:spPr bwMode="auto">
          <a:xfrm>
            <a:off x="1463181" y="2269670"/>
            <a:ext cx="1890712" cy="1287462"/>
          </a:xfrm>
          <a:prstGeom prst="rect">
            <a:avLst/>
          </a:prstGeom>
          <a:solidFill>
            <a:schemeClr val="folHlink"/>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rPr>
              <a:t>CNTB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D60093"/>
                </a:solidFill>
                <a:effectLst/>
                <a:uLnTx/>
                <a:uFillTx/>
                <a:latin typeface=".VnTime" panose="020B7200000000000000" pitchFamily="34" charset="0"/>
                <a:ea typeface="Arial Unicode MS"/>
                <a:cs typeface="+mn-cs"/>
              </a:rPr>
              <a:t>tù</a:t>
            </a:r>
            <a:r>
              <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rPr>
              <a:t> do</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rPr>
              <a:t>c¹nh </a:t>
            </a:r>
            <a:r>
              <a:rPr kumimoji="0" lang="en-US" sz="2400" b="1" i="0" u="none" strike="noStrike" kern="1200" cap="none" spc="0" normalizeH="0" baseline="0" noProof="0" dirty="0" err="1">
                <a:ln>
                  <a:noFill/>
                </a:ln>
                <a:solidFill>
                  <a:srgbClr val="D60093"/>
                </a:solidFill>
                <a:effectLst/>
                <a:uLnTx/>
                <a:uFillTx/>
                <a:latin typeface=".VnTime" panose="020B7200000000000000" pitchFamily="34" charset="0"/>
                <a:ea typeface="Arial Unicode MS"/>
                <a:cs typeface="+mn-cs"/>
              </a:rPr>
              <a:t>tranh</a:t>
            </a:r>
            <a:endPar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endParaRPr>
          </a:p>
        </p:txBody>
      </p:sp>
      <p:sp>
        <p:nvSpPr>
          <p:cNvPr id="445444" name="AutoShape 4"/>
          <p:cNvSpPr>
            <a:spLocks noChangeArrowheads="1"/>
          </p:cNvSpPr>
          <p:nvPr/>
        </p:nvSpPr>
        <p:spPr bwMode="auto">
          <a:xfrm>
            <a:off x="4100514" y="1970157"/>
            <a:ext cx="3124200" cy="1916043"/>
          </a:xfrm>
          <a:prstGeom prst="flowChartDecision">
            <a:avLst/>
          </a:prstGeom>
          <a:solidFill>
            <a:schemeClr val="folHlink"/>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XuÊt</a:t>
            </a:r>
            <a:r>
              <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khÈu</a:t>
            </a:r>
            <a:endPar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hµng</a:t>
            </a:r>
            <a:r>
              <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rPr>
              <a:t> ho¸</a:t>
            </a: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endParaRPr>
          </a:p>
        </p:txBody>
      </p:sp>
      <p:sp>
        <p:nvSpPr>
          <p:cNvPr id="445445" name="Text Box 5"/>
          <p:cNvSpPr txBox="1">
            <a:spLocks noChangeArrowheads="1"/>
          </p:cNvSpPr>
          <p:nvPr/>
        </p:nvSpPr>
        <p:spPr bwMode="auto">
          <a:xfrm>
            <a:off x="8062911" y="1952224"/>
            <a:ext cx="3798529" cy="1752600"/>
          </a:xfrm>
          <a:prstGeom prst="rect">
            <a:avLst/>
          </a:prstGeom>
          <a:solidFill>
            <a:schemeClr val="folHlink"/>
          </a:solidFill>
          <a:ln w="9525">
            <a:solidFill>
              <a:srgbClr val="00206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XuÊt</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khÈu</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hµng</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ho¸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ra</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n­ưíc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ngoµi</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nh»m</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môc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Ých</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thùc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hiÖn</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gi</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trÞ</a:t>
            </a:r>
            <a:endPar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endParaRPr>
          </a:p>
        </p:txBody>
      </p:sp>
      <p:sp>
        <p:nvSpPr>
          <p:cNvPr id="445446" name="Line 6"/>
          <p:cNvSpPr>
            <a:spLocks noChangeShapeType="1"/>
          </p:cNvSpPr>
          <p:nvPr/>
        </p:nvSpPr>
        <p:spPr bwMode="auto">
          <a:xfrm>
            <a:off x="3376615" y="2928178"/>
            <a:ext cx="685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45447" name="Line 7"/>
          <p:cNvSpPr>
            <a:spLocks noChangeShapeType="1"/>
          </p:cNvSpPr>
          <p:nvPr/>
        </p:nvSpPr>
        <p:spPr bwMode="auto">
          <a:xfrm>
            <a:off x="7270158" y="2971581"/>
            <a:ext cx="747309" cy="1949"/>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45448" name="Text Box 8"/>
          <p:cNvSpPr txBox="1">
            <a:spLocks noChangeArrowheads="1"/>
          </p:cNvSpPr>
          <p:nvPr/>
        </p:nvSpPr>
        <p:spPr bwMode="auto">
          <a:xfrm>
            <a:off x="1485902" y="4497924"/>
            <a:ext cx="1890713" cy="1287462"/>
          </a:xfrm>
          <a:prstGeom prst="rect">
            <a:avLst/>
          </a:prstGeom>
          <a:solidFill>
            <a:schemeClr val="folHlink"/>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rPr>
              <a:t>CNTB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D60093"/>
                </a:solidFill>
                <a:effectLst/>
                <a:uLnTx/>
                <a:uFillTx/>
                <a:latin typeface=".VnTime" panose="020B7200000000000000" pitchFamily="34" charset="0"/>
                <a:ea typeface="Arial Unicode MS"/>
                <a:cs typeface="+mn-cs"/>
              </a:rPr>
              <a:t>đéc</a:t>
            </a:r>
            <a:r>
              <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D60093"/>
                </a:solidFill>
                <a:effectLst/>
                <a:uLnTx/>
                <a:uFillTx/>
                <a:latin typeface=".VnTime" panose="020B7200000000000000" pitchFamily="34" charset="0"/>
                <a:ea typeface="Arial Unicode MS"/>
                <a:cs typeface="+mn-cs"/>
              </a:rPr>
              <a:t>quyÒn</a:t>
            </a:r>
            <a:endPar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endParaRPr>
          </a:p>
        </p:txBody>
      </p:sp>
      <p:sp>
        <p:nvSpPr>
          <p:cNvPr id="445449" name="AutoShape 9"/>
          <p:cNvSpPr>
            <a:spLocks noChangeArrowheads="1"/>
          </p:cNvSpPr>
          <p:nvPr/>
        </p:nvSpPr>
        <p:spPr bwMode="auto">
          <a:xfrm>
            <a:off x="4100514" y="3909811"/>
            <a:ext cx="3124200" cy="2160734"/>
          </a:xfrm>
          <a:prstGeom prst="flowChartDecision">
            <a:avLst/>
          </a:prstGeom>
          <a:solidFill>
            <a:schemeClr val="folHlink"/>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XuÊt</a:t>
            </a:r>
            <a:r>
              <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khÈu</a:t>
            </a:r>
            <a:endPar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Tư</a:t>
            </a:r>
            <a:r>
              <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b¶n</a:t>
            </a:r>
            <a:endPar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endParaRPr>
          </a:p>
        </p:txBody>
      </p:sp>
      <p:sp>
        <p:nvSpPr>
          <p:cNvPr id="445450" name="Text Box 10"/>
          <p:cNvSpPr txBox="1">
            <a:spLocks noChangeArrowheads="1"/>
          </p:cNvSpPr>
          <p:nvPr/>
        </p:nvSpPr>
        <p:spPr bwMode="auto">
          <a:xfrm>
            <a:off x="8139108" y="4212767"/>
            <a:ext cx="3798529" cy="1857777"/>
          </a:xfrm>
          <a:prstGeom prst="rect">
            <a:avLst/>
          </a:prstGeom>
          <a:solidFill>
            <a:schemeClr val="folHlink"/>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Lµ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xuÊt</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khÈu</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gi</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trÞ</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ra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n­ưíc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ngoµi</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nh»m</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môc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Ých</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chiÕm</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®o¹t m vµ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c¸c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nguån</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lîi</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kh¸c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cña</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vi-VN"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nư</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íc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nhËp</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khÈu</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tư</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b¶n</a:t>
            </a:r>
            <a:endPar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endParaRPr>
          </a:p>
        </p:txBody>
      </p:sp>
      <p:sp>
        <p:nvSpPr>
          <p:cNvPr id="445451" name="Line 11"/>
          <p:cNvSpPr>
            <a:spLocks noChangeShapeType="1"/>
          </p:cNvSpPr>
          <p:nvPr/>
        </p:nvSpPr>
        <p:spPr bwMode="auto">
          <a:xfrm>
            <a:off x="3414312" y="5130683"/>
            <a:ext cx="685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45452" name="Line 12"/>
          <p:cNvSpPr>
            <a:spLocks noChangeShapeType="1"/>
          </p:cNvSpPr>
          <p:nvPr/>
        </p:nvSpPr>
        <p:spPr bwMode="auto">
          <a:xfrm>
            <a:off x="7300911" y="5141656"/>
            <a:ext cx="762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Rectangle 14"/>
          <p:cNvSpPr>
            <a:spLocks noChangeArrowheads="1"/>
          </p:cNvSpPr>
          <p:nvPr/>
        </p:nvSpPr>
        <p:spPr bwMode="auto">
          <a:xfrm>
            <a:off x="1076705" y="1071956"/>
            <a:ext cx="983331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286" rtl="0" eaLnBrk="1" fontAlgn="auto" latinLnBrk="0" hangingPunct="1">
              <a:lnSpc>
                <a:spcPct val="100000"/>
              </a:lnSpc>
              <a:spcBef>
                <a:spcPct val="20000"/>
              </a:spcBef>
              <a:spcAft>
                <a:spcPts val="0"/>
              </a:spcAft>
              <a:buClrTx/>
              <a:buSzTx/>
              <a:buFontTx/>
              <a:buNone/>
              <a:tabLst/>
              <a:defRPr/>
            </a:pP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Xuất</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khẩu</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TB là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mang</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TB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đầu</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tư</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ra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nước</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ngoài</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nhằm</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mục</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đích</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dùng</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sức</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lao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động</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ở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đó</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để</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sản</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xuất</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chiếm</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đoạt</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giá</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trị</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thặng</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dư</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ở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các</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nước</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nhập</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khẩu</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Tư</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bản</a:t>
            </a:r>
            <a:endParaRPr kumimoji="0" lang="en-US" sz="2000" b="0" u="none" strike="noStrike" kern="1200" cap="none" spc="0" normalizeH="0" baseline="0" noProof="0" dirty="0">
              <a:ln>
                <a:noFill/>
              </a:ln>
              <a:solidFill>
                <a:srgbClr val="002060"/>
              </a:solidFill>
              <a:effectLst/>
              <a:uLnTx/>
              <a:uFillTx/>
              <a:latin typeface="Arial"/>
              <a:ea typeface="Arial Unicode MS"/>
              <a:cs typeface="+mn-cs"/>
            </a:endParaRPr>
          </a:p>
        </p:txBody>
      </p:sp>
      <p:sp>
        <p:nvSpPr>
          <p:cNvPr id="16" name="TextBox 15">
            <a:extLst>
              <a:ext uri="{FF2B5EF4-FFF2-40B4-BE49-F238E27FC236}">
                <a16:creationId xmlns:a16="http://schemas.microsoft.com/office/drawing/2014/main" xmlns="" id="{6F9D474F-B63F-4D0C-9324-4B5249CB0153}"/>
              </a:ext>
            </a:extLst>
          </p:cNvPr>
          <p:cNvSpPr txBox="1"/>
          <p:nvPr/>
        </p:nvSpPr>
        <p:spPr>
          <a:xfrm>
            <a:off x="2685740" y="290467"/>
            <a:ext cx="6615248" cy="470345"/>
          </a:xfrm>
          <a:prstGeom prst="rect">
            <a:avLst/>
          </a:prstGeom>
          <a:noFill/>
          <a:ln>
            <a:solidFill>
              <a:schemeClr val="bg2">
                <a:lumMod val="10000"/>
              </a:schemeClr>
            </a:solidFill>
          </a:ln>
        </p:spPr>
        <p:txBody>
          <a:bodyPr wrap="square">
            <a:spAutoFit/>
          </a:bodyPr>
          <a:lstStyle/>
          <a:p>
            <a:r>
              <a:rPr lang="vi-VN" sz="2400" b="1" dirty="0">
                <a:solidFill>
                  <a:srgbClr val="660066"/>
                </a:solidFill>
                <a:cs typeface="Arial" panose="020B0604020202020204" pitchFamily="34" charset="0"/>
              </a:rPr>
              <a:t>4.2.1.3. Xuất khẩu tư bản trở thành phổ biến</a:t>
            </a:r>
          </a:p>
        </p:txBody>
      </p:sp>
      <p:pic>
        <p:nvPicPr>
          <p:cNvPr id="59394" name="Picture 2">
            <a:extLst>
              <a:ext uri="{FF2B5EF4-FFF2-40B4-BE49-F238E27FC236}">
                <a16:creationId xmlns:a16="http://schemas.microsoft.com/office/drawing/2014/main" xmlns="" id="{E9ABD6B4-7BEA-4C1A-B59F-42B38A63A9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6583" y="6096032"/>
            <a:ext cx="3203575" cy="707886"/>
          </a:xfrm>
          <a:prstGeom prst="rect">
            <a:avLst/>
          </a:prstGeom>
          <a:noFill/>
          <a:extLst>
            <a:ext uri="{909E8E84-426E-40DD-AFC4-6F175D3DCCD1}">
              <a14:hiddenFill xmlns:a14="http://schemas.microsoft.com/office/drawing/2010/main">
                <a:solidFill>
                  <a:srgbClr val="FFFFFF"/>
                </a:solidFill>
              </a14:hiddenFill>
            </a:ext>
          </a:extLst>
        </p:spPr>
      </p:pic>
      <p:pic>
        <p:nvPicPr>
          <p:cNvPr id="59395" name="Picture 3">
            <a:extLst>
              <a:ext uri="{FF2B5EF4-FFF2-40B4-BE49-F238E27FC236}">
                <a16:creationId xmlns:a16="http://schemas.microsoft.com/office/drawing/2014/main" xmlns="" id="{4205D9AB-C527-4B03-8DA5-BDE8BD12DA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63" y="4763"/>
            <a:ext cx="1276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6" name="Picture 4">
            <a:extLst>
              <a:ext uri="{FF2B5EF4-FFF2-40B4-BE49-F238E27FC236}">
                <a16:creationId xmlns:a16="http://schemas.microsoft.com/office/drawing/2014/main" xmlns="" id="{430070FB-892B-4224-B3F3-588B984957C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10915650" y="90016"/>
            <a:ext cx="1276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7901186"/>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3000" fill="hold"/>
                                        <p:tgtEl>
                                          <p:spTgt spid="15"/>
                                        </p:tgtEl>
                                        <p:attrNameLst>
                                          <p:attrName>ppt_w</p:attrName>
                                        </p:attrNameLst>
                                      </p:cBhvr>
                                      <p:tavLst>
                                        <p:tav tm="0">
                                          <p:val>
                                            <p:fltVal val="0"/>
                                          </p:val>
                                        </p:tav>
                                        <p:tav tm="100000">
                                          <p:val>
                                            <p:strVal val="#ppt_w"/>
                                          </p:val>
                                        </p:tav>
                                      </p:tavLst>
                                    </p:anim>
                                    <p:anim calcmode="lin" valueType="num">
                                      <p:cBhvr>
                                        <p:cTn id="8" dur="30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45443"/>
                                        </p:tgtEl>
                                        <p:attrNameLst>
                                          <p:attrName>style.visibility</p:attrName>
                                        </p:attrNameLst>
                                      </p:cBhvr>
                                      <p:to>
                                        <p:strVal val="visible"/>
                                      </p:to>
                                    </p:set>
                                    <p:anim calcmode="lin" valueType="num">
                                      <p:cBhvr additive="base">
                                        <p:cTn id="13" dur="3000" fill="hold"/>
                                        <p:tgtEl>
                                          <p:spTgt spid="445443"/>
                                        </p:tgtEl>
                                        <p:attrNameLst>
                                          <p:attrName>ppt_x</p:attrName>
                                        </p:attrNameLst>
                                      </p:cBhvr>
                                      <p:tavLst>
                                        <p:tav tm="0">
                                          <p:val>
                                            <p:strVal val="0-#ppt_w/2"/>
                                          </p:val>
                                        </p:tav>
                                        <p:tav tm="100000">
                                          <p:val>
                                            <p:strVal val="#ppt_x"/>
                                          </p:val>
                                        </p:tav>
                                      </p:tavLst>
                                    </p:anim>
                                    <p:anim calcmode="lin" valueType="num">
                                      <p:cBhvr additive="base">
                                        <p:cTn id="14" dur="3000" fill="hold"/>
                                        <p:tgtEl>
                                          <p:spTgt spid="44544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45446"/>
                                        </p:tgtEl>
                                        <p:attrNameLst>
                                          <p:attrName>style.visibility</p:attrName>
                                        </p:attrNameLst>
                                      </p:cBhvr>
                                      <p:to>
                                        <p:strVal val="visible"/>
                                      </p:to>
                                    </p:set>
                                    <p:anim calcmode="lin" valueType="num">
                                      <p:cBhvr additive="base">
                                        <p:cTn id="19" dur="3000" fill="hold"/>
                                        <p:tgtEl>
                                          <p:spTgt spid="445446"/>
                                        </p:tgtEl>
                                        <p:attrNameLst>
                                          <p:attrName>ppt_x</p:attrName>
                                        </p:attrNameLst>
                                      </p:cBhvr>
                                      <p:tavLst>
                                        <p:tav tm="0">
                                          <p:val>
                                            <p:strVal val="0-#ppt_w/2"/>
                                          </p:val>
                                        </p:tav>
                                        <p:tav tm="100000">
                                          <p:val>
                                            <p:strVal val="#ppt_x"/>
                                          </p:val>
                                        </p:tav>
                                      </p:tavLst>
                                    </p:anim>
                                    <p:anim calcmode="lin" valueType="num">
                                      <p:cBhvr additive="base">
                                        <p:cTn id="20" dur="3000" fill="hold"/>
                                        <p:tgtEl>
                                          <p:spTgt spid="44544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45444"/>
                                        </p:tgtEl>
                                        <p:attrNameLst>
                                          <p:attrName>style.visibility</p:attrName>
                                        </p:attrNameLst>
                                      </p:cBhvr>
                                      <p:to>
                                        <p:strVal val="visible"/>
                                      </p:to>
                                    </p:set>
                                    <p:anim calcmode="lin" valueType="num">
                                      <p:cBhvr additive="base">
                                        <p:cTn id="25" dur="3000" fill="hold"/>
                                        <p:tgtEl>
                                          <p:spTgt spid="445444"/>
                                        </p:tgtEl>
                                        <p:attrNameLst>
                                          <p:attrName>ppt_x</p:attrName>
                                        </p:attrNameLst>
                                      </p:cBhvr>
                                      <p:tavLst>
                                        <p:tav tm="0">
                                          <p:val>
                                            <p:strVal val="0-#ppt_w/2"/>
                                          </p:val>
                                        </p:tav>
                                        <p:tav tm="100000">
                                          <p:val>
                                            <p:strVal val="#ppt_x"/>
                                          </p:val>
                                        </p:tav>
                                      </p:tavLst>
                                    </p:anim>
                                    <p:anim calcmode="lin" valueType="num">
                                      <p:cBhvr additive="base">
                                        <p:cTn id="26" dur="3000" fill="hold"/>
                                        <p:tgtEl>
                                          <p:spTgt spid="44544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45447"/>
                                        </p:tgtEl>
                                        <p:attrNameLst>
                                          <p:attrName>style.visibility</p:attrName>
                                        </p:attrNameLst>
                                      </p:cBhvr>
                                      <p:to>
                                        <p:strVal val="visible"/>
                                      </p:to>
                                    </p:set>
                                    <p:anim calcmode="lin" valueType="num">
                                      <p:cBhvr additive="base">
                                        <p:cTn id="31" dur="3000" fill="hold"/>
                                        <p:tgtEl>
                                          <p:spTgt spid="445447"/>
                                        </p:tgtEl>
                                        <p:attrNameLst>
                                          <p:attrName>ppt_x</p:attrName>
                                        </p:attrNameLst>
                                      </p:cBhvr>
                                      <p:tavLst>
                                        <p:tav tm="0">
                                          <p:val>
                                            <p:strVal val="0-#ppt_w/2"/>
                                          </p:val>
                                        </p:tav>
                                        <p:tav tm="100000">
                                          <p:val>
                                            <p:strVal val="#ppt_x"/>
                                          </p:val>
                                        </p:tav>
                                      </p:tavLst>
                                    </p:anim>
                                    <p:anim calcmode="lin" valueType="num">
                                      <p:cBhvr additive="base">
                                        <p:cTn id="32" dur="3000" fill="hold"/>
                                        <p:tgtEl>
                                          <p:spTgt spid="44544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45445"/>
                                        </p:tgtEl>
                                        <p:attrNameLst>
                                          <p:attrName>style.visibility</p:attrName>
                                        </p:attrNameLst>
                                      </p:cBhvr>
                                      <p:to>
                                        <p:strVal val="visible"/>
                                      </p:to>
                                    </p:set>
                                    <p:anim calcmode="lin" valueType="num">
                                      <p:cBhvr additive="base">
                                        <p:cTn id="37" dur="3000" fill="hold"/>
                                        <p:tgtEl>
                                          <p:spTgt spid="445445"/>
                                        </p:tgtEl>
                                        <p:attrNameLst>
                                          <p:attrName>ppt_x</p:attrName>
                                        </p:attrNameLst>
                                      </p:cBhvr>
                                      <p:tavLst>
                                        <p:tav tm="0">
                                          <p:val>
                                            <p:strVal val="0-#ppt_w/2"/>
                                          </p:val>
                                        </p:tav>
                                        <p:tav tm="100000">
                                          <p:val>
                                            <p:strVal val="#ppt_x"/>
                                          </p:val>
                                        </p:tav>
                                      </p:tavLst>
                                    </p:anim>
                                    <p:anim calcmode="lin" valueType="num">
                                      <p:cBhvr additive="base">
                                        <p:cTn id="38" dur="3000" fill="hold"/>
                                        <p:tgtEl>
                                          <p:spTgt spid="445445"/>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 presetClass="entr" presetSubtype="5" fill="hold" grpId="0" nodeType="clickEffect">
                                  <p:stCondLst>
                                    <p:cond delay="0"/>
                                  </p:stCondLst>
                                  <p:childTnLst>
                                    <p:set>
                                      <p:cBhvr>
                                        <p:cTn id="42" dur="1" fill="hold">
                                          <p:stCondLst>
                                            <p:cond delay="0"/>
                                          </p:stCondLst>
                                        </p:cTn>
                                        <p:tgtEl>
                                          <p:spTgt spid="445448"/>
                                        </p:tgtEl>
                                        <p:attrNameLst>
                                          <p:attrName>style.visibility</p:attrName>
                                        </p:attrNameLst>
                                      </p:cBhvr>
                                      <p:to>
                                        <p:strVal val="visible"/>
                                      </p:to>
                                    </p:set>
                                    <p:animEffect transition="in" filter="checkerboard(down)">
                                      <p:cBhvr>
                                        <p:cTn id="43" dur="500"/>
                                        <p:tgtEl>
                                          <p:spTgt spid="445448"/>
                                        </p:tgtEl>
                                      </p:cBhvr>
                                    </p:animEffect>
                                  </p:childTnLst>
                                </p:cTn>
                              </p:par>
                            </p:childTnLst>
                          </p:cTn>
                        </p:par>
                      </p:childTnLst>
                    </p:cTn>
                  </p:par>
                  <p:par>
                    <p:cTn id="44" fill="hold">
                      <p:stCondLst>
                        <p:cond delay="indefinite"/>
                      </p:stCondLst>
                      <p:childTnLst>
                        <p:par>
                          <p:cTn id="45" fill="hold">
                            <p:stCondLst>
                              <p:cond delay="0"/>
                            </p:stCondLst>
                            <p:childTnLst>
                              <p:par>
                                <p:cTn id="46" presetID="5" presetClass="entr" presetSubtype="5" fill="hold" grpId="0" nodeType="clickEffect">
                                  <p:stCondLst>
                                    <p:cond delay="0"/>
                                  </p:stCondLst>
                                  <p:childTnLst>
                                    <p:set>
                                      <p:cBhvr>
                                        <p:cTn id="47" dur="1" fill="hold">
                                          <p:stCondLst>
                                            <p:cond delay="0"/>
                                          </p:stCondLst>
                                        </p:cTn>
                                        <p:tgtEl>
                                          <p:spTgt spid="445451"/>
                                        </p:tgtEl>
                                        <p:attrNameLst>
                                          <p:attrName>style.visibility</p:attrName>
                                        </p:attrNameLst>
                                      </p:cBhvr>
                                      <p:to>
                                        <p:strVal val="visible"/>
                                      </p:to>
                                    </p:set>
                                    <p:animEffect transition="in" filter="checkerboard(down)">
                                      <p:cBhvr>
                                        <p:cTn id="48" dur="500"/>
                                        <p:tgtEl>
                                          <p:spTgt spid="445451"/>
                                        </p:tgtEl>
                                      </p:cBhvr>
                                    </p:animEffect>
                                  </p:childTnLst>
                                </p:cTn>
                              </p:par>
                            </p:childTnLst>
                          </p:cTn>
                        </p:par>
                      </p:childTnLst>
                    </p:cTn>
                  </p:par>
                  <p:par>
                    <p:cTn id="49" fill="hold">
                      <p:stCondLst>
                        <p:cond delay="indefinite"/>
                      </p:stCondLst>
                      <p:childTnLst>
                        <p:par>
                          <p:cTn id="50" fill="hold">
                            <p:stCondLst>
                              <p:cond delay="0"/>
                            </p:stCondLst>
                            <p:childTnLst>
                              <p:par>
                                <p:cTn id="51" presetID="5" presetClass="entr" presetSubtype="5" fill="hold" grpId="0" nodeType="clickEffect">
                                  <p:stCondLst>
                                    <p:cond delay="0"/>
                                  </p:stCondLst>
                                  <p:childTnLst>
                                    <p:set>
                                      <p:cBhvr>
                                        <p:cTn id="52" dur="1" fill="hold">
                                          <p:stCondLst>
                                            <p:cond delay="0"/>
                                          </p:stCondLst>
                                        </p:cTn>
                                        <p:tgtEl>
                                          <p:spTgt spid="445449"/>
                                        </p:tgtEl>
                                        <p:attrNameLst>
                                          <p:attrName>style.visibility</p:attrName>
                                        </p:attrNameLst>
                                      </p:cBhvr>
                                      <p:to>
                                        <p:strVal val="visible"/>
                                      </p:to>
                                    </p:set>
                                    <p:animEffect transition="in" filter="checkerboard(down)">
                                      <p:cBhvr>
                                        <p:cTn id="53" dur="500"/>
                                        <p:tgtEl>
                                          <p:spTgt spid="445449"/>
                                        </p:tgtEl>
                                      </p:cBhvr>
                                    </p:animEffect>
                                  </p:childTnLst>
                                </p:cTn>
                              </p:par>
                            </p:childTnLst>
                          </p:cTn>
                        </p:par>
                      </p:childTnLst>
                    </p:cTn>
                  </p:par>
                  <p:par>
                    <p:cTn id="54" fill="hold">
                      <p:stCondLst>
                        <p:cond delay="indefinite"/>
                      </p:stCondLst>
                      <p:childTnLst>
                        <p:par>
                          <p:cTn id="55" fill="hold">
                            <p:stCondLst>
                              <p:cond delay="0"/>
                            </p:stCondLst>
                            <p:childTnLst>
                              <p:par>
                                <p:cTn id="56" presetID="5" presetClass="entr" presetSubtype="5" fill="hold" grpId="0" nodeType="clickEffect">
                                  <p:stCondLst>
                                    <p:cond delay="0"/>
                                  </p:stCondLst>
                                  <p:childTnLst>
                                    <p:set>
                                      <p:cBhvr>
                                        <p:cTn id="57" dur="1" fill="hold">
                                          <p:stCondLst>
                                            <p:cond delay="0"/>
                                          </p:stCondLst>
                                        </p:cTn>
                                        <p:tgtEl>
                                          <p:spTgt spid="445452"/>
                                        </p:tgtEl>
                                        <p:attrNameLst>
                                          <p:attrName>style.visibility</p:attrName>
                                        </p:attrNameLst>
                                      </p:cBhvr>
                                      <p:to>
                                        <p:strVal val="visible"/>
                                      </p:to>
                                    </p:set>
                                    <p:animEffect transition="in" filter="checkerboard(down)">
                                      <p:cBhvr>
                                        <p:cTn id="58" dur="500"/>
                                        <p:tgtEl>
                                          <p:spTgt spid="445452"/>
                                        </p:tgtEl>
                                      </p:cBhvr>
                                    </p:animEffect>
                                  </p:childTnLst>
                                </p:cTn>
                              </p:par>
                            </p:childTnLst>
                          </p:cTn>
                        </p:par>
                      </p:childTnLst>
                    </p:cTn>
                  </p:par>
                  <p:par>
                    <p:cTn id="59" fill="hold">
                      <p:stCondLst>
                        <p:cond delay="indefinite"/>
                      </p:stCondLst>
                      <p:childTnLst>
                        <p:par>
                          <p:cTn id="60" fill="hold">
                            <p:stCondLst>
                              <p:cond delay="0"/>
                            </p:stCondLst>
                            <p:childTnLst>
                              <p:par>
                                <p:cTn id="61" presetID="5" presetClass="entr" presetSubtype="5" fill="hold" grpId="0" nodeType="clickEffect">
                                  <p:stCondLst>
                                    <p:cond delay="0"/>
                                  </p:stCondLst>
                                  <p:childTnLst>
                                    <p:set>
                                      <p:cBhvr>
                                        <p:cTn id="62" dur="1" fill="hold">
                                          <p:stCondLst>
                                            <p:cond delay="0"/>
                                          </p:stCondLst>
                                        </p:cTn>
                                        <p:tgtEl>
                                          <p:spTgt spid="445450"/>
                                        </p:tgtEl>
                                        <p:attrNameLst>
                                          <p:attrName>style.visibility</p:attrName>
                                        </p:attrNameLst>
                                      </p:cBhvr>
                                      <p:to>
                                        <p:strVal val="visible"/>
                                      </p:to>
                                    </p:set>
                                    <p:animEffect transition="in" filter="checkerboard(down)">
                                      <p:cBhvr>
                                        <p:cTn id="63" dur="500"/>
                                        <p:tgtEl>
                                          <p:spTgt spid="4454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5443" grpId="0" animBg="1"/>
      <p:bldP spid="445444" grpId="0" animBg="1"/>
      <p:bldP spid="445445" grpId="0" animBg="1"/>
      <p:bldP spid="445446" grpId="0" animBg="1"/>
      <p:bldP spid="445447" grpId="0" animBg="1"/>
      <p:bldP spid="445448" grpId="0" animBg="1"/>
      <p:bldP spid="445449" grpId="0" animBg="1"/>
      <p:bldP spid="445450" grpId="0" animBg="1"/>
      <p:bldP spid="445451" grpId="0" animBg="1"/>
      <p:bldP spid="445452" grpId="0" animBg="1"/>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4365535" y="742299"/>
            <a:ext cx="2678729" cy="461665"/>
          </a:xfrm>
          <a:prstGeom prst="rect">
            <a:avLst/>
          </a:prstGeom>
          <a:solidFill>
            <a:schemeClr val="bg1"/>
          </a:solidFill>
          <a:ln>
            <a:solidFill>
              <a:schemeClr val="bg1"/>
            </a:solidFill>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R="0" lvl="0" algn="ctr" defTabSz="914286" rtl="0" eaLnBrk="1" fontAlgn="auto" latinLnBrk="0" hangingPunct="1">
              <a:lnSpc>
                <a:spcPct val="100000"/>
              </a:lnSpc>
              <a:spcBef>
                <a:spcPct val="50000"/>
              </a:spcBef>
              <a:spcAft>
                <a:spcPts val="0"/>
              </a:spcAft>
              <a:buClrTx/>
              <a:buSzTx/>
              <a:tabLst/>
              <a:defRPr/>
            </a:pPr>
            <a:r>
              <a:rPr kumimoji="0" lang="vi-VN" sz="2400" b="1" i="0" strike="noStrike" kern="1200" cap="none" spc="0" normalizeH="0" baseline="0" noProof="0" dirty="0">
                <a:ln>
                  <a:noFill/>
                </a:ln>
                <a:solidFill>
                  <a:srgbClr val="002060"/>
                </a:solidFill>
                <a:effectLst/>
                <a:uLnTx/>
                <a:uFillTx/>
                <a:latin typeface="+mn-lt"/>
                <a:ea typeface="Arial Unicode MS"/>
                <a:cs typeface="+mn-cs"/>
              </a:rPr>
              <a:t>Nguyê</a:t>
            </a:r>
            <a:r>
              <a:rPr kumimoji="0" lang="en-US" sz="2400" b="1" i="0" strike="noStrike" kern="1200" cap="none" spc="0" normalizeH="0" baseline="0" noProof="0" dirty="0">
                <a:ln>
                  <a:noFill/>
                </a:ln>
                <a:solidFill>
                  <a:srgbClr val="002060"/>
                </a:solidFill>
                <a:effectLst/>
                <a:uLnTx/>
                <a:uFillTx/>
                <a:latin typeface="+mn-lt"/>
                <a:ea typeface="Arial Unicode MS"/>
                <a:cs typeface="+mn-cs"/>
              </a:rPr>
              <a:t>n </a:t>
            </a:r>
            <a:r>
              <a:rPr kumimoji="0" lang="vi-VN" sz="2400" b="1" i="0" strike="noStrike" kern="1200" cap="none" spc="0" normalizeH="0" baseline="0" noProof="0" dirty="0">
                <a:ln>
                  <a:noFill/>
                </a:ln>
                <a:solidFill>
                  <a:srgbClr val="002060"/>
                </a:solidFill>
                <a:effectLst/>
                <a:uLnTx/>
                <a:uFillTx/>
                <a:latin typeface="+mn-lt"/>
                <a:ea typeface="Arial Unicode MS"/>
                <a:cs typeface="+mn-cs"/>
              </a:rPr>
              <a:t>nhâ</a:t>
            </a:r>
            <a:r>
              <a:rPr kumimoji="0" lang="en-US" sz="2400" b="1" i="0" strike="noStrike" kern="1200" cap="none" spc="0" normalizeH="0" baseline="0" noProof="0" dirty="0">
                <a:ln>
                  <a:noFill/>
                </a:ln>
                <a:solidFill>
                  <a:srgbClr val="002060"/>
                </a:solidFill>
                <a:effectLst/>
                <a:uLnTx/>
                <a:uFillTx/>
                <a:latin typeface="+mn-lt"/>
                <a:ea typeface="Arial Unicode MS"/>
                <a:cs typeface="+mn-cs"/>
              </a:rPr>
              <a:t>n</a:t>
            </a:r>
          </a:p>
        </p:txBody>
      </p:sp>
      <p:sp>
        <p:nvSpPr>
          <p:cNvPr id="454659" name="AutoShape 3"/>
          <p:cNvSpPr>
            <a:spLocks/>
          </p:cNvSpPr>
          <p:nvPr/>
        </p:nvSpPr>
        <p:spPr bwMode="auto">
          <a:xfrm>
            <a:off x="8357701" y="1864463"/>
            <a:ext cx="428247" cy="2115231"/>
          </a:xfrm>
          <a:prstGeom prst="rightBrace">
            <a:avLst>
              <a:gd name="adj1" fmla="val 59201"/>
              <a:gd name="adj2" fmla="val 53176"/>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Tahoma" panose="020B0604030504040204" pitchFamily="34" charset="0"/>
              <a:ea typeface="Arial Unicode MS"/>
              <a:cs typeface="+mn-cs"/>
            </a:endParaRPr>
          </a:p>
        </p:txBody>
      </p:sp>
      <p:sp>
        <p:nvSpPr>
          <p:cNvPr id="454660" name="Text Box 4"/>
          <p:cNvSpPr txBox="1">
            <a:spLocks noChangeArrowheads="1"/>
          </p:cNvSpPr>
          <p:nvPr/>
        </p:nvSpPr>
        <p:spPr bwMode="auto">
          <a:xfrm>
            <a:off x="4012339" y="1376331"/>
            <a:ext cx="1447800" cy="1553806"/>
          </a:xfrm>
          <a:prstGeom prst="rect">
            <a:avLst/>
          </a:prstGeom>
          <a:solidFill>
            <a:srgbClr val="D60093"/>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TÝch</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luü</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khèi</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lượng</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lín</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4661" name="Text Box 5"/>
          <p:cNvSpPr txBox="1">
            <a:spLocks noChangeArrowheads="1"/>
          </p:cNvSpPr>
          <p:nvPr/>
        </p:nvSpPr>
        <p:spPr bwMode="auto">
          <a:xfrm>
            <a:off x="6854793" y="1510798"/>
            <a:ext cx="1447800" cy="788988"/>
          </a:xfrm>
          <a:prstGeom prst="rect">
            <a:avLst/>
          </a:prstGeom>
          <a:solidFill>
            <a:srgbClr val="00B050"/>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thõa</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4662" name="Text Box 6"/>
          <p:cNvSpPr txBox="1">
            <a:spLocks noChangeArrowheads="1"/>
          </p:cNvSpPr>
          <p:nvPr/>
        </p:nvSpPr>
        <p:spPr bwMode="auto">
          <a:xfrm>
            <a:off x="4012337" y="3118992"/>
            <a:ext cx="1447800" cy="1526172"/>
          </a:xfrm>
          <a:prstGeom prst="rect">
            <a:avLst/>
          </a:prstGeom>
          <a:solidFill>
            <a:srgbClr val="D60093"/>
          </a:solidFill>
          <a:ln w="9525">
            <a:solidFill>
              <a:srgbClr val="00206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Times New Roman" panose="02020603050405020304" pitchFamily="18" charset="0"/>
                <a:ea typeface="Arial Unicode MS"/>
                <a:cs typeface="+mn-cs"/>
              </a:rPr>
              <a:t>Các</a:t>
            </a:r>
            <a:r>
              <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Times New Roman" panose="02020603050405020304" pitchFamily="18" charset="0"/>
                <a:ea typeface="Arial Unicode MS"/>
                <a:cs typeface="+mn-cs"/>
              </a:rPr>
              <a:t>nước</a:t>
            </a:r>
            <a:r>
              <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Times New Roman" panose="02020603050405020304" pitchFamily="18" charset="0"/>
                <a:ea typeface="Arial Unicode MS"/>
                <a:cs typeface="+mn-cs"/>
              </a:rPr>
              <a:t>lạc</a:t>
            </a:r>
            <a:r>
              <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Times New Roman" panose="02020603050405020304" pitchFamily="18" charset="0"/>
                <a:ea typeface="Arial Unicode MS"/>
                <a:cs typeface="+mn-cs"/>
              </a:rPr>
              <a:t>hậu</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Arial Unicode MS"/>
              <a:cs typeface="+mn-cs"/>
            </a:endParaRPr>
          </a:p>
        </p:txBody>
      </p:sp>
      <p:sp>
        <p:nvSpPr>
          <p:cNvPr id="454663" name="Text Box 7"/>
          <p:cNvSpPr txBox="1">
            <a:spLocks noChangeArrowheads="1"/>
          </p:cNvSpPr>
          <p:nvPr/>
        </p:nvSpPr>
        <p:spPr bwMode="auto">
          <a:xfrm>
            <a:off x="6830149" y="3571864"/>
            <a:ext cx="1472444" cy="762000"/>
          </a:xfrm>
          <a:prstGeom prst="rect">
            <a:avLst/>
          </a:prstGeom>
          <a:solidFill>
            <a:srgbClr val="00B050"/>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ThiÕu</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24584" name="Text Box 8"/>
          <p:cNvSpPr txBox="1">
            <a:spLocks noChangeArrowheads="1"/>
          </p:cNvSpPr>
          <p:nvPr/>
        </p:nvSpPr>
        <p:spPr bwMode="auto">
          <a:xfrm>
            <a:off x="8969317" y="2581264"/>
            <a:ext cx="2362200" cy="838200"/>
          </a:xfrm>
          <a:prstGeom prst="rect">
            <a:avLst/>
          </a:prstGeom>
          <a:solidFill>
            <a:srgbClr val="FF0000"/>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XuÊt</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khÈu</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4665" name="Text Box 9"/>
          <p:cNvSpPr txBox="1">
            <a:spLocks noChangeArrowheads="1"/>
          </p:cNvSpPr>
          <p:nvPr/>
        </p:nvSpPr>
        <p:spPr bwMode="auto">
          <a:xfrm>
            <a:off x="711681" y="2276464"/>
            <a:ext cx="2479920" cy="1143000"/>
          </a:xfrm>
          <a:prstGeom prst="rect">
            <a:avLst/>
          </a:prstGeom>
          <a:solidFill>
            <a:srgbClr val="0033CC"/>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TÝch</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luü</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ph¸t</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triÓn</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4666" name="Line 10"/>
          <p:cNvSpPr>
            <a:spLocks noChangeShapeType="1"/>
          </p:cNvSpPr>
          <p:nvPr/>
        </p:nvSpPr>
        <p:spPr bwMode="auto">
          <a:xfrm flipV="1">
            <a:off x="3191601" y="1904968"/>
            <a:ext cx="827089" cy="99382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54667" name="Line 11"/>
          <p:cNvSpPr>
            <a:spLocks noChangeShapeType="1"/>
          </p:cNvSpPr>
          <p:nvPr/>
        </p:nvSpPr>
        <p:spPr bwMode="auto">
          <a:xfrm>
            <a:off x="5585551" y="1904967"/>
            <a:ext cx="1269242" cy="1"/>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grpSp>
        <p:nvGrpSpPr>
          <p:cNvPr id="2" name="Group 12"/>
          <p:cNvGrpSpPr>
            <a:grpSpLocks/>
          </p:cNvGrpSpPr>
          <p:nvPr/>
        </p:nvGrpSpPr>
        <p:grpSpPr bwMode="auto">
          <a:xfrm>
            <a:off x="2315889" y="5475312"/>
            <a:ext cx="4840698" cy="1203296"/>
            <a:chOff x="190" y="2352"/>
            <a:chExt cx="1854" cy="641"/>
          </a:xfrm>
          <a:solidFill>
            <a:srgbClr val="00B0F0"/>
          </a:solidFill>
        </p:grpSpPr>
        <p:sp>
          <p:nvSpPr>
            <p:cNvPr id="24596" name="Text Box 13"/>
            <p:cNvSpPr txBox="1">
              <a:spLocks noChangeArrowheads="1"/>
            </p:cNvSpPr>
            <p:nvPr/>
          </p:nvSpPr>
          <p:spPr bwMode="auto">
            <a:xfrm>
              <a:off x="190" y="2352"/>
              <a:ext cx="505" cy="641"/>
            </a:xfrm>
            <a:prstGeom prst="rect">
              <a:avLst/>
            </a:prstGeom>
            <a:grp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Gi</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ruéng</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Êt</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thÊp</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24597" name="Text Box 14"/>
            <p:cNvSpPr txBox="1">
              <a:spLocks noChangeArrowheads="1"/>
            </p:cNvSpPr>
            <p:nvPr/>
          </p:nvSpPr>
          <p:spPr bwMode="auto">
            <a:xfrm>
              <a:off x="839" y="2352"/>
              <a:ext cx="505" cy="641"/>
            </a:xfrm>
            <a:prstGeom prst="rect">
              <a:avLst/>
            </a:prstGeom>
            <a:grp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TiÒn</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l­ư¬ng</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thÊp</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24598" name="Text Box 15"/>
            <p:cNvSpPr txBox="1">
              <a:spLocks noChangeArrowheads="1"/>
            </p:cNvSpPr>
            <p:nvPr/>
          </p:nvSpPr>
          <p:spPr bwMode="auto">
            <a:xfrm>
              <a:off x="1488" y="2352"/>
              <a:ext cx="556" cy="641"/>
            </a:xfrm>
            <a:prstGeom prst="rect">
              <a:avLst/>
            </a:prstGeom>
            <a:grp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Nguyªn</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liÖu</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rÎ</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grpSp>
      <p:grpSp>
        <p:nvGrpSpPr>
          <p:cNvPr id="3" name="Group 16"/>
          <p:cNvGrpSpPr>
            <a:grpSpLocks/>
          </p:cNvGrpSpPr>
          <p:nvPr/>
        </p:nvGrpSpPr>
        <p:grpSpPr bwMode="auto">
          <a:xfrm>
            <a:off x="2900998" y="4834019"/>
            <a:ext cx="3670479" cy="604838"/>
            <a:chOff x="442" y="1971"/>
            <a:chExt cx="1313" cy="381"/>
          </a:xfrm>
        </p:grpSpPr>
        <p:sp>
          <p:nvSpPr>
            <p:cNvPr id="24592" name="Line 17"/>
            <p:cNvSpPr>
              <a:spLocks noChangeShapeType="1"/>
            </p:cNvSpPr>
            <p:nvPr/>
          </p:nvSpPr>
          <p:spPr bwMode="auto">
            <a:xfrm>
              <a:off x="442" y="1971"/>
              <a:ext cx="131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24593" name="Line 18"/>
            <p:cNvSpPr>
              <a:spLocks noChangeShapeType="1"/>
            </p:cNvSpPr>
            <p:nvPr/>
          </p:nvSpPr>
          <p:spPr bwMode="auto">
            <a:xfrm>
              <a:off x="1755" y="1971"/>
              <a:ext cx="0" cy="381"/>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24594" name="Line 19"/>
            <p:cNvSpPr>
              <a:spLocks noChangeShapeType="1"/>
            </p:cNvSpPr>
            <p:nvPr/>
          </p:nvSpPr>
          <p:spPr bwMode="auto">
            <a:xfrm>
              <a:off x="1102" y="1971"/>
              <a:ext cx="0" cy="285"/>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24595" name="Line 20"/>
            <p:cNvSpPr>
              <a:spLocks noChangeShapeType="1"/>
            </p:cNvSpPr>
            <p:nvPr/>
          </p:nvSpPr>
          <p:spPr bwMode="auto">
            <a:xfrm>
              <a:off x="442" y="1971"/>
              <a:ext cx="2" cy="333"/>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454677" name="Line 21"/>
          <p:cNvSpPr>
            <a:spLocks noChangeShapeType="1"/>
          </p:cNvSpPr>
          <p:nvPr/>
        </p:nvSpPr>
        <p:spPr bwMode="auto">
          <a:xfrm>
            <a:off x="3205083" y="2886064"/>
            <a:ext cx="829479" cy="9906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54678" name="Line 22"/>
          <p:cNvSpPr>
            <a:spLocks noChangeShapeType="1"/>
          </p:cNvSpPr>
          <p:nvPr/>
        </p:nvSpPr>
        <p:spPr bwMode="auto">
          <a:xfrm>
            <a:off x="5460137" y="3876664"/>
            <a:ext cx="137001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23" name="TextBox 22">
            <a:extLst>
              <a:ext uri="{FF2B5EF4-FFF2-40B4-BE49-F238E27FC236}">
                <a16:creationId xmlns:a16="http://schemas.microsoft.com/office/drawing/2014/main" xmlns="" id="{D28C05E9-6635-4012-A9E7-8935F92F1BB6}"/>
              </a:ext>
            </a:extLst>
          </p:cNvPr>
          <p:cNvSpPr txBox="1"/>
          <p:nvPr/>
        </p:nvSpPr>
        <p:spPr>
          <a:xfrm>
            <a:off x="3119438" y="179392"/>
            <a:ext cx="6615248" cy="470345"/>
          </a:xfrm>
          <a:prstGeom prst="rect">
            <a:avLst/>
          </a:prstGeom>
          <a:noFill/>
          <a:ln>
            <a:solidFill>
              <a:schemeClr val="bg2">
                <a:lumMod val="10000"/>
              </a:schemeClr>
            </a:solidFill>
          </a:ln>
        </p:spPr>
        <p:txBody>
          <a:bodyPr wrap="square">
            <a:spAutoFit/>
          </a:bodyPr>
          <a:lstStyle/>
          <a:p>
            <a:r>
              <a:rPr lang="vi-VN" sz="2400" b="1" dirty="0">
                <a:solidFill>
                  <a:srgbClr val="660066"/>
                </a:solidFill>
                <a:cs typeface="Arial" panose="020B0604020202020204" pitchFamily="34" charset="0"/>
              </a:rPr>
              <a:t>4.2.1.3. Xuất khẩu tư bản trở thành phổ biến</a:t>
            </a:r>
          </a:p>
        </p:txBody>
      </p:sp>
      <p:pic>
        <p:nvPicPr>
          <p:cNvPr id="1026" name="Picture 2">
            <a:extLst>
              <a:ext uri="{FF2B5EF4-FFF2-40B4-BE49-F238E27FC236}">
                <a16:creationId xmlns:a16="http://schemas.microsoft.com/office/drawing/2014/main" xmlns="" id="{DF637F15-4E58-4304-A14E-0C5C14320E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88517" y="4756479"/>
            <a:ext cx="1845136"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a:extLst>
              <a:ext uri="{FF2B5EF4-FFF2-40B4-BE49-F238E27FC236}">
                <a16:creationId xmlns:a16="http://schemas.microsoft.com/office/drawing/2014/main" xmlns="" id="{579E08E4-27FA-4CAF-9C97-70BD552518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348" y="5046191"/>
            <a:ext cx="1839545" cy="177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5">
            <a:extLst>
              <a:ext uri="{FF2B5EF4-FFF2-40B4-BE49-F238E27FC236}">
                <a16:creationId xmlns:a16="http://schemas.microsoft.com/office/drawing/2014/main" xmlns="" id="{3FE3CC49-7E97-4424-BBFB-E8C2B14FD3B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8" name="Picture 4">
            <a:extLst>
              <a:ext uri="{FF2B5EF4-FFF2-40B4-BE49-F238E27FC236}">
                <a16:creationId xmlns:a16="http://schemas.microsoft.com/office/drawing/2014/main" xmlns="" id="{5E12A792-CC4B-43F7-8C76-8A9DC8EE7B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371600" cy="13716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7">
            <a:extLst>
              <a:ext uri="{FF2B5EF4-FFF2-40B4-BE49-F238E27FC236}">
                <a16:creationId xmlns:a16="http://schemas.microsoft.com/office/drawing/2014/main" xmlns="" id="{47593258-D389-4DC6-B957-A68B4A87E7D0}"/>
              </a:ext>
            </a:extLst>
          </p:cNvPr>
          <p:cNvSpPr>
            <a:spLocks noChangeArrowheads="1"/>
          </p:cNvSpPr>
          <p:nvPr/>
        </p:nvSpPr>
        <p:spPr bwMode="auto">
          <a:xfrm>
            <a:off x="10318128" y="3658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30" name="Picture 6">
            <a:extLst>
              <a:ext uri="{FF2B5EF4-FFF2-40B4-BE49-F238E27FC236}">
                <a16:creationId xmlns:a16="http://schemas.microsoft.com/office/drawing/2014/main" xmlns="" id="{667567D2-4E3E-419F-B2A4-B39375F7D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10796724" y="56499"/>
            <a:ext cx="13716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6461292"/>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p:cTn id="7" dur="1000" fill="hold"/>
                                        <p:tgtEl>
                                          <p:spTgt spid="24578"/>
                                        </p:tgtEl>
                                        <p:attrNameLst>
                                          <p:attrName>ppt_w</p:attrName>
                                        </p:attrNameLst>
                                      </p:cBhvr>
                                      <p:tavLst>
                                        <p:tav tm="0">
                                          <p:val>
                                            <p:fltVal val="0"/>
                                          </p:val>
                                        </p:tav>
                                        <p:tav tm="100000">
                                          <p:val>
                                            <p:strVal val="#ppt_w"/>
                                          </p:val>
                                        </p:tav>
                                      </p:tavLst>
                                    </p:anim>
                                    <p:anim calcmode="lin" valueType="num">
                                      <p:cBhvr>
                                        <p:cTn id="8" dur="1000" fill="hold"/>
                                        <p:tgtEl>
                                          <p:spTgt spid="24578"/>
                                        </p:tgtEl>
                                        <p:attrNameLst>
                                          <p:attrName>ppt_h</p:attrName>
                                        </p:attrNameLst>
                                      </p:cBhvr>
                                      <p:tavLst>
                                        <p:tav tm="0">
                                          <p:val>
                                            <p:fltVal val="0"/>
                                          </p:val>
                                        </p:tav>
                                        <p:tav tm="100000">
                                          <p:val>
                                            <p:strVal val="#ppt_h"/>
                                          </p:val>
                                        </p:tav>
                                      </p:tavLst>
                                    </p:anim>
                                    <p:anim calcmode="lin" valueType="num">
                                      <p:cBhvr>
                                        <p:cTn id="9" dur="1000" fill="hold"/>
                                        <p:tgtEl>
                                          <p:spTgt spid="24578"/>
                                        </p:tgtEl>
                                        <p:attrNameLst>
                                          <p:attrName>style.rotation</p:attrName>
                                        </p:attrNameLst>
                                      </p:cBhvr>
                                      <p:tavLst>
                                        <p:tav tm="0">
                                          <p:val>
                                            <p:fltVal val="90"/>
                                          </p:val>
                                        </p:tav>
                                        <p:tav tm="100000">
                                          <p:val>
                                            <p:fltVal val="0"/>
                                          </p:val>
                                        </p:tav>
                                      </p:tavLst>
                                    </p:anim>
                                    <p:animEffect transition="in" filter="fade">
                                      <p:cBhvr>
                                        <p:cTn id="10" dur="1000"/>
                                        <p:tgtEl>
                                          <p:spTgt spid="2457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1000" fill="hold"/>
                                        <p:tgtEl>
                                          <p:spTgt spid="23"/>
                                        </p:tgtEl>
                                        <p:attrNameLst>
                                          <p:attrName>ppt_w</p:attrName>
                                        </p:attrNameLst>
                                      </p:cBhvr>
                                      <p:tavLst>
                                        <p:tav tm="0">
                                          <p:val>
                                            <p:fltVal val="0"/>
                                          </p:val>
                                        </p:tav>
                                        <p:tav tm="100000">
                                          <p:val>
                                            <p:strVal val="#ppt_w"/>
                                          </p:val>
                                        </p:tav>
                                      </p:tavLst>
                                    </p:anim>
                                    <p:anim calcmode="lin" valueType="num">
                                      <p:cBhvr>
                                        <p:cTn id="14" dur="1000" fill="hold"/>
                                        <p:tgtEl>
                                          <p:spTgt spid="23"/>
                                        </p:tgtEl>
                                        <p:attrNameLst>
                                          <p:attrName>ppt_h</p:attrName>
                                        </p:attrNameLst>
                                      </p:cBhvr>
                                      <p:tavLst>
                                        <p:tav tm="0">
                                          <p:val>
                                            <p:fltVal val="0"/>
                                          </p:val>
                                        </p:tav>
                                        <p:tav tm="100000">
                                          <p:val>
                                            <p:strVal val="#ppt_h"/>
                                          </p:val>
                                        </p:tav>
                                      </p:tavLst>
                                    </p:anim>
                                    <p:anim calcmode="lin" valueType="num">
                                      <p:cBhvr>
                                        <p:cTn id="15" dur="1000" fill="hold"/>
                                        <p:tgtEl>
                                          <p:spTgt spid="23"/>
                                        </p:tgtEl>
                                        <p:attrNameLst>
                                          <p:attrName>style.rotation</p:attrName>
                                        </p:attrNameLst>
                                      </p:cBhvr>
                                      <p:tavLst>
                                        <p:tav tm="0">
                                          <p:val>
                                            <p:fltVal val="90"/>
                                          </p:val>
                                        </p:tav>
                                        <p:tav tm="100000">
                                          <p:val>
                                            <p:fltVal val="0"/>
                                          </p:val>
                                        </p:tav>
                                      </p:tavLst>
                                    </p:anim>
                                    <p:animEffect transition="in" filter="fade">
                                      <p:cBhvr>
                                        <p:cTn id="16" dur="1000"/>
                                        <p:tgtEl>
                                          <p:spTgt spid="23"/>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454659"/>
                                        </p:tgtEl>
                                        <p:attrNameLst>
                                          <p:attrName>style.visibility</p:attrName>
                                        </p:attrNameLst>
                                      </p:cBhvr>
                                      <p:to>
                                        <p:strVal val="visible"/>
                                      </p:to>
                                    </p:set>
                                    <p:animEffect transition="in" filter="circle(in)">
                                      <p:cBhvr>
                                        <p:cTn id="21" dur="2000"/>
                                        <p:tgtEl>
                                          <p:spTgt spid="454659"/>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454660"/>
                                        </p:tgtEl>
                                        <p:attrNameLst>
                                          <p:attrName>style.visibility</p:attrName>
                                        </p:attrNameLst>
                                      </p:cBhvr>
                                      <p:to>
                                        <p:strVal val="visible"/>
                                      </p:to>
                                    </p:set>
                                    <p:animEffect transition="in" filter="circle(in)">
                                      <p:cBhvr>
                                        <p:cTn id="24" dur="2000"/>
                                        <p:tgtEl>
                                          <p:spTgt spid="454660"/>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454661"/>
                                        </p:tgtEl>
                                        <p:attrNameLst>
                                          <p:attrName>style.visibility</p:attrName>
                                        </p:attrNameLst>
                                      </p:cBhvr>
                                      <p:to>
                                        <p:strVal val="visible"/>
                                      </p:to>
                                    </p:set>
                                    <p:animEffect transition="in" filter="circle(in)">
                                      <p:cBhvr>
                                        <p:cTn id="27" dur="2000"/>
                                        <p:tgtEl>
                                          <p:spTgt spid="454661"/>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454662"/>
                                        </p:tgtEl>
                                        <p:attrNameLst>
                                          <p:attrName>style.visibility</p:attrName>
                                        </p:attrNameLst>
                                      </p:cBhvr>
                                      <p:to>
                                        <p:strVal val="visible"/>
                                      </p:to>
                                    </p:set>
                                    <p:animEffect transition="in" filter="circle(in)">
                                      <p:cBhvr>
                                        <p:cTn id="30" dur="2000"/>
                                        <p:tgtEl>
                                          <p:spTgt spid="454662"/>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54663"/>
                                        </p:tgtEl>
                                        <p:attrNameLst>
                                          <p:attrName>style.visibility</p:attrName>
                                        </p:attrNameLst>
                                      </p:cBhvr>
                                      <p:to>
                                        <p:strVal val="visible"/>
                                      </p:to>
                                    </p:set>
                                    <p:animEffect transition="in" filter="circle(in)">
                                      <p:cBhvr>
                                        <p:cTn id="33" dur="2000"/>
                                        <p:tgtEl>
                                          <p:spTgt spid="454663"/>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24584"/>
                                        </p:tgtEl>
                                        <p:attrNameLst>
                                          <p:attrName>style.visibility</p:attrName>
                                        </p:attrNameLst>
                                      </p:cBhvr>
                                      <p:to>
                                        <p:strVal val="visible"/>
                                      </p:to>
                                    </p:set>
                                    <p:animEffect transition="in" filter="circle(in)">
                                      <p:cBhvr>
                                        <p:cTn id="36" dur="2000"/>
                                        <p:tgtEl>
                                          <p:spTgt spid="24584"/>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454665"/>
                                        </p:tgtEl>
                                        <p:attrNameLst>
                                          <p:attrName>style.visibility</p:attrName>
                                        </p:attrNameLst>
                                      </p:cBhvr>
                                      <p:to>
                                        <p:strVal val="visible"/>
                                      </p:to>
                                    </p:set>
                                    <p:animEffect transition="in" filter="circle(in)">
                                      <p:cBhvr>
                                        <p:cTn id="39" dur="2000"/>
                                        <p:tgtEl>
                                          <p:spTgt spid="454665"/>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454666"/>
                                        </p:tgtEl>
                                        <p:attrNameLst>
                                          <p:attrName>style.visibility</p:attrName>
                                        </p:attrNameLst>
                                      </p:cBhvr>
                                      <p:to>
                                        <p:strVal val="visible"/>
                                      </p:to>
                                    </p:set>
                                    <p:animEffect transition="in" filter="circle(in)">
                                      <p:cBhvr>
                                        <p:cTn id="42" dur="2000"/>
                                        <p:tgtEl>
                                          <p:spTgt spid="454666"/>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454667"/>
                                        </p:tgtEl>
                                        <p:attrNameLst>
                                          <p:attrName>style.visibility</p:attrName>
                                        </p:attrNameLst>
                                      </p:cBhvr>
                                      <p:to>
                                        <p:strVal val="visible"/>
                                      </p:to>
                                    </p:set>
                                    <p:animEffect transition="in" filter="circle(in)">
                                      <p:cBhvr>
                                        <p:cTn id="45" dur="2000"/>
                                        <p:tgtEl>
                                          <p:spTgt spid="454667"/>
                                        </p:tgtEl>
                                      </p:cBhvr>
                                    </p:animEffect>
                                  </p:childTnLst>
                                </p:cTn>
                              </p:par>
                              <p:par>
                                <p:cTn id="46" presetID="6" presetClass="entr" presetSubtype="16" fill="hold" nodeType="with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circle(in)">
                                      <p:cBhvr>
                                        <p:cTn id="48" dur="2000"/>
                                        <p:tgtEl>
                                          <p:spTgt spid="2"/>
                                        </p:tgtEl>
                                      </p:cBhvr>
                                    </p:animEffect>
                                  </p:childTnLst>
                                </p:cTn>
                              </p:par>
                              <p:par>
                                <p:cTn id="49" presetID="6" presetClass="entr" presetSubtype="16" fill="hold" nodeType="with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circle(in)">
                                      <p:cBhvr>
                                        <p:cTn id="51" dur="2000"/>
                                        <p:tgtEl>
                                          <p:spTgt spid="3"/>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454677"/>
                                        </p:tgtEl>
                                        <p:attrNameLst>
                                          <p:attrName>style.visibility</p:attrName>
                                        </p:attrNameLst>
                                      </p:cBhvr>
                                      <p:to>
                                        <p:strVal val="visible"/>
                                      </p:to>
                                    </p:set>
                                    <p:animEffect transition="in" filter="circle(in)">
                                      <p:cBhvr>
                                        <p:cTn id="54" dur="2000"/>
                                        <p:tgtEl>
                                          <p:spTgt spid="454677"/>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454678"/>
                                        </p:tgtEl>
                                        <p:attrNameLst>
                                          <p:attrName>style.visibility</p:attrName>
                                        </p:attrNameLst>
                                      </p:cBhvr>
                                      <p:to>
                                        <p:strVal val="visible"/>
                                      </p:to>
                                    </p:set>
                                    <p:animEffect transition="in" filter="circle(in)">
                                      <p:cBhvr>
                                        <p:cTn id="57" dur="2000"/>
                                        <p:tgtEl>
                                          <p:spTgt spid="454678"/>
                                        </p:tgtEl>
                                      </p:cBhvr>
                                    </p:animEffect>
                                  </p:childTnLst>
                                </p:cTn>
                              </p:par>
                              <p:par>
                                <p:cTn id="58" presetID="6" presetClass="entr" presetSubtype="16" fill="hold" nodeType="withEffect">
                                  <p:stCondLst>
                                    <p:cond delay="0"/>
                                  </p:stCondLst>
                                  <p:childTnLst>
                                    <p:set>
                                      <p:cBhvr>
                                        <p:cTn id="59" dur="1" fill="hold">
                                          <p:stCondLst>
                                            <p:cond delay="0"/>
                                          </p:stCondLst>
                                        </p:cTn>
                                        <p:tgtEl>
                                          <p:spTgt spid="1026"/>
                                        </p:tgtEl>
                                        <p:attrNameLst>
                                          <p:attrName>style.visibility</p:attrName>
                                        </p:attrNameLst>
                                      </p:cBhvr>
                                      <p:to>
                                        <p:strVal val="visible"/>
                                      </p:to>
                                    </p:set>
                                    <p:animEffect transition="in" filter="circle(in)">
                                      <p:cBhvr>
                                        <p:cTn id="60" dur="2000"/>
                                        <p:tgtEl>
                                          <p:spTgt spid="1026"/>
                                        </p:tgtEl>
                                      </p:cBhvr>
                                    </p:animEffect>
                                  </p:childTnLst>
                                </p:cTn>
                              </p:par>
                              <p:par>
                                <p:cTn id="61" presetID="6" presetClass="entr" presetSubtype="16" fill="hold" nodeType="withEffect">
                                  <p:stCondLst>
                                    <p:cond delay="0"/>
                                  </p:stCondLst>
                                  <p:childTnLst>
                                    <p:set>
                                      <p:cBhvr>
                                        <p:cTn id="62" dur="1" fill="hold">
                                          <p:stCondLst>
                                            <p:cond delay="0"/>
                                          </p:stCondLst>
                                        </p:cTn>
                                        <p:tgtEl>
                                          <p:spTgt spid="1027"/>
                                        </p:tgtEl>
                                        <p:attrNameLst>
                                          <p:attrName>style.visibility</p:attrName>
                                        </p:attrNameLst>
                                      </p:cBhvr>
                                      <p:to>
                                        <p:strVal val="visible"/>
                                      </p:to>
                                    </p:set>
                                    <p:animEffect transition="in" filter="circle(in)">
                                      <p:cBhvr>
                                        <p:cTn id="63"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p:bldP spid="454659" grpId="0" animBg="1"/>
      <p:bldP spid="454660" grpId="0" animBg="1"/>
      <p:bldP spid="454661" grpId="0" animBg="1"/>
      <p:bldP spid="454662" grpId="0" animBg="1"/>
      <p:bldP spid="454663" grpId="0" animBg="1"/>
      <p:bldP spid="24584" grpId="0" animBg="1"/>
      <p:bldP spid="454665" grpId="0" animBg="1"/>
      <p:bldP spid="454666" grpId="0" animBg="1"/>
      <p:bldP spid="454667" grpId="0" animBg="1"/>
      <p:bldP spid="454677" grpId="0" animBg="1"/>
      <p:bldP spid="454678" grpId="0" animBg="1"/>
      <p:bldP spid="2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2" name="Text Box 2"/>
          <p:cNvSpPr txBox="1">
            <a:spLocks noChangeArrowheads="1"/>
          </p:cNvSpPr>
          <p:nvPr/>
        </p:nvSpPr>
        <p:spPr bwMode="auto">
          <a:xfrm>
            <a:off x="3964245" y="3182528"/>
            <a:ext cx="1447800" cy="1640519"/>
          </a:xfrm>
          <a:prstGeom prst="rect">
            <a:avLst/>
          </a:prstGeom>
          <a:solidFill>
            <a:srgbClr val="0033CC"/>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XuÊt</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khÈu</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endPar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5683" name="Text Box 3"/>
          <p:cNvSpPr txBox="1">
            <a:spLocks noChangeArrowheads="1"/>
          </p:cNvSpPr>
          <p:nvPr/>
        </p:nvSpPr>
        <p:spPr bwMode="auto">
          <a:xfrm>
            <a:off x="5559683" y="1616755"/>
            <a:ext cx="1443037" cy="954850"/>
          </a:xfrm>
          <a:prstGeom prst="rect">
            <a:avLst/>
          </a:prstGeom>
          <a:solidFill>
            <a:srgbClr val="9900CC"/>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Trùc</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tiÕp</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(FDI)</a:t>
            </a:r>
          </a:p>
        </p:txBody>
      </p:sp>
      <p:sp>
        <p:nvSpPr>
          <p:cNvPr id="455684" name="Text Box 4"/>
          <p:cNvSpPr txBox="1">
            <a:spLocks noChangeArrowheads="1"/>
          </p:cNvSpPr>
          <p:nvPr/>
        </p:nvSpPr>
        <p:spPr bwMode="auto">
          <a:xfrm>
            <a:off x="5559683" y="5522607"/>
            <a:ext cx="1443037" cy="996285"/>
          </a:xfrm>
          <a:prstGeom prst="rect">
            <a:avLst/>
          </a:prstGeom>
          <a:solidFill>
            <a:srgbClr val="9900CC"/>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Gi¸n</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tiÕp</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(ODA)</a:t>
            </a:r>
          </a:p>
        </p:txBody>
      </p:sp>
      <p:sp>
        <p:nvSpPr>
          <p:cNvPr id="455685" name="Line 5"/>
          <p:cNvSpPr>
            <a:spLocks noChangeShapeType="1"/>
          </p:cNvSpPr>
          <p:nvPr/>
        </p:nvSpPr>
        <p:spPr bwMode="auto">
          <a:xfrm flipV="1">
            <a:off x="4718705" y="2018590"/>
            <a:ext cx="840978" cy="117516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55686" name="Line 6"/>
          <p:cNvSpPr>
            <a:spLocks noChangeShapeType="1"/>
          </p:cNvSpPr>
          <p:nvPr/>
        </p:nvSpPr>
        <p:spPr bwMode="auto">
          <a:xfrm>
            <a:off x="4677411" y="4834276"/>
            <a:ext cx="882272" cy="117516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55687" name="AutoShape 7"/>
          <p:cNvSpPr>
            <a:spLocks/>
          </p:cNvSpPr>
          <p:nvPr/>
        </p:nvSpPr>
        <p:spPr bwMode="auto">
          <a:xfrm>
            <a:off x="7096877" y="2102589"/>
            <a:ext cx="840978" cy="4032876"/>
          </a:xfrm>
          <a:prstGeom prst="rightBrace">
            <a:avLst>
              <a:gd name="adj1" fmla="val 62624"/>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ahoma" panose="020B0604030504040204" pitchFamily="34" charset="0"/>
              <a:ea typeface="Arial Unicode MS"/>
              <a:cs typeface="+mn-cs"/>
            </a:endParaRPr>
          </a:p>
        </p:txBody>
      </p:sp>
      <p:sp>
        <p:nvSpPr>
          <p:cNvPr id="455688" name="Text Box 8"/>
          <p:cNvSpPr txBox="1">
            <a:spLocks noChangeArrowheads="1"/>
          </p:cNvSpPr>
          <p:nvPr/>
        </p:nvSpPr>
        <p:spPr bwMode="auto">
          <a:xfrm>
            <a:off x="8400433" y="3872524"/>
            <a:ext cx="1443038" cy="604838"/>
          </a:xfrm>
          <a:prstGeom prst="rect">
            <a:avLst/>
          </a:prstGeom>
          <a:solidFill>
            <a:srgbClr val="00B050"/>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Môc</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tiªu</a:t>
            </a:r>
            <a:endPar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5689" name="Text Box 9"/>
          <p:cNvSpPr txBox="1">
            <a:spLocks noChangeArrowheads="1"/>
          </p:cNvSpPr>
          <p:nvPr/>
        </p:nvSpPr>
        <p:spPr bwMode="auto">
          <a:xfrm>
            <a:off x="10382945" y="3690823"/>
            <a:ext cx="1443037" cy="354012"/>
          </a:xfrm>
          <a:prstGeom prst="rect">
            <a:avLst/>
          </a:prstGeom>
          <a:solidFill>
            <a:srgbClr val="996633"/>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Kinh</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tÕ</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p:txBody>
      </p:sp>
      <p:sp>
        <p:nvSpPr>
          <p:cNvPr id="455690" name="Text Box 10"/>
          <p:cNvSpPr txBox="1">
            <a:spLocks noChangeArrowheads="1"/>
          </p:cNvSpPr>
          <p:nvPr/>
        </p:nvSpPr>
        <p:spPr bwMode="auto">
          <a:xfrm>
            <a:off x="10382945" y="4417060"/>
            <a:ext cx="1443037" cy="520700"/>
          </a:xfrm>
          <a:prstGeom prst="rect">
            <a:avLst/>
          </a:prstGeom>
          <a:solidFill>
            <a:srgbClr val="996633"/>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ChÝnh</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trÞ</a:t>
            </a:r>
            <a:endPar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5691" name="Line 11"/>
          <p:cNvSpPr>
            <a:spLocks noChangeShapeType="1"/>
          </p:cNvSpPr>
          <p:nvPr/>
        </p:nvSpPr>
        <p:spPr bwMode="auto">
          <a:xfrm flipV="1">
            <a:off x="9861958" y="3872523"/>
            <a:ext cx="520987" cy="37469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55692" name="Line 12"/>
          <p:cNvSpPr>
            <a:spLocks noChangeShapeType="1"/>
          </p:cNvSpPr>
          <p:nvPr/>
        </p:nvSpPr>
        <p:spPr bwMode="auto">
          <a:xfrm>
            <a:off x="9861958" y="4232217"/>
            <a:ext cx="487228" cy="4136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25613" name="Text Box 13"/>
          <p:cNvSpPr txBox="1">
            <a:spLocks noChangeArrowheads="1"/>
          </p:cNvSpPr>
          <p:nvPr/>
        </p:nvSpPr>
        <p:spPr bwMode="auto">
          <a:xfrm>
            <a:off x="4115694" y="946442"/>
            <a:ext cx="2319337" cy="46166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342900" marR="0" lvl="0" indent="-342900" algn="ctr" defTabSz="914286" rtl="0" eaLnBrk="1" fontAlgn="auto" latinLnBrk="0" hangingPunct="1">
              <a:lnSpc>
                <a:spcPct val="100000"/>
              </a:lnSpc>
              <a:spcBef>
                <a:spcPct val="50000"/>
              </a:spcBef>
              <a:spcAft>
                <a:spcPts val="0"/>
              </a:spcAft>
              <a:buClrTx/>
              <a:buSzTx/>
              <a:buFont typeface="Wingdings" panose="05000000000000000000" pitchFamily="2" charset="2"/>
              <a:buChar char="§"/>
              <a:tabLst/>
              <a:defRPr/>
            </a:pPr>
            <a:r>
              <a:rPr kumimoji="0" lang="en-US" sz="2400" b="1" i="0" strike="noStrike" kern="1200" cap="none" spc="0" normalizeH="0" baseline="0" noProof="0" dirty="0" err="1">
                <a:ln>
                  <a:noFill/>
                </a:ln>
                <a:solidFill>
                  <a:srgbClr val="008000"/>
                </a:solidFill>
                <a:effectLst/>
                <a:uLnTx/>
                <a:uFillTx/>
                <a:latin typeface="Times New Roman" panose="02020603050405020304" pitchFamily="18" charset="0"/>
                <a:ea typeface="Arial Unicode MS"/>
                <a:cs typeface="Times New Roman" panose="02020603050405020304" pitchFamily="18" charset="0"/>
              </a:rPr>
              <a:t>Hình</a:t>
            </a:r>
            <a:r>
              <a:rPr kumimoji="0" lang="en-US" sz="2400" b="1" i="0" strike="noStrike" kern="1200" cap="none" spc="0" normalizeH="0" baseline="0" noProof="0" dirty="0">
                <a:ln>
                  <a:noFill/>
                </a:ln>
                <a:solidFill>
                  <a:srgbClr val="008000"/>
                </a:solidFill>
                <a:effectLst/>
                <a:uLnTx/>
                <a:uFillTx/>
                <a:latin typeface="Times New Roman" panose="02020603050405020304" pitchFamily="18" charset="0"/>
                <a:ea typeface="Arial Unicode MS"/>
                <a:cs typeface="Times New Roman" panose="02020603050405020304" pitchFamily="18" charset="0"/>
              </a:rPr>
              <a:t> </a:t>
            </a:r>
            <a:r>
              <a:rPr kumimoji="0" lang="en-US" sz="2400" b="1" i="0" strike="noStrike" kern="1200" cap="none" spc="0" normalizeH="0" baseline="0" noProof="0" dirty="0" err="1">
                <a:ln>
                  <a:noFill/>
                </a:ln>
                <a:solidFill>
                  <a:srgbClr val="008000"/>
                </a:solidFill>
                <a:effectLst/>
                <a:uLnTx/>
                <a:uFillTx/>
                <a:latin typeface="Times New Roman" panose="02020603050405020304" pitchFamily="18" charset="0"/>
                <a:ea typeface="Arial Unicode MS"/>
                <a:cs typeface="Times New Roman" panose="02020603050405020304" pitchFamily="18" charset="0"/>
              </a:rPr>
              <a:t>thức</a:t>
            </a:r>
            <a:endParaRPr kumimoji="0" lang="en-US" sz="2400" b="1" i="0" strike="noStrike" kern="1200" cap="none" spc="0" normalizeH="0" baseline="0" noProof="0" dirty="0">
              <a:ln>
                <a:noFill/>
              </a:ln>
              <a:solidFill>
                <a:srgbClr val="008000"/>
              </a:solidFill>
              <a:effectLst/>
              <a:uLnTx/>
              <a:uFillTx/>
              <a:latin typeface="Times New Roman" panose="02020603050405020304" pitchFamily="18" charset="0"/>
              <a:ea typeface="Arial Unicode MS"/>
              <a:cs typeface="Times New Roman" panose="02020603050405020304" pitchFamily="18" charset="0"/>
            </a:endParaRPr>
          </a:p>
        </p:txBody>
      </p:sp>
      <p:pic>
        <p:nvPicPr>
          <p:cNvPr id="14" name="Picture 2" descr="thai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331" y="2497742"/>
            <a:ext cx="3478926" cy="2641600"/>
          </a:xfrm>
          <a:prstGeom prst="rect">
            <a:avLst/>
          </a:prstGeom>
          <a:noFill/>
          <a:ln w="57150">
            <a:solidFill>
              <a:srgbClr val="FF9900"/>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3" descr="lai v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9445" y="4937760"/>
            <a:ext cx="3043853" cy="1742914"/>
          </a:xfrm>
          <a:prstGeom prst="rect">
            <a:avLst/>
          </a:prstGeom>
          <a:noFill/>
          <a:ln w="5715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16" name="Text Box 5"/>
          <p:cNvSpPr txBox="1">
            <a:spLocks noChangeArrowheads="1"/>
          </p:cNvSpPr>
          <p:nvPr/>
        </p:nvSpPr>
        <p:spPr bwMode="auto">
          <a:xfrm>
            <a:off x="98701" y="5421858"/>
            <a:ext cx="347892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Đầu</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tư</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trực</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tiếp</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thông</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qua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xây</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dựng</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nhà</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xưởng</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tại</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nước</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được</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đầu</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tư</a:t>
            </a:r>
            <a:endPar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endParaRPr>
          </a:p>
        </p:txBody>
      </p:sp>
      <p:sp>
        <p:nvSpPr>
          <p:cNvPr id="17" name="WordArt 6"/>
          <p:cNvSpPr>
            <a:spLocks noChangeArrowheads="1" noChangeShapeType="1" noTextEdit="1"/>
          </p:cNvSpPr>
          <p:nvPr/>
        </p:nvSpPr>
        <p:spPr bwMode="auto">
          <a:xfrm>
            <a:off x="1468694" y="3401654"/>
            <a:ext cx="838200" cy="419100"/>
          </a:xfrm>
          <a:prstGeom prst="rect">
            <a:avLst/>
          </a:prstGeom>
        </p:spPr>
        <p:txBody>
          <a:bodyPr wrap="none" fromWordArt="1">
            <a:prstTxWarp prst="textPlain">
              <a:avLst>
                <a:gd name="adj" fmla="val 50000"/>
              </a:avLst>
            </a:prstTxWarp>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3600" b="0" i="0" u="none" strike="noStrike" kern="10" cap="none" spc="0" normalizeH="0" baseline="0" noProof="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uLnTx/>
                <a:uFillTx/>
                <a:latin typeface="Arial Black" panose="020B0A04020102020204" pitchFamily="34" charset="0"/>
                <a:ea typeface="Arial Unicode MS"/>
                <a:cs typeface="+mn-cs"/>
              </a:rPr>
              <a:t>FDI</a:t>
            </a:r>
          </a:p>
        </p:txBody>
      </p:sp>
      <p:sp>
        <p:nvSpPr>
          <p:cNvPr id="18" name="Text Box 4"/>
          <p:cNvSpPr txBox="1">
            <a:spLocks noChangeArrowheads="1"/>
          </p:cNvSpPr>
          <p:nvPr/>
        </p:nvSpPr>
        <p:spPr bwMode="auto">
          <a:xfrm>
            <a:off x="6012120" y="7018907"/>
            <a:ext cx="220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C0099"/>
                </a:solidFill>
                <a:effectLst/>
                <a:uLnTx/>
                <a:uFillTx/>
                <a:latin typeface="Arial" panose="020B0604020202020204" pitchFamily="34" charset="0"/>
                <a:ea typeface="Arial Unicode MS"/>
                <a:cs typeface="+mn-cs"/>
              </a:rPr>
              <a:t>Cho </a:t>
            </a:r>
            <a:r>
              <a:rPr kumimoji="0" lang="en-US" sz="1800" b="1" i="0" u="none" strike="noStrike" kern="1200" cap="none" spc="0" normalizeH="0" baseline="0" noProof="0" dirty="0" err="1">
                <a:ln>
                  <a:noFill/>
                </a:ln>
                <a:solidFill>
                  <a:srgbClr val="CC0099"/>
                </a:solidFill>
                <a:effectLst/>
                <a:uLnTx/>
                <a:uFillTx/>
                <a:latin typeface="Arial" panose="020B0604020202020204" pitchFamily="34" charset="0"/>
                <a:ea typeface="Arial Unicode MS"/>
                <a:cs typeface="+mn-cs"/>
              </a:rPr>
              <a:t>vay</a:t>
            </a:r>
            <a:r>
              <a:rPr kumimoji="0" lang="en-US" sz="1800" b="1" i="0" u="none" strike="noStrike" kern="1200" cap="none" spc="0" normalizeH="0" baseline="0" noProof="0" dirty="0">
                <a:ln>
                  <a:noFill/>
                </a:ln>
                <a:solidFill>
                  <a:srgbClr val="CC0099"/>
                </a:solidFill>
                <a:effectLst/>
                <a:uLnTx/>
                <a:uFillTx/>
                <a:latin typeface="Arial" panose="020B0604020202020204" pitchFamily="34" charset="0"/>
                <a:ea typeface="Arial Unicode MS"/>
                <a:cs typeface="+mn-cs"/>
              </a:rPr>
              <a:t> </a:t>
            </a:r>
            <a:r>
              <a:rPr kumimoji="0" lang="en-US" sz="1800" b="1" i="0" u="none" strike="noStrike" kern="1200" cap="none" spc="0" normalizeH="0" baseline="0" noProof="0" dirty="0" err="1">
                <a:ln>
                  <a:noFill/>
                </a:ln>
                <a:solidFill>
                  <a:srgbClr val="CC0099"/>
                </a:solidFill>
                <a:effectLst/>
                <a:uLnTx/>
                <a:uFillTx/>
                <a:latin typeface="Arial" panose="020B0604020202020204" pitchFamily="34" charset="0"/>
                <a:ea typeface="Arial Unicode MS"/>
                <a:cs typeface="+mn-cs"/>
              </a:rPr>
              <a:t>để</a:t>
            </a:r>
            <a:r>
              <a:rPr kumimoji="0" lang="en-US" sz="1800" b="1" i="0" u="none" strike="noStrike" kern="1200" cap="none" spc="0" normalizeH="0" baseline="0" noProof="0" dirty="0">
                <a:ln>
                  <a:noFill/>
                </a:ln>
                <a:solidFill>
                  <a:srgbClr val="CC0099"/>
                </a:solidFill>
                <a:effectLst/>
                <a:uLnTx/>
                <a:uFillTx/>
                <a:latin typeface="Arial" panose="020B0604020202020204" pitchFamily="34" charset="0"/>
                <a:ea typeface="Arial Unicode MS"/>
                <a:cs typeface="+mn-cs"/>
              </a:rPr>
              <a:t> </a:t>
            </a:r>
            <a:r>
              <a:rPr kumimoji="0" lang="en-US" sz="1800" b="1" i="0" u="none" strike="noStrike" kern="1200" cap="none" spc="0" normalizeH="0" baseline="0" noProof="0" dirty="0" err="1">
                <a:ln>
                  <a:noFill/>
                </a:ln>
                <a:solidFill>
                  <a:srgbClr val="CC0099"/>
                </a:solidFill>
                <a:effectLst/>
                <a:uLnTx/>
                <a:uFillTx/>
                <a:latin typeface="Arial" panose="020B0604020202020204" pitchFamily="34" charset="0"/>
                <a:ea typeface="Arial Unicode MS"/>
                <a:cs typeface="+mn-cs"/>
              </a:rPr>
              <a:t>lấy</a:t>
            </a:r>
            <a:r>
              <a:rPr kumimoji="0" lang="en-US" sz="1800" b="1" i="0" u="none" strike="noStrike" kern="1200" cap="none" spc="0" normalizeH="0" baseline="0" noProof="0" dirty="0">
                <a:ln>
                  <a:noFill/>
                </a:ln>
                <a:solidFill>
                  <a:srgbClr val="CC0099"/>
                </a:solidFill>
                <a:effectLst/>
                <a:uLnTx/>
                <a:uFillTx/>
                <a:latin typeface="Arial" panose="020B0604020202020204" pitchFamily="34" charset="0"/>
                <a:ea typeface="Arial Unicode MS"/>
                <a:cs typeface="+mn-cs"/>
              </a:rPr>
              <a:t> </a:t>
            </a:r>
            <a:r>
              <a:rPr kumimoji="0" lang="en-US" sz="1800" b="1" i="0" u="none" strike="noStrike" kern="1200" cap="none" spc="0" normalizeH="0" baseline="0" noProof="0" dirty="0" err="1">
                <a:ln>
                  <a:noFill/>
                </a:ln>
                <a:solidFill>
                  <a:srgbClr val="CC0099"/>
                </a:solidFill>
                <a:effectLst/>
                <a:uLnTx/>
                <a:uFillTx/>
                <a:latin typeface="Arial" panose="020B0604020202020204" pitchFamily="34" charset="0"/>
                <a:ea typeface="Arial Unicode MS"/>
                <a:cs typeface="+mn-cs"/>
              </a:rPr>
              <a:t>lãi</a:t>
            </a:r>
            <a:endParaRPr kumimoji="0" lang="en-US" sz="1800" b="1" i="0" u="none" strike="noStrike" kern="1200" cap="none" spc="0" normalizeH="0" baseline="0" noProof="0" dirty="0">
              <a:ln>
                <a:noFill/>
              </a:ln>
              <a:solidFill>
                <a:srgbClr val="CC0099"/>
              </a:solidFill>
              <a:effectLst/>
              <a:uLnTx/>
              <a:uFillTx/>
              <a:latin typeface="Arial" panose="020B0604020202020204" pitchFamily="34" charset="0"/>
              <a:ea typeface="Arial Unicode MS"/>
              <a:cs typeface="+mn-cs"/>
            </a:endParaRPr>
          </a:p>
        </p:txBody>
      </p:sp>
      <p:sp>
        <p:nvSpPr>
          <p:cNvPr id="2" name="Rectangle 1"/>
          <p:cNvSpPr/>
          <p:nvPr/>
        </p:nvSpPr>
        <p:spPr>
          <a:xfrm>
            <a:off x="7964023" y="1314192"/>
            <a:ext cx="4039307" cy="2308324"/>
          </a:xfrm>
          <a:prstGeom prst="rect">
            <a:avLst/>
          </a:prstGeom>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V.I.Lênin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sự</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bóc</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lột</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nhiều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tầng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của</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CNTB”,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song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trong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dòng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xuất</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khẩu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tư</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bản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chứa</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đựng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nhiều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yếu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tố</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vật</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chất</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quan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trọng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giúp</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các</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nước</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đang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phát</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triển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tiến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hành</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CNH, HĐH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nền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kinh</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tế</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Do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đó</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nhiều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quốc</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gia</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đã</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mở</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cửa</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đón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dòng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xuất</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khẩu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tư</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bản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cả</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dưới</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hình</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thức</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đầu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tư</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trực</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tiếp</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và</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gián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tiếp</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endParaRPr kumimoji="0" lang="en-US"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endParaRPr>
          </a:p>
        </p:txBody>
      </p:sp>
      <p:sp>
        <p:nvSpPr>
          <p:cNvPr id="21" name="TextBox 20">
            <a:extLst>
              <a:ext uri="{FF2B5EF4-FFF2-40B4-BE49-F238E27FC236}">
                <a16:creationId xmlns:a16="http://schemas.microsoft.com/office/drawing/2014/main" xmlns="" id="{AC2701FC-BEDA-4E6C-A4A6-B1ECF6F8A704}"/>
              </a:ext>
            </a:extLst>
          </p:cNvPr>
          <p:cNvSpPr txBox="1"/>
          <p:nvPr/>
        </p:nvSpPr>
        <p:spPr>
          <a:xfrm>
            <a:off x="2506704" y="353949"/>
            <a:ext cx="6615248" cy="470345"/>
          </a:xfrm>
          <a:prstGeom prst="rect">
            <a:avLst/>
          </a:prstGeom>
          <a:noFill/>
          <a:ln>
            <a:solidFill>
              <a:schemeClr val="bg2">
                <a:lumMod val="10000"/>
              </a:schemeClr>
            </a:solidFill>
          </a:ln>
        </p:spPr>
        <p:txBody>
          <a:bodyPr wrap="square">
            <a:spAutoFit/>
          </a:bodyPr>
          <a:lstStyle/>
          <a:p>
            <a:r>
              <a:rPr lang="vi-VN" sz="2400" b="1" dirty="0">
                <a:solidFill>
                  <a:srgbClr val="660066"/>
                </a:solidFill>
                <a:cs typeface="Arial" panose="020B0604020202020204" pitchFamily="34" charset="0"/>
              </a:rPr>
              <a:t>4.2.1.3. Xuất khẩu tư bản trở thành phổ biến</a:t>
            </a:r>
          </a:p>
        </p:txBody>
      </p:sp>
    </p:spTree>
    <p:extLst>
      <p:ext uri="{BB962C8B-B14F-4D97-AF65-F5344CB8AC3E}">
        <p14:creationId xmlns:p14="http://schemas.microsoft.com/office/powerpoint/2010/main" val="425022048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5613"/>
                                        </p:tgtEl>
                                        <p:attrNameLst>
                                          <p:attrName>style.visibility</p:attrName>
                                        </p:attrNameLst>
                                      </p:cBhvr>
                                      <p:to>
                                        <p:strVal val="visible"/>
                                      </p:to>
                                    </p:set>
                                    <p:anim calcmode="lin" valueType="num">
                                      <p:cBhvr>
                                        <p:cTn id="7" dur="1000" fill="hold"/>
                                        <p:tgtEl>
                                          <p:spTgt spid="25613"/>
                                        </p:tgtEl>
                                        <p:attrNameLst>
                                          <p:attrName>ppt_w</p:attrName>
                                        </p:attrNameLst>
                                      </p:cBhvr>
                                      <p:tavLst>
                                        <p:tav tm="0">
                                          <p:val>
                                            <p:fltVal val="0"/>
                                          </p:val>
                                        </p:tav>
                                        <p:tav tm="100000">
                                          <p:val>
                                            <p:strVal val="#ppt_w"/>
                                          </p:val>
                                        </p:tav>
                                      </p:tavLst>
                                    </p:anim>
                                    <p:anim calcmode="lin" valueType="num">
                                      <p:cBhvr>
                                        <p:cTn id="8" dur="1000" fill="hold"/>
                                        <p:tgtEl>
                                          <p:spTgt spid="25613"/>
                                        </p:tgtEl>
                                        <p:attrNameLst>
                                          <p:attrName>ppt_h</p:attrName>
                                        </p:attrNameLst>
                                      </p:cBhvr>
                                      <p:tavLst>
                                        <p:tav tm="0">
                                          <p:val>
                                            <p:fltVal val="0"/>
                                          </p:val>
                                        </p:tav>
                                        <p:tav tm="100000">
                                          <p:val>
                                            <p:strVal val="#ppt_h"/>
                                          </p:val>
                                        </p:tav>
                                      </p:tavLst>
                                    </p:anim>
                                    <p:anim calcmode="lin" valueType="num">
                                      <p:cBhvr>
                                        <p:cTn id="9" dur="1000" fill="hold"/>
                                        <p:tgtEl>
                                          <p:spTgt spid="25613"/>
                                        </p:tgtEl>
                                        <p:attrNameLst>
                                          <p:attrName>style.rotation</p:attrName>
                                        </p:attrNameLst>
                                      </p:cBhvr>
                                      <p:tavLst>
                                        <p:tav tm="0">
                                          <p:val>
                                            <p:fltVal val="90"/>
                                          </p:val>
                                        </p:tav>
                                        <p:tav tm="100000">
                                          <p:val>
                                            <p:fltVal val="0"/>
                                          </p:val>
                                        </p:tav>
                                      </p:tavLst>
                                    </p:anim>
                                    <p:animEffect transition="in" filter="fade">
                                      <p:cBhvr>
                                        <p:cTn id="10" dur="1000"/>
                                        <p:tgtEl>
                                          <p:spTgt spid="2561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1000" fill="hold"/>
                                        <p:tgtEl>
                                          <p:spTgt spid="21"/>
                                        </p:tgtEl>
                                        <p:attrNameLst>
                                          <p:attrName>ppt_w</p:attrName>
                                        </p:attrNameLst>
                                      </p:cBhvr>
                                      <p:tavLst>
                                        <p:tav tm="0">
                                          <p:val>
                                            <p:fltVal val="0"/>
                                          </p:val>
                                        </p:tav>
                                        <p:tav tm="100000">
                                          <p:val>
                                            <p:strVal val="#ppt_w"/>
                                          </p:val>
                                        </p:tav>
                                      </p:tavLst>
                                    </p:anim>
                                    <p:anim calcmode="lin" valueType="num">
                                      <p:cBhvr>
                                        <p:cTn id="14" dur="1000" fill="hold"/>
                                        <p:tgtEl>
                                          <p:spTgt spid="21"/>
                                        </p:tgtEl>
                                        <p:attrNameLst>
                                          <p:attrName>ppt_h</p:attrName>
                                        </p:attrNameLst>
                                      </p:cBhvr>
                                      <p:tavLst>
                                        <p:tav tm="0">
                                          <p:val>
                                            <p:fltVal val="0"/>
                                          </p:val>
                                        </p:tav>
                                        <p:tav tm="100000">
                                          <p:val>
                                            <p:strVal val="#ppt_h"/>
                                          </p:val>
                                        </p:tav>
                                      </p:tavLst>
                                    </p:anim>
                                    <p:anim calcmode="lin" valueType="num">
                                      <p:cBhvr>
                                        <p:cTn id="15" dur="1000" fill="hold"/>
                                        <p:tgtEl>
                                          <p:spTgt spid="21"/>
                                        </p:tgtEl>
                                        <p:attrNameLst>
                                          <p:attrName>style.rotation</p:attrName>
                                        </p:attrNameLst>
                                      </p:cBhvr>
                                      <p:tavLst>
                                        <p:tav tm="0">
                                          <p:val>
                                            <p:fltVal val="90"/>
                                          </p:val>
                                        </p:tav>
                                        <p:tav tm="100000">
                                          <p:val>
                                            <p:fltVal val="0"/>
                                          </p:val>
                                        </p:tav>
                                      </p:tavLst>
                                    </p:anim>
                                    <p:animEffect transition="in" filter="fade">
                                      <p:cBhvr>
                                        <p:cTn id="16" dur="1000"/>
                                        <p:tgtEl>
                                          <p:spTgt spid="21"/>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455682"/>
                                        </p:tgtEl>
                                        <p:attrNameLst>
                                          <p:attrName>style.visibility</p:attrName>
                                        </p:attrNameLst>
                                      </p:cBhvr>
                                      <p:to>
                                        <p:strVal val="visible"/>
                                      </p:to>
                                    </p:set>
                                    <p:animEffect transition="in" filter="circle(in)">
                                      <p:cBhvr>
                                        <p:cTn id="21" dur="2000"/>
                                        <p:tgtEl>
                                          <p:spTgt spid="455682"/>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455683"/>
                                        </p:tgtEl>
                                        <p:attrNameLst>
                                          <p:attrName>style.visibility</p:attrName>
                                        </p:attrNameLst>
                                      </p:cBhvr>
                                      <p:to>
                                        <p:strVal val="visible"/>
                                      </p:to>
                                    </p:set>
                                    <p:animEffect transition="in" filter="circle(in)">
                                      <p:cBhvr>
                                        <p:cTn id="24" dur="2000"/>
                                        <p:tgtEl>
                                          <p:spTgt spid="455683"/>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455684"/>
                                        </p:tgtEl>
                                        <p:attrNameLst>
                                          <p:attrName>style.visibility</p:attrName>
                                        </p:attrNameLst>
                                      </p:cBhvr>
                                      <p:to>
                                        <p:strVal val="visible"/>
                                      </p:to>
                                    </p:set>
                                    <p:animEffect transition="in" filter="circle(in)">
                                      <p:cBhvr>
                                        <p:cTn id="27" dur="2000"/>
                                        <p:tgtEl>
                                          <p:spTgt spid="455684"/>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455685"/>
                                        </p:tgtEl>
                                        <p:attrNameLst>
                                          <p:attrName>style.visibility</p:attrName>
                                        </p:attrNameLst>
                                      </p:cBhvr>
                                      <p:to>
                                        <p:strVal val="visible"/>
                                      </p:to>
                                    </p:set>
                                    <p:animEffect transition="in" filter="circle(in)">
                                      <p:cBhvr>
                                        <p:cTn id="30" dur="2000"/>
                                        <p:tgtEl>
                                          <p:spTgt spid="455685"/>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55686"/>
                                        </p:tgtEl>
                                        <p:attrNameLst>
                                          <p:attrName>style.visibility</p:attrName>
                                        </p:attrNameLst>
                                      </p:cBhvr>
                                      <p:to>
                                        <p:strVal val="visible"/>
                                      </p:to>
                                    </p:set>
                                    <p:animEffect transition="in" filter="circle(in)">
                                      <p:cBhvr>
                                        <p:cTn id="33" dur="2000"/>
                                        <p:tgtEl>
                                          <p:spTgt spid="455686"/>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455687"/>
                                        </p:tgtEl>
                                        <p:attrNameLst>
                                          <p:attrName>style.visibility</p:attrName>
                                        </p:attrNameLst>
                                      </p:cBhvr>
                                      <p:to>
                                        <p:strVal val="visible"/>
                                      </p:to>
                                    </p:set>
                                    <p:animEffect transition="in" filter="circle(in)">
                                      <p:cBhvr>
                                        <p:cTn id="36" dur="2000"/>
                                        <p:tgtEl>
                                          <p:spTgt spid="455687"/>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455688"/>
                                        </p:tgtEl>
                                        <p:attrNameLst>
                                          <p:attrName>style.visibility</p:attrName>
                                        </p:attrNameLst>
                                      </p:cBhvr>
                                      <p:to>
                                        <p:strVal val="visible"/>
                                      </p:to>
                                    </p:set>
                                    <p:animEffect transition="in" filter="circle(in)">
                                      <p:cBhvr>
                                        <p:cTn id="39" dur="2000"/>
                                        <p:tgtEl>
                                          <p:spTgt spid="455688"/>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455689"/>
                                        </p:tgtEl>
                                        <p:attrNameLst>
                                          <p:attrName>style.visibility</p:attrName>
                                        </p:attrNameLst>
                                      </p:cBhvr>
                                      <p:to>
                                        <p:strVal val="visible"/>
                                      </p:to>
                                    </p:set>
                                    <p:animEffect transition="in" filter="circle(in)">
                                      <p:cBhvr>
                                        <p:cTn id="42" dur="2000"/>
                                        <p:tgtEl>
                                          <p:spTgt spid="455689"/>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455690"/>
                                        </p:tgtEl>
                                        <p:attrNameLst>
                                          <p:attrName>style.visibility</p:attrName>
                                        </p:attrNameLst>
                                      </p:cBhvr>
                                      <p:to>
                                        <p:strVal val="visible"/>
                                      </p:to>
                                    </p:set>
                                    <p:animEffect transition="in" filter="circle(in)">
                                      <p:cBhvr>
                                        <p:cTn id="45" dur="2000"/>
                                        <p:tgtEl>
                                          <p:spTgt spid="455690"/>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455691"/>
                                        </p:tgtEl>
                                        <p:attrNameLst>
                                          <p:attrName>style.visibility</p:attrName>
                                        </p:attrNameLst>
                                      </p:cBhvr>
                                      <p:to>
                                        <p:strVal val="visible"/>
                                      </p:to>
                                    </p:set>
                                    <p:animEffect transition="in" filter="circle(in)">
                                      <p:cBhvr>
                                        <p:cTn id="48" dur="2000"/>
                                        <p:tgtEl>
                                          <p:spTgt spid="455691"/>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455692"/>
                                        </p:tgtEl>
                                        <p:attrNameLst>
                                          <p:attrName>style.visibility</p:attrName>
                                        </p:attrNameLst>
                                      </p:cBhvr>
                                      <p:to>
                                        <p:strVal val="visible"/>
                                      </p:to>
                                    </p:set>
                                    <p:animEffect transition="in" filter="circle(in)">
                                      <p:cBhvr>
                                        <p:cTn id="51" dur="2000"/>
                                        <p:tgtEl>
                                          <p:spTgt spid="455692"/>
                                        </p:tgtEl>
                                      </p:cBhvr>
                                    </p:animEffect>
                                  </p:childTnLst>
                                </p:cTn>
                              </p:par>
                              <p:par>
                                <p:cTn id="52" presetID="6"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circle(in)">
                                      <p:cBhvr>
                                        <p:cTn id="54" dur="2000"/>
                                        <p:tgtEl>
                                          <p:spTgt spid="14"/>
                                        </p:tgtEl>
                                      </p:cBhvr>
                                    </p:animEffect>
                                  </p:childTnLst>
                                </p:cTn>
                              </p:par>
                              <p:par>
                                <p:cTn id="55" presetID="6"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circle(in)">
                                      <p:cBhvr>
                                        <p:cTn id="57" dur="2000"/>
                                        <p:tgtEl>
                                          <p:spTgt spid="15"/>
                                        </p:tgtEl>
                                      </p:cBhvr>
                                    </p:animEffect>
                                  </p:childTnLst>
                                </p:cTn>
                              </p:par>
                              <p:par>
                                <p:cTn id="58" presetID="6" presetClass="entr" presetSubtype="16"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circle(in)">
                                      <p:cBhvr>
                                        <p:cTn id="60" dur="2000"/>
                                        <p:tgtEl>
                                          <p:spTgt spid="16"/>
                                        </p:tgtEl>
                                      </p:cBhvr>
                                    </p:animEffect>
                                  </p:childTnLst>
                                </p:cTn>
                              </p:par>
                              <p:par>
                                <p:cTn id="61" presetID="6" presetClass="entr" presetSubtype="16"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circle(in)">
                                      <p:cBhvr>
                                        <p:cTn id="63" dur="2000"/>
                                        <p:tgtEl>
                                          <p:spTgt spid="17"/>
                                        </p:tgtEl>
                                      </p:cBhvr>
                                    </p:animEffect>
                                  </p:childTnLst>
                                </p:cTn>
                              </p:par>
                              <p:par>
                                <p:cTn id="64" presetID="6" presetClass="entr" presetSubtype="1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circle(in)">
                                      <p:cBhvr>
                                        <p:cTn id="66" dur="2000"/>
                                        <p:tgtEl>
                                          <p:spTgt spid="18"/>
                                        </p:tgtEl>
                                      </p:cBhvr>
                                    </p:animEffect>
                                  </p:childTnLst>
                                </p:cTn>
                              </p:par>
                              <p:par>
                                <p:cTn id="67" presetID="6" presetClass="entr" presetSubtype="16" fill="hold" nodeType="withEffect">
                                  <p:stCondLst>
                                    <p:cond delay="0"/>
                                  </p:stCondLst>
                                  <p:childTnLst>
                                    <p:set>
                                      <p:cBhvr>
                                        <p:cTn id="68" dur="1" fill="hold">
                                          <p:stCondLst>
                                            <p:cond delay="0"/>
                                          </p:stCondLst>
                                        </p:cTn>
                                        <p:tgtEl>
                                          <p:spTgt spid="2">
                                            <p:txEl>
                                              <p:pRg st="0" end="0"/>
                                            </p:txEl>
                                          </p:spTgt>
                                        </p:tgtEl>
                                        <p:attrNameLst>
                                          <p:attrName>style.visibility</p:attrName>
                                        </p:attrNameLst>
                                      </p:cBhvr>
                                      <p:to>
                                        <p:strVal val="visible"/>
                                      </p:to>
                                    </p:set>
                                    <p:animEffect transition="in" filter="circle(in)">
                                      <p:cBhvr>
                                        <p:cTn id="69"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5682" grpId="0" animBg="1"/>
      <p:bldP spid="455683" grpId="0" animBg="1"/>
      <p:bldP spid="455684" grpId="0" animBg="1"/>
      <p:bldP spid="455685" grpId="0" animBg="1"/>
      <p:bldP spid="455686" grpId="0" animBg="1"/>
      <p:bldP spid="455687" grpId="0" animBg="1"/>
      <p:bldP spid="455688" grpId="0" animBg="1"/>
      <p:bldP spid="455689" grpId="0" animBg="1"/>
      <p:bldP spid="455690" grpId="0" animBg="1"/>
      <p:bldP spid="455691" grpId="0" animBg="1"/>
      <p:bldP spid="455692" grpId="0" animBg="1"/>
      <p:bldP spid="25613" grpId="0" animBg="1"/>
      <p:bldP spid="16" grpId="0"/>
      <p:bldP spid="17" grpId="0"/>
      <p:bldP spid="18" grpId="0"/>
      <p:bldP spid="2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ChangeArrowheads="1"/>
          </p:cNvSpPr>
          <p:nvPr/>
        </p:nvSpPr>
        <p:spPr bwMode="auto">
          <a:xfrm>
            <a:off x="1890274" y="2393844"/>
            <a:ext cx="1539875" cy="2522561"/>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rgbClr val="008000"/>
                </a:solidFill>
                <a:latin typeface=".VnTime" panose="020B7200000000000000" pitchFamily="34" charset="0"/>
              </a:rPr>
              <a:t>TÝch</a:t>
            </a:r>
            <a:r>
              <a:rPr lang="en-US" sz="2800" b="1" dirty="0">
                <a:solidFill>
                  <a:srgbClr val="008000"/>
                </a:solidFill>
                <a:latin typeface=".VnTime" panose="020B7200000000000000" pitchFamily="34" charset="0"/>
              </a:rPr>
              <a:t> </a:t>
            </a:r>
            <a:r>
              <a:rPr lang="en-US" sz="2800" b="1" dirty="0" err="1">
                <a:solidFill>
                  <a:srgbClr val="008000"/>
                </a:solidFill>
                <a:latin typeface=".VnTime" panose="020B7200000000000000" pitchFamily="34" charset="0"/>
              </a:rPr>
              <a:t>tô</a:t>
            </a:r>
            <a:r>
              <a:rPr lang="en-US" sz="2800" b="1" dirty="0">
                <a:solidFill>
                  <a:srgbClr val="008000"/>
                </a:solidFill>
                <a:latin typeface=".VnTime" panose="020B7200000000000000" pitchFamily="34" charset="0"/>
              </a:rPr>
              <a:t>,</a:t>
            </a:r>
          </a:p>
          <a:p>
            <a:pPr algn="ctr" eaLnBrk="1" hangingPunct="1"/>
            <a:r>
              <a:rPr lang="en-US" sz="2800" b="1" dirty="0" err="1">
                <a:solidFill>
                  <a:srgbClr val="008000"/>
                </a:solidFill>
                <a:latin typeface=".VnTime" panose="020B7200000000000000" pitchFamily="34" charset="0"/>
              </a:rPr>
              <a:t>tËp</a:t>
            </a:r>
            <a:r>
              <a:rPr lang="en-US" sz="2800" b="1" dirty="0">
                <a:solidFill>
                  <a:srgbClr val="008000"/>
                </a:solidFill>
                <a:latin typeface=".VnTime" panose="020B7200000000000000" pitchFamily="34" charset="0"/>
              </a:rPr>
              <a:t> </a:t>
            </a:r>
          </a:p>
          <a:p>
            <a:pPr algn="ctr" eaLnBrk="1" hangingPunct="1"/>
            <a:r>
              <a:rPr lang="en-US" sz="2800" b="1" dirty="0" err="1">
                <a:solidFill>
                  <a:srgbClr val="008000"/>
                </a:solidFill>
                <a:latin typeface=".VnTime" panose="020B7200000000000000" pitchFamily="34" charset="0"/>
              </a:rPr>
              <a:t>trung</a:t>
            </a:r>
            <a:r>
              <a:rPr lang="en-US" sz="2800" b="1" dirty="0">
                <a:solidFill>
                  <a:srgbClr val="008000"/>
                </a:solidFill>
                <a:latin typeface=".VnTime" panose="020B7200000000000000" pitchFamily="34" charset="0"/>
              </a:rPr>
              <a:t> </a:t>
            </a:r>
          </a:p>
          <a:p>
            <a:pPr algn="ctr" eaLnBrk="1" hangingPunct="1"/>
            <a:r>
              <a:rPr lang="en-US" sz="2800" b="1" dirty="0" err="1">
                <a:solidFill>
                  <a:srgbClr val="008000"/>
                </a:solidFill>
                <a:latin typeface=".VnTime" panose="020B7200000000000000" pitchFamily="34" charset="0"/>
              </a:rPr>
              <a:t>tư</a:t>
            </a:r>
            <a:r>
              <a:rPr lang="en-US" sz="2800" b="1" dirty="0">
                <a:solidFill>
                  <a:srgbClr val="008000"/>
                </a:solidFill>
                <a:latin typeface=".VnTime" panose="020B7200000000000000" pitchFamily="34" charset="0"/>
              </a:rPr>
              <a:t>­ </a:t>
            </a:r>
            <a:r>
              <a:rPr lang="en-US" sz="2800" b="1" dirty="0" err="1">
                <a:solidFill>
                  <a:srgbClr val="008000"/>
                </a:solidFill>
                <a:latin typeface=".VnTime" panose="020B7200000000000000" pitchFamily="34" charset="0"/>
              </a:rPr>
              <a:t>b¶n</a:t>
            </a:r>
            <a:endParaRPr lang="en-US" sz="2800" b="1" dirty="0">
              <a:solidFill>
                <a:srgbClr val="008000"/>
              </a:solidFill>
              <a:latin typeface=".VnTime" panose="020B7200000000000000" pitchFamily="34" charset="0"/>
            </a:endParaRPr>
          </a:p>
        </p:txBody>
      </p:sp>
      <p:sp>
        <p:nvSpPr>
          <p:cNvPr id="52228" name="Oval 4"/>
          <p:cNvSpPr>
            <a:spLocks noChangeArrowheads="1"/>
          </p:cNvSpPr>
          <p:nvPr/>
        </p:nvSpPr>
        <p:spPr bwMode="auto">
          <a:xfrm>
            <a:off x="3787336" y="2393844"/>
            <a:ext cx="1924050" cy="2522561"/>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rgbClr val="CC0099"/>
                </a:solidFill>
                <a:latin typeface=".VnTime" panose="020B7200000000000000" pitchFamily="34" charset="0"/>
              </a:rPr>
              <a:t>C¸c</a:t>
            </a:r>
            <a:endParaRPr lang="en-US" sz="2800" b="1" dirty="0">
              <a:solidFill>
                <a:srgbClr val="CC0099"/>
              </a:solidFill>
              <a:latin typeface=".VnTime" panose="020B7200000000000000" pitchFamily="34" charset="0"/>
            </a:endParaRPr>
          </a:p>
          <a:p>
            <a:pPr algn="ctr" eaLnBrk="1" hangingPunct="1"/>
            <a:r>
              <a:rPr lang="en-US" sz="2800" b="1" dirty="0">
                <a:solidFill>
                  <a:srgbClr val="CC0099"/>
                </a:solidFill>
                <a:latin typeface=".VnTime" panose="020B7200000000000000" pitchFamily="34" charset="0"/>
              </a:rPr>
              <a:t> </a:t>
            </a:r>
            <a:r>
              <a:rPr lang="en-US" sz="2800" b="1" dirty="0" err="1">
                <a:solidFill>
                  <a:srgbClr val="CC0099"/>
                </a:solidFill>
                <a:latin typeface=".VnTime" panose="020B7200000000000000" pitchFamily="34" charset="0"/>
              </a:rPr>
              <a:t>tæ</a:t>
            </a:r>
            <a:r>
              <a:rPr lang="en-US" sz="2800" b="1" dirty="0">
                <a:solidFill>
                  <a:srgbClr val="CC0099"/>
                </a:solidFill>
                <a:latin typeface=".VnTime" panose="020B7200000000000000" pitchFamily="34" charset="0"/>
              </a:rPr>
              <a:t> </a:t>
            </a:r>
            <a:r>
              <a:rPr lang="en-US" sz="2800" b="1" dirty="0" err="1">
                <a:solidFill>
                  <a:srgbClr val="CC0099"/>
                </a:solidFill>
                <a:latin typeface=".VnTime" panose="020B7200000000000000" pitchFamily="34" charset="0"/>
              </a:rPr>
              <a:t>chøc</a:t>
            </a:r>
            <a:endParaRPr lang="en-US" sz="2800" b="1" dirty="0">
              <a:solidFill>
                <a:srgbClr val="CC0099"/>
              </a:solidFill>
              <a:latin typeface=".VnTime" panose="020B7200000000000000" pitchFamily="34" charset="0"/>
            </a:endParaRPr>
          </a:p>
          <a:p>
            <a:pPr algn="ctr" eaLnBrk="1" hangingPunct="1"/>
            <a:r>
              <a:rPr lang="en-US" sz="2800" b="1" dirty="0">
                <a:solidFill>
                  <a:srgbClr val="CC0099"/>
                </a:solidFill>
                <a:latin typeface=".VnTime" panose="020B7200000000000000" pitchFamily="34" charset="0"/>
              </a:rPr>
              <a:t>®</a:t>
            </a:r>
            <a:r>
              <a:rPr lang="en-US" sz="2800" b="1" dirty="0" err="1">
                <a:solidFill>
                  <a:srgbClr val="CC0099"/>
                </a:solidFill>
                <a:latin typeface=".VnTime" panose="020B7200000000000000" pitchFamily="34" charset="0"/>
              </a:rPr>
              <a:t>éc</a:t>
            </a:r>
            <a:r>
              <a:rPr lang="en-US" sz="2800" b="1" dirty="0">
                <a:solidFill>
                  <a:srgbClr val="CC0099"/>
                </a:solidFill>
                <a:latin typeface=".VnTime" panose="020B7200000000000000" pitchFamily="34" charset="0"/>
              </a:rPr>
              <a:t> </a:t>
            </a:r>
            <a:r>
              <a:rPr lang="en-US" sz="2800" b="1" dirty="0" err="1">
                <a:solidFill>
                  <a:srgbClr val="CC0099"/>
                </a:solidFill>
                <a:latin typeface=".VnTime" panose="020B7200000000000000" pitchFamily="34" charset="0"/>
              </a:rPr>
              <a:t>quyÒn</a:t>
            </a:r>
            <a:endParaRPr lang="en-US" sz="2800" b="1" dirty="0">
              <a:solidFill>
                <a:srgbClr val="CC0099"/>
              </a:solidFill>
              <a:latin typeface=".VnTime" panose="020B7200000000000000" pitchFamily="34" charset="0"/>
            </a:endParaRPr>
          </a:p>
        </p:txBody>
      </p:sp>
      <p:sp>
        <p:nvSpPr>
          <p:cNvPr id="52229" name="Rectangle 5"/>
          <p:cNvSpPr>
            <a:spLocks noChangeArrowheads="1"/>
          </p:cNvSpPr>
          <p:nvPr/>
        </p:nvSpPr>
        <p:spPr bwMode="auto">
          <a:xfrm>
            <a:off x="6489913" y="2470045"/>
            <a:ext cx="1646237" cy="244636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rgbClr val="663300"/>
                </a:solidFill>
                <a:latin typeface=".VnTime" panose="020B7200000000000000" pitchFamily="34" charset="0"/>
              </a:rPr>
              <a:t>XuÊt</a:t>
            </a:r>
            <a:endParaRPr lang="en-US" sz="2800" b="1" dirty="0">
              <a:solidFill>
                <a:srgbClr val="663300"/>
              </a:solidFill>
              <a:latin typeface=".VnTime" panose="020B7200000000000000" pitchFamily="34" charset="0"/>
            </a:endParaRPr>
          </a:p>
          <a:p>
            <a:pPr algn="ctr" eaLnBrk="1" hangingPunct="1"/>
            <a:r>
              <a:rPr lang="en-US" sz="2800" b="1" dirty="0">
                <a:solidFill>
                  <a:srgbClr val="663300"/>
                </a:solidFill>
                <a:latin typeface=".VnTime" panose="020B7200000000000000" pitchFamily="34" charset="0"/>
              </a:rPr>
              <a:t> </a:t>
            </a:r>
            <a:r>
              <a:rPr lang="en-US" sz="2800" b="1" dirty="0" err="1">
                <a:solidFill>
                  <a:srgbClr val="663300"/>
                </a:solidFill>
                <a:latin typeface=".VnTime" panose="020B7200000000000000" pitchFamily="34" charset="0"/>
              </a:rPr>
              <a:t>khÈu</a:t>
            </a:r>
            <a:r>
              <a:rPr lang="en-US" sz="2800" b="1" dirty="0">
                <a:solidFill>
                  <a:srgbClr val="663300"/>
                </a:solidFill>
                <a:latin typeface=".VnTime" panose="020B7200000000000000" pitchFamily="34" charset="0"/>
              </a:rPr>
              <a:t> </a:t>
            </a:r>
          </a:p>
          <a:p>
            <a:pPr algn="ctr" eaLnBrk="1" hangingPunct="1"/>
            <a:r>
              <a:rPr lang="en-US" sz="2800" b="1" dirty="0" err="1">
                <a:solidFill>
                  <a:srgbClr val="663300"/>
                </a:solidFill>
                <a:latin typeface=".VnTime" panose="020B7200000000000000" pitchFamily="34" charset="0"/>
              </a:rPr>
              <a:t>tư</a:t>
            </a:r>
            <a:r>
              <a:rPr lang="en-US" sz="2800" b="1" dirty="0">
                <a:solidFill>
                  <a:srgbClr val="663300"/>
                </a:solidFill>
                <a:latin typeface=".VnTime" panose="020B7200000000000000" pitchFamily="34" charset="0"/>
              </a:rPr>
              <a:t>­ </a:t>
            </a:r>
            <a:r>
              <a:rPr lang="en-US" sz="2800" b="1" dirty="0" err="1">
                <a:solidFill>
                  <a:srgbClr val="663300"/>
                </a:solidFill>
                <a:latin typeface=".VnTime" panose="020B7200000000000000" pitchFamily="34" charset="0"/>
              </a:rPr>
              <a:t>b¶n</a:t>
            </a:r>
            <a:endParaRPr lang="en-US" sz="2800" b="1" dirty="0">
              <a:solidFill>
                <a:srgbClr val="663300"/>
              </a:solidFill>
              <a:latin typeface=".VnTime" panose="020B7200000000000000" pitchFamily="34" charset="0"/>
            </a:endParaRPr>
          </a:p>
        </p:txBody>
      </p:sp>
      <p:sp>
        <p:nvSpPr>
          <p:cNvPr id="52230" name="Rectangle 6"/>
          <p:cNvSpPr>
            <a:spLocks noChangeArrowheads="1"/>
          </p:cNvSpPr>
          <p:nvPr/>
        </p:nvSpPr>
        <p:spPr bwMode="auto">
          <a:xfrm>
            <a:off x="9035657" y="2470045"/>
            <a:ext cx="2341233" cy="2446360"/>
          </a:xfrm>
          <a:prstGeom prst="rect">
            <a:avLst/>
          </a:prstGeom>
          <a:solidFill>
            <a:schemeClr val="bg1"/>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rgbClr val="002060"/>
                </a:solidFill>
                <a:latin typeface=".VnTime" panose="020B7200000000000000" pitchFamily="34" charset="0"/>
              </a:rPr>
              <a:t>H</a:t>
            </a:r>
            <a:r>
              <a:rPr lang="en-US" sz="2800" b="1" dirty="0" err="1">
                <a:solidFill>
                  <a:srgbClr val="002060"/>
                </a:solidFill>
                <a:latin typeface="+mj-lt"/>
              </a:rPr>
              <a:t>ì</a:t>
            </a:r>
            <a:r>
              <a:rPr lang="en-US" sz="2800" b="1" dirty="0" err="1">
                <a:solidFill>
                  <a:srgbClr val="002060"/>
                </a:solidFill>
                <a:latin typeface=".VnTime" panose="020B7200000000000000" pitchFamily="34" charset="0"/>
              </a:rPr>
              <a:t>nh</a:t>
            </a:r>
            <a:r>
              <a:rPr lang="en-US" sz="2800" b="1" dirty="0">
                <a:solidFill>
                  <a:srgbClr val="002060"/>
                </a:solidFill>
                <a:latin typeface=".VnTime" panose="020B7200000000000000" pitchFamily="34" charset="0"/>
              </a:rPr>
              <a:t> </a:t>
            </a:r>
            <a:r>
              <a:rPr lang="en-US" sz="2800" b="1" dirty="0" err="1">
                <a:solidFill>
                  <a:srgbClr val="002060"/>
                </a:solidFill>
                <a:latin typeface=".VnTime" panose="020B7200000000000000" pitchFamily="34" charset="0"/>
              </a:rPr>
              <a:t>thµnh</a:t>
            </a:r>
            <a:endParaRPr lang="en-US" sz="2800" b="1" dirty="0">
              <a:solidFill>
                <a:srgbClr val="002060"/>
              </a:solidFill>
              <a:latin typeface=".VnTime" panose="020B7200000000000000" pitchFamily="34" charset="0"/>
            </a:endParaRPr>
          </a:p>
          <a:p>
            <a:pPr algn="ctr" eaLnBrk="1" hangingPunct="1"/>
            <a:r>
              <a:rPr lang="en-US" sz="2800" b="1" dirty="0">
                <a:solidFill>
                  <a:srgbClr val="002060"/>
                </a:solidFill>
                <a:latin typeface=".VnTime" panose="020B7200000000000000" pitchFamily="34" charset="0"/>
              </a:rPr>
              <a:t> </a:t>
            </a:r>
            <a:r>
              <a:rPr lang="en-US" sz="2800" b="1" dirty="0" err="1">
                <a:solidFill>
                  <a:srgbClr val="002060"/>
                </a:solidFill>
                <a:latin typeface=".VnTime" panose="020B7200000000000000" pitchFamily="34" charset="0"/>
              </a:rPr>
              <a:t>tæ</a:t>
            </a:r>
            <a:r>
              <a:rPr lang="en-US" sz="2800" b="1" dirty="0">
                <a:solidFill>
                  <a:srgbClr val="002060"/>
                </a:solidFill>
                <a:latin typeface=".VnTime" panose="020B7200000000000000" pitchFamily="34" charset="0"/>
              </a:rPr>
              <a:t> </a:t>
            </a:r>
            <a:r>
              <a:rPr lang="en-US" sz="2800" b="1" dirty="0" err="1">
                <a:solidFill>
                  <a:srgbClr val="002060"/>
                </a:solidFill>
                <a:latin typeface=".VnTime" panose="020B7200000000000000" pitchFamily="34" charset="0"/>
              </a:rPr>
              <a:t>chøc</a:t>
            </a:r>
            <a:r>
              <a:rPr lang="en-US" sz="2800" b="1" dirty="0">
                <a:solidFill>
                  <a:srgbClr val="002060"/>
                </a:solidFill>
                <a:latin typeface=".VnTime" panose="020B7200000000000000" pitchFamily="34" charset="0"/>
              </a:rPr>
              <a:t> ®</a:t>
            </a:r>
            <a:r>
              <a:rPr lang="en-US" sz="2800" b="1" dirty="0" err="1">
                <a:solidFill>
                  <a:srgbClr val="002060"/>
                </a:solidFill>
                <a:latin typeface=".VnTime" panose="020B7200000000000000" pitchFamily="34" charset="0"/>
              </a:rPr>
              <a:t>éc</a:t>
            </a:r>
            <a:r>
              <a:rPr lang="en-US" sz="2800" b="1" dirty="0">
                <a:solidFill>
                  <a:srgbClr val="002060"/>
                </a:solidFill>
                <a:latin typeface=".VnTime" panose="020B7200000000000000" pitchFamily="34" charset="0"/>
              </a:rPr>
              <a:t> </a:t>
            </a:r>
          </a:p>
          <a:p>
            <a:pPr algn="ctr" eaLnBrk="1" hangingPunct="1"/>
            <a:r>
              <a:rPr lang="en-US" sz="2800" b="1" dirty="0" err="1">
                <a:solidFill>
                  <a:srgbClr val="002060"/>
                </a:solidFill>
                <a:latin typeface=".VnTime" panose="020B7200000000000000" pitchFamily="34" charset="0"/>
              </a:rPr>
              <a:t>quyÒn</a:t>
            </a:r>
            <a:endParaRPr lang="en-US" sz="2800" b="1" dirty="0">
              <a:solidFill>
                <a:srgbClr val="002060"/>
              </a:solidFill>
              <a:latin typeface=".VnTime" panose="020B7200000000000000" pitchFamily="34" charset="0"/>
            </a:endParaRPr>
          </a:p>
          <a:p>
            <a:pPr algn="ctr" eaLnBrk="1" hangingPunct="1"/>
            <a:r>
              <a:rPr lang="en-US" sz="2800" b="1" dirty="0" err="1">
                <a:solidFill>
                  <a:srgbClr val="002060"/>
                </a:solidFill>
                <a:latin typeface=".VnTime" panose="020B7200000000000000" pitchFamily="34" charset="0"/>
              </a:rPr>
              <a:t>quèc</a:t>
            </a:r>
            <a:r>
              <a:rPr lang="en-US" sz="2800" b="1" dirty="0">
                <a:solidFill>
                  <a:srgbClr val="002060"/>
                </a:solidFill>
                <a:latin typeface=".VnTime" panose="020B7200000000000000" pitchFamily="34" charset="0"/>
              </a:rPr>
              <a:t> </a:t>
            </a:r>
            <a:r>
              <a:rPr lang="en-US" sz="2800" b="1" dirty="0" err="1">
                <a:solidFill>
                  <a:srgbClr val="002060"/>
                </a:solidFill>
                <a:latin typeface=".VnTime" panose="020B7200000000000000" pitchFamily="34" charset="0"/>
              </a:rPr>
              <a:t>tÕ</a:t>
            </a:r>
            <a:endParaRPr lang="en-US" sz="2800" b="1" dirty="0">
              <a:solidFill>
                <a:srgbClr val="002060"/>
              </a:solidFill>
              <a:latin typeface=".VnTime" panose="020B7200000000000000" pitchFamily="34" charset="0"/>
            </a:endParaRPr>
          </a:p>
        </p:txBody>
      </p:sp>
      <p:sp>
        <p:nvSpPr>
          <p:cNvPr id="52231" name="Text Box 7"/>
          <p:cNvSpPr txBox="1">
            <a:spLocks noChangeArrowheads="1"/>
          </p:cNvSpPr>
          <p:nvPr/>
        </p:nvSpPr>
        <p:spPr bwMode="auto">
          <a:xfrm>
            <a:off x="2242115" y="1293774"/>
            <a:ext cx="7800533" cy="830997"/>
          </a:xfrm>
          <a:prstGeom prst="rect">
            <a:avLst/>
          </a:prstGeom>
          <a:solidFill>
            <a:schemeClr val="bg1"/>
          </a:solidFill>
          <a:ln w="9525">
            <a:solidFill>
              <a:schemeClr val="bg1"/>
            </a:solidFill>
            <a:miter lim="800000"/>
            <a:headEnd/>
            <a:tailEnd/>
          </a:ln>
          <a:effectLst/>
        </p:spPr>
        <p:txBody>
          <a:bodyPr wrap="none">
            <a:spAutoFit/>
          </a:bodyP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400" i="1" dirty="0">
                <a:solidFill>
                  <a:srgbClr val="000000"/>
                </a:solidFill>
                <a:latin typeface=".VnTime" panose="020B7200000000000000" pitchFamily="34" charset="0"/>
              </a:rPr>
              <a:t>T¹i </a:t>
            </a:r>
            <a:r>
              <a:rPr lang="en-US" sz="2400" i="1" dirty="0" err="1">
                <a:solidFill>
                  <a:srgbClr val="000000"/>
                </a:solidFill>
                <a:latin typeface=".VnTime" panose="020B7200000000000000" pitchFamily="34" charset="0"/>
              </a:rPr>
              <a:t>sao</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sù</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më</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réng</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xuÊt</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khÈu</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t­ư</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b¶n</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tÊt</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yÕu</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dÉn</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Õn</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sù</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ph©n</a:t>
            </a:r>
            <a:r>
              <a:rPr lang="en-US" sz="2400" i="1" dirty="0">
                <a:solidFill>
                  <a:srgbClr val="000000"/>
                </a:solidFill>
                <a:latin typeface=".VnTime" panose="020B7200000000000000" pitchFamily="34" charset="0"/>
              </a:rPr>
              <a:t> </a:t>
            </a:r>
          </a:p>
          <a:p>
            <a:pPr algn="ctr" eaLnBrk="1" hangingPunct="1"/>
            <a:r>
              <a:rPr lang="en-US" sz="2400" i="1" dirty="0">
                <a:solidFill>
                  <a:srgbClr val="000000"/>
                </a:solidFill>
                <a:latin typeface=".VnTime" panose="020B7200000000000000" pitchFamily="34" charset="0"/>
              </a:rPr>
              <a:t>chia </a:t>
            </a:r>
            <a:r>
              <a:rPr lang="en-US" sz="2400" i="1" dirty="0" err="1">
                <a:solidFill>
                  <a:srgbClr val="000000"/>
                </a:solidFill>
                <a:latin typeface=".VnTime" panose="020B7200000000000000" pitchFamily="34" charset="0"/>
              </a:rPr>
              <a:t>thÕ</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giíi</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vÒ</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kinh</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tÕ</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giữa</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c¸c</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tæ</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chøc</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éc</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quyÒn</a:t>
            </a:r>
            <a:r>
              <a:rPr lang="en-US" sz="2400" i="1" dirty="0">
                <a:solidFill>
                  <a:srgbClr val="000000"/>
                </a:solidFill>
                <a:latin typeface=".VnTime" panose="020B7200000000000000" pitchFamily="34" charset="0"/>
              </a:rPr>
              <a:t>?</a:t>
            </a:r>
          </a:p>
        </p:txBody>
      </p:sp>
      <p:cxnSp>
        <p:nvCxnSpPr>
          <p:cNvPr id="18440" name="AutoShape 8"/>
          <p:cNvCxnSpPr>
            <a:cxnSpLocks noChangeShapeType="1"/>
            <a:stCxn id="52227" idx="3"/>
            <a:endCxn id="52228" idx="2"/>
          </p:cNvCxnSpPr>
          <p:nvPr/>
        </p:nvCxnSpPr>
        <p:spPr bwMode="auto">
          <a:xfrm>
            <a:off x="3430149" y="3655125"/>
            <a:ext cx="357187" cy="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441" name="AutoShape 9"/>
          <p:cNvCxnSpPr>
            <a:cxnSpLocks noChangeShapeType="1"/>
            <a:stCxn id="52228" idx="6"/>
          </p:cNvCxnSpPr>
          <p:nvPr/>
        </p:nvCxnSpPr>
        <p:spPr bwMode="auto">
          <a:xfrm flipV="1">
            <a:off x="5711386" y="3655124"/>
            <a:ext cx="589833" cy="1"/>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442" name="AutoShape 10"/>
          <p:cNvCxnSpPr>
            <a:cxnSpLocks noChangeShapeType="1"/>
            <a:stCxn id="52229" idx="3"/>
            <a:endCxn id="52230" idx="1"/>
          </p:cNvCxnSpPr>
          <p:nvPr/>
        </p:nvCxnSpPr>
        <p:spPr bwMode="auto">
          <a:xfrm>
            <a:off x="8136150" y="3693225"/>
            <a:ext cx="899507" cy="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 name="TextBox 10">
            <a:extLst>
              <a:ext uri="{FF2B5EF4-FFF2-40B4-BE49-F238E27FC236}">
                <a16:creationId xmlns:a16="http://schemas.microsoft.com/office/drawing/2014/main" xmlns="" id="{76A82FBC-C4B1-4CE3-9F4E-EA72A5C34452}"/>
              </a:ext>
            </a:extLst>
          </p:cNvPr>
          <p:cNvSpPr txBox="1"/>
          <p:nvPr/>
        </p:nvSpPr>
        <p:spPr>
          <a:xfrm>
            <a:off x="1516966" y="193704"/>
            <a:ext cx="9158067" cy="830997"/>
          </a:xfrm>
          <a:prstGeom prst="rect">
            <a:avLst/>
          </a:prstGeom>
          <a:noFill/>
          <a:ln>
            <a:solidFill>
              <a:schemeClr val="bg2">
                <a:lumMod val="10000"/>
              </a:schemeClr>
            </a:solidFill>
          </a:ln>
        </p:spPr>
        <p:txBody>
          <a:bodyPr wrap="square">
            <a:spAutoFit/>
          </a:bodyPr>
          <a:lstStyle/>
          <a:p>
            <a:pPr algn="ctr"/>
            <a:r>
              <a:rPr lang="vi-VN" sz="2400" b="1" dirty="0">
                <a:solidFill>
                  <a:srgbClr val="002060"/>
                </a:solidFill>
                <a:cs typeface="Arial" panose="020B0604020202020204" pitchFamily="34" charset="0"/>
              </a:rPr>
              <a:t>4.2.1.4. Cạnh tranh để phân chia thị trường thế giới là tất yếu </a:t>
            </a:r>
            <a:endParaRPr lang="en-US" sz="2400" b="1" dirty="0">
              <a:solidFill>
                <a:srgbClr val="002060"/>
              </a:solidFill>
              <a:cs typeface="Arial" panose="020B0604020202020204" pitchFamily="34" charset="0"/>
            </a:endParaRPr>
          </a:p>
          <a:p>
            <a:pPr algn="ctr"/>
            <a:r>
              <a:rPr lang="vi-VN" sz="2400" b="1" dirty="0">
                <a:solidFill>
                  <a:srgbClr val="002060"/>
                </a:solidFill>
                <a:cs typeface="Arial" panose="020B0604020202020204" pitchFamily="34" charset="0"/>
              </a:rPr>
              <a:t>giữa các tập đoàn độc quyền</a:t>
            </a:r>
          </a:p>
        </p:txBody>
      </p:sp>
      <p:sp>
        <p:nvSpPr>
          <p:cNvPr id="12" name="Text Box 12">
            <a:extLst>
              <a:ext uri="{FF2B5EF4-FFF2-40B4-BE49-F238E27FC236}">
                <a16:creationId xmlns:a16="http://schemas.microsoft.com/office/drawing/2014/main" xmlns="" id="{0BD5581D-8D01-4B6B-BD54-ABB31B8E82EA}"/>
              </a:ext>
            </a:extLst>
          </p:cNvPr>
          <p:cNvSpPr txBox="1">
            <a:spLocks noChangeArrowheads="1"/>
          </p:cNvSpPr>
          <p:nvPr/>
        </p:nvSpPr>
        <p:spPr bwMode="auto">
          <a:xfrm>
            <a:off x="1266092" y="5185478"/>
            <a:ext cx="9158067" cy="830997"/>
          </a:xfrm>
          <a:prstGeom prst="rect">
            <a:avLst/>
          </a:prstGeom>
          <a:solidFill>
            <a:schemeClr val="bg1"/>
          </a:solidFill>
          <a:ln>
            <a:noFill/>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spcBef>
                <a:spcPct val="50000"/>
              </a:spcBef>
            </a:pPr>
            <a:r>
              <a:rPr lang="en-GB" sz="2400" dirty="0" err="1">
                <a:solidFill>
                  <a:srgbClr val="800000"/>
                </a:solidFill>
                <a:latin typeface="Arial" panose="020B0604020202020204" pitchFamily="34" charset="0"/>
              </a:rPr>
              <a:t>Lịch</a:t>
            </a:r>
            <a:r>
              <a:rPr lang="en-GB" sz="2400" dirty="0">
                <a:solidFill>
                  <a:srgbClr val="800000"/>
                </a:solidFill>
                <a:latin typeface="Arial" panose="020B0604020202020204" pitchFamily="34" charset="0"/>
              </a:rPr>
              <a:t> </a:t>
            </a:r>
            <a:r>
              <a:rPr lang="en-GB" sz="2400" dirty="0" err="1">
                <a:solidFill>
                  <a:srgbClr val="800000"/>
                </a:solidFill>
                <a:latin typeface="Arial" panose="020B0604020202020204" pitchFamily="34" charset="0"/>
              </a:rPr>
              <a:t>sử</a:t>
            </a:r>
            <a:r>
              <a:rPr lang="en-GB" sz="2400" dirty="0">
                <a:solidFill>
                  <a:srgbClr val="800000"/>
                </a:solidFill>
                <a:latin typeface="Arial" panose="020B0604020202020204" pitchFamily="34" charset="0"/>
              </a:rPr>
              <a:t> </a:t>
            </a:r>
            <a:r>
              <a:rPr lang="en-GB" sz="2400" dirty="0" err="1">
                <a:solidFill>
                  <a:srgbClr val="800000"/>
                </a:solidFill>
                <a:latin typeface="Arial" panose="020B0604020202020204" pitchFamily="34" charset="0"/>
              </a:rPr>
              <a:t>phát</a:t>
            </a:r>
            <a:r>
              <a:rPr lang="en-GB" sz="2400" dirty="0">
                <a:solidFill>
                  <a:srgbClr val="800000"/>
                </a:solidFill>
                <a:latin typeface="Arial" panose="020B0604020202020204" pitchFamily="34" charset="0"/>
              </a:rPr>
              <a:t> </a:t>
            </a:r>
            <a:r>
              <a:rPr lang="en-GB" sz="2400" dirty="0" err="1">
                <a:solidFill>
                  <a:srgbClr val="800000"/>
                </a:solidFill>
                <a:latin typeface="Arial" panose="020B0604020202020204" pitchFamily="34" charset="0"/>
              </a:rPr>
              <a:t>triển</a:t>
            </a:r>
            <a:r>
              <a:rPr lang="en-GB" sz="2400" dirty="0">
                <a:solidFill>
                  <a:srgbClr val="800000"/>
                </a:solidFill>
                <a:latin typeface="Arial" panose="020B0604020202020204" pitchFamily="34" charset="0"/>
              </a:rPr>
              <a:t> </a:t>
            </a:r>
            <a:r>
              <a:rPr lang="en-GB" sz="2400" dirty="0" err="1">
                <a:solidFill>
                  <a:srgbClr val="800000"/>
                </a:solidFill>
                <a:latin typeface="Arial" panose="020B0604020202020204" pitchFamily="34" charset="0"/>
              </a:rPr>
              <a:t>của</a:t>
            </a:r>
            <a:r>
              <a:rPr lang="en-GB" sz="2400" dirty="0">
                <a:solidFill>
                  <a:srgbClr val="800000"/>
                </a:solidFill>
                <a:latin typeface="Arial" panose="020B0604020202020204" pitchFamily="34" charset="0"/>
              </a:rPr>
              <a:t> CNTB </a:t>
            </a:r>
            <a:r>
              <a:rPr lang="en-GB" sz="2400" dirty="0" err="1">
                <a:solidFill>
                  <a:srgbClr val="800000"/>
                </a:solidFill>
                <a:latin typeface="Arial" panose="020B0604020202020204" pitchFamily="34" charset="0"/>
              </a:rPr>
              <a:t>đã</a:t>
            </a:r>
            <a:r>
              <a:rPr lang="en-GB" sz="2400" dirty="0">
                <a:solidFill>
                  <a:srgbClr val="800000"/>
                </a:solidFill>
                <a:latin typeface="Arial" panose="020B0604020202020204" pitchFamily="34" charset="0"/>
              </a:rPr>
              <a:t> </a:t>
            </a:r>
            <a:r>
              <a:rPr lang="en-GB" sz="2400" dirty="0" err="1">
                <a:solidFill>
                  <a:srgbClr val="800000"/>
                </a:solidFill>
                <a:latin typeface="Arial" panose="020B0604020202020204" pitchFamily="34" charset="0"/>
              </a:rPr>
              <a:t>chứng</a:t>
            </a:r>
            <a:r>
              <a:rPr lang="en-GB" sz="2400" dirty="0">
                <a:solidFill>
                  <a:srgbClr val="800000"/>
                </a:solidFill>
                <a:latin typeface="Arial" panose="020B0604020202020204" pitchFamily="34" charset="0"/>
              </a:rPr>
              <a:t> </a:t>
            </a:r>
            <a:r>
              <a:rPr lang="en-GB" sz="2400" dirty="0" err="1">
                <a:solidFill>
                  <a:srgbClr val="800000"/>
                </a:solidFill>
                <a:latin typeface="Arial" panose="020B0604020202020204" pitchFamily="34" charset="0"/>
              </a:rPr>
              <a:t>tỏ</a:t>
            </a:r>
            <a:r>
              <a:rPr lang="en-GB" sz="2400" dirty="0">
                <a:solidFill>
                  <a:srgbClr val="800000"/>
                </a:solidFill>
                <a:latin typeface="Arial" panose="020B0604020202020204" pitchFamily="34" charset="0"/>
              </a:rPr>
              <a:t> </a:t>
            </a:r>
            <a:r>
              <a:rPr lang="en-GB" sz="2400" b="1" dirty="0" err="1">
                <a:solidFill>
                  <a:srgbClr val="0070C0"/>
                </a:solidFill>
                <a:latin typeface="Arial" panose="020B0604020202020204" pitchFamily="34" charset="0"/>
              </a:rPr>
              <a:t>thị</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trường</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trong</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nước</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luôn</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gắn</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với</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thị</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trường</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ngoài</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nước</a:t>
            </a:r>
            <a:endParaRPr lang="en-US" sz="2400" b="1" dirty="0">
              <a:solidFill>
                <a:srgbClr val="0070C0"/>
              </a:solidFill>
              <a:latin typeface="Arial" panose="020B0604020202020204" pitchFamily="34" charset="0"/>
            </a:endParaRPr>
          </a:p>
        </p:txBody>
      </p:sp>
    </p:spTree>
    <p:extLst>
      <p:ext uri="{BB962C8B-B14F-4D97-AF65-F5344CB8AC3E}">
        <p14:creationId xmlns:p14="http://schemas.microsoft.com/office/powerpoint/2010/main" val="3744435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2231"/>
                                        </p:tgtEl>
                                        <p:attrNameLst>
                                          <p:attrName>style.visibility</p:attrName>
                                        </p:attrNameLst>
                                      </p:cBhvr>
                                      <p:to>
                                        <p:strVal val="visible"/>
                                      </p:to>
                                    </p:set>
                                    <p:animEffect transition="in" filter="checkerboard(across)">
                                      <p:cBhvr>
                                        <p:cTn id="7" dur="500"/>
                                        <p:tgtEl>
                                          <p:spTgt spid="5223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2227"/>
                                        </p:tgtEl>
                                        <p:attrNameLst>
                                          <p:attrName>style.visibility</p:attrName>
                                        </p:attrNameLst>
                                      </p:cBhvr>
                                      <p:to>
                                        <p:strVal val="visible"/>
                                      </p:to>
                                    </p:set>
                                    <p:animEffect transition="in" filter="checkerboard(across)">
                                      <p:cBhvr>
                                        <p:cTn id="12" dur="500"/>
                                        <p:tgtEl>
                                          <p:spTgt spid="5222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2228"/>
                                        </p:tgtEl>
                                        <p:attrNameLst>
                                          <p:attrName>style.visibility</p:attrName>
                                        </p:attrNameLst>
                                      </p:cBhvr>
                                      <p:to>
                                        <p:strVal val="visible"/>
                                      </p:to>
                                    </p:set>
                                    <p:animEffect transition="in" filter="checkerboard(across)">
                                      <p:cBhvr>
                                        <p:cTn id="17" dur="500"/>
                                        <p:tgtEl>
                                          <p:spTgt spid="5222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52229"/>
                                        </p:tgtEl>
                                        <p:attrNameLst>
                                          <p:attrName>style.visibility</p:attrName>
                                        </p:attrNameLst>
                                      </p:cBhvr>
                                      <p:to>
                                        <p:strVal val="visible"/>
                                      </p:to>
                                    </p:set>
                                    <p:animEffect transition="in" filter="checkerboard(across)">
                                      <p:cBhvr>
                                        <p:cTn id="22" dur="500"/>
                                        <p:tgtEl>
                                          <p:spTgt spid="5222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52230"/>
                                        </p:tgtEl>
                                        <p:attrNameLst>
                                          <p:attrName>style.visibility</p:attrName>
                                        </p:attrNameLst>
                                      </p:cBhvr>
                                      <p:to>
                                        <p:strVal val="visible"/>
                                      </p:to>
                                    </p:set>
                                    <p:animEffect transition="in" filter="checkerboard(across)">
                                      <p:cBhvr>
                                        <p:cTn id="27" dur="500"/>
                                        <p:tgtEl>
                                          <p:spTgt spid="52230"/>
                                        </p:tgtEl>
                                      </p:cBhvr>
                                    </p:animEffect>
                                  </p:childTnLst>
                                </p:cTn>
                              </p:par>
                            </p:childTnLst>
                          </p:cTn>
                        </p:par>
                      </p:childTnLst>
                    </p:cTn>
                  </p:par>
                  <p:par>
                    <p:cTn id="28" fill="hold">
                      <p:stCondLst>
                        <p:cond delay="indefinite"/>
                      </p:stCondLst>
                      <p:childTnLst>
                        <p:par>
                          <p:cTn id="29" fill="hold">
                            <p:stCondLst>
                              <p:cond delay="0"/>
                            </p:stCondLst>
                            <p:childTnLst>
                              <p:par>
                                <p:cTn id="30" presetID="29"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1000" fill="hold"/>
                                        <p:tgtEl>
                                          <p:spTgt spid="12"/>
                                        </p:tgtEl>
                                        <p:attrNameLst>
                                          <p:attrName>ppt_x</p:attrName>
                                        </p:attrNameLst>
                                      </p:cBhvr>
                                      <p:tavLst>
                                        <p:tav tm="0">
                                          <p:val>
                                            <p:strVal val="#ppt_x-.2"/>
                                          </p:val>
                                        </p:tav>
                                        <p:tav tm="100000">
                                          <p:val>
                                            <p:strVal val="#ppt_x"/>
                                          </p:val>
                                        </p:tav>
                                      </p:tavLst>
                                    </p:anim>
                                    <p:anim calcmode="lin" valueType="num">
                                      <p:cBhvr>
                                        <p:cTn id="33" dur="1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3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autoUpdateAnimBg="0"/>
      <p:bldP spid="52228" grpId="0" animBg="1" autoUpdateAnimBg="0"/>
      <p:bldP spid="52229" grpId="0" animBg="1" autoUpdateAnimBg="0"/>
      <p:bldP spid="52230" grpId="0" animBg="1" autoUpdateAnimBg="0"/>
      <p:bldP spid="52231" grpId="0" animBg="1" autoUpdateAnimBg="0"/>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8" name="Text Box 4"/>
          <p:cNvSpPr txBox="1">
            <a:spLocks noChangeArrowheads="1"/>
          </p:cNvSpPr>
          <p:nvPr/>
        </p:nvSpPr>
        <p:spPr bwMode="auto">
          <a:xfrm>
            <a:off x="4495800" y="1229092"/>
            <a:ext cx="2286000" cy="707886"/>
          </a:xfrm>
          <a:prstGeom prst="rect">
            <a:avLst/>
          </a:prstGeom>
          <a:solidFill>
            <a:schemeClr val="bg1"/>
          </a:solidFill>
          <a:ln w="9525">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spcBef>
                <a:spcPct val="50000"/>
              </a:spcBef>
            </a:pPr>
            <a:r>
              <a:rPr lang="en-GB" sz="2000" dirty="0" err="1">
                <a:solidFill>
                  <a:srgbClr val="FF0000"/>
                </a:solidFill>
                <a:latin typeface="Arial" panose="020B0604020202020204" pitchFamily="34" charset="0"/>
              </a:rPr>
              <a:t>Trong</a:t>
            </a:r>
            <a:r>
              <a:rPr lang="en-GB" sz="2000" dirty="0">
                <a:solidFill>
                  <a:srgbClr val="FF0000"/>
                </a:solidFill>
                <a:latin typeface="Arial" panose="020B0604020202020204" pitchFamily="34" charset="0"/>
              </a:rPr>
              <a:t> </a:t>
            </a:r>
            <a:r>
              <a:rPr lang="en-GB" sz="2000" dirty="0" err="1">
                <a:solidFill>
                  <a:srgbClr val="FF0000"/>
                </a:solidFill>
                <a:latin typeface="Arial" panose="020B0604020202020204" pitchFamily="34" charset="0"/>
              </a:rPr>
              <a:t>giai</a:t>
            </a:r>
            <a:r>
              <a:rPr lang="en-GB" sz="2000" dirty="0">
                <a:solidFill>
                  <a:srgbClr val="FF0000"/>
                </a:solidFill>
                <a:latin typeface="Arial" panose="020B0604020202020204" pitchFamily="34" charset="0"/>
              </a:rPr>
              <a:t> </a:t>
            </a:r>
            <a:r>
              <a:rPr lang="en-GB" sz="2000" dirty="0" err="1">
                <a:solidFill>
                  <a:srgbClr val="FF0000"/>
                </a:solidFill>
                <a:latin typeface="Arial" panose="020B0604020202020204" pitchFamily="34" charset="0"/>
              </a:rPr>
              <a:t>đoạn</a:t>
            </a:r>
            <a:r>
              <a:rPr lang="en-GB" sz="2000" dirty="0">
                <a:solidFill>
                  <a:srgbClr val="FF0000"/>
                </a:solidFill>
                <a:latin typeface="Arial" panose="020B0604020202020204" pitchFamily="34" charset="0"/>
              </a:rPr>
              <a:t> CNTB </a:t>
            </a:r>
            <a:r>
              <a:rPr lang="en-GB" sz="2000" dirty="0" err="1">
                <a:solidFill>
                  <a:srgbClr val="FF0000"/>
                </a:solidFill>
                <a:latin typeface="Arial" panose="020B0604020202020204" pitchFamily="34" charset="0"/>
              </a:rPr>
              <a:t>độc</a:t>
            </a:r>
            <a:r>
              <a:rPr lang="en-GB" sz="2000" dirty="0">
                <a:solidFill>
                  <a:srgbClr val="FF0000"/>
                </a:solidFill>
                <a:latin typeface="Arial" panose="020B0604020202020204" pitchFamily="34" charset="0"/>
              </a:rPr>
              <a:t> </a:t>
            </a:r>
            <a:r>
              <a:rPr lang="en-GB" sz="2000" dirty="0" err="1">
                <a:solidFill>
                  <a:srgbClr val="FF0000"/>
                </a:solidFill>
                <a:latin typeface="Arial" panose="020B0604020202020204" pitchFamily="34" charset="0"/>
              </a:rPr>
              <a:t>quyền</a:t>
            </a:r>
            <a:endParaRPr lang="en-US" sz="2000" dirty="0">
              <a:solidFill>
                <a:srgbClr val="FF0000"/>
              </a:solidFill>
              <a:latin typeface="Arial" panose="020B0604020202020204" pitchFamily="34" charset="0"/>
            </a:endParaRPr>
          </a:p>
        </p:txBody>
      </p:sp>
      <p:sp>
        <p:nvSpPr>
          <p:cNvPr id="456710" name="Line 6"/>
          <p:cNvSpPr>
            <a:spLocks noChangeShapeType="1"/>
          </p:cNvSpPr>
          <p:nvPr/>
        </p:nvSpPr>
        <p:spPr bwMode="auto">
          <a:xfrm>
            <a:off x="5605669" y="1943094"/>
            <a:ext cx="6626" cy="486461"/>
          </a:xfrm>
          <a:prstGeom prst="line">
            <a:avLst/>
          </a:prstGeom>
          <a:noFill/>
          <a:ln w="28575">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56711" name="Text Box 7"/>
          <p:cNvSpPr txBox="1">
            <a:spLocks noChangeArrowheads="1"/>
          </p:cNvSpPr>
          <p:nvPr/>
        </p:nvSpPr>
        <p:spPr bwMode="auto">
          <a:xfrm>
            <a:off x="4005468" y="2422585"/>
            <a:ext cx="3624333" cy="707886"/>
          </a:xfrm>
          <a:prstGeom prst="rect">
            <a:avLst/>
          </a:prstGeom>
          <a:solidFill>
            <a:schemeClr val="bg1"/>
          </a:solidFill>
          <a:ln w="9525">
            <a:solidFill>
              <a:srgbClr val="000000"/>
            </a:solidFill>
            <a:miter lim="800000"/>
            <a:headEnd/>
            <a:tailEnd/>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spcBef>
                <a:spcPct val="50000"/>
              </a:spcBef>
            </a:pPr>
            <a:r>
              <a:rPr lang="en-GB" sz="2000" dirty="0" err="1">
                <a:solidFill>
                  <a:srgbClr val="008000"/>
                </a:solidFill>
                <a:latin typeface="Arial" panose="020B0604020202020204" pitchFamily="34" charset="0"/>
              </a:rPr>
              <a:t>Thị</a:t>
            </a:r>
            <a:r>
              <a:rPr lang="en-GB" sz="2000" dirty="0">
                <a:solidFill>
                  <a:srgbClr val="008000"/>
                </a:solidFill>
                <a:latin typeface="Arial" panose="020B0604020202020204" pitchFamily="34" charset="0"/>
              </a:rPr>
              <a:t> </a:t>
            </a:r>
            <a:r>
              <a:rPr lang="en-GB" sz="2000" dirty="0" err="1">
                <a:solidFill>
                  <a:srgbClr val="008000"/>
                </a:solidFill>
                <a:latin typeface="Arial" panose="020B0604020202020204" pitchFamily="34" charset="0"/>
              </a:rPr>
              <a:t>trường</a:t>
            </a:r>
            <a:r>
              <a:rPr lang="en-GB" sz="2000" dirty="0">
                <a:solidFill>
                  <a:srgbClr val="008000"/>
                </a:solidFill>
                <a:latin typeface="Arial" panose="020B0604020202020204" pitchFamily="34" charset="0"/>
              </a:rPr>
              <a:t> </a:t>
            </a:r>
            <a:r>
              <a:rPr lang="en-GB" sz="2000" dirty="0" err="1">
                <a:solidFill>
                  <a:srgbClr val="008000"/>
                </a:solidFill>
                <a:latin typeface="Arial" panose="020B0604020202020204" pitchFamily="34" charset="0"/>
              </a:rPr>
              <a:t>ngoài</a:t>
            </a:r>
            <a:r>
              <a:rPr lang="en-GB" sz="2000" dirty="0">
                <a:solidFill>
                  <a:srgbClr val="008000"/>
                </a:solidFill>
                <a:latin typeface="Arial" panose="020B0604020202020204" pitchFamily="34" charset="0"/>
              </a:rPr>
              <a:t> </a:t>
            </a:r>
            <a:r>
              <a:rPr lang="en-GB" sz="2000" dirty="0" err="1">
                <a:solidFill>
                  <a:srgbClr val="008000"/>
                </a:solidFill>
                <a:latin typeface="Arial" panose="020B0604020202020204" pitchFamily="34" charset="0"/>
              </a:rPr>
              <a:t>nước</a:t>
            </a:r>
            <a:r>
              <a:rPr lang="en-GB" sz="2000" dirty="0">
                <a:solidFill>
                  <a:srgbClr val="008000"/>
                </a:solidFill>
                <a:latin typeface="Arial" panose="020B0604020202020204" pitchFamily="34" charset="0"/>
              </a:rPr>
              <a:t> </a:t>
            </a:r>
            <a:r>
              <a:rPr lang="en-GB" sz="2000" dirty="0" err="1">
                <a:solidFill>
                  <a:srgbClr val="008000"/>
                </a:solidFill>
                <a:latin typeface="Arial" panose="020B0604020202020204" pitchFamily="34" charset="0"/>
              </a:rPr>
              <a:t>có</a:t>
            </a:r>
            <a:r>
              <a:rPr lang="en-GB" sz="2000" dirty="0">
                <a:solidFill>
                  <a:srgbClr val="008000"/>
                </a:solidFill>
                <a:latin typeface="Arial" panose="020B0604020202020204" pitchFamily="34" charset="0"/>
              </a:rPr>
              <a:t> ý </a:t>
            </a:r>
            <a:r>
              <a:rPr lang="en-GB" sz="2000" dirty="0" err="1">
                <a:solidFill>
                  <a:srgbClr val="008000"/>
                </a:solidFill>
                <a:latin typeface="Arial" panose="020B0604020202020204" pitchFamily="34" charset="0"/>
              </a:rPr>
              <a:t>nghĩa</a:t>
            </a:r>
            <a:r>
              <a:rPr lang="en-GB" sz="2000" dirty="0">
                <a:solidFill>
                  <a:srgbClr val="008000"/>
                </a:solidFill>
                <a:latin typeface="Arial" panose="020B0604020202020204" pitchFamily="34" charset="0"/>
              </a:rPr>
              <a:t> </a:t>
            </a:r>
            <a:r>
              <a:rPr lang="en-GB" sz="2000" dirty="0" err="1">
                <a:solidFill>
                  <a:srgbClr val="008000"/>
                </a:solidFill>
                <a:latin typeface="Arial" panose="020B0604020202020204" pitchFamily="34" charset="0"/>
              </a:rPr>
              <a:t>đặc</a:t>
            </a:r>
            <a:r>
              <a:rPr lang="en-GB" sz="2000" dirty="0">
                <a:solidFill>
                  <a:srgbClr val="008000"/>
                </a:solidFill>
                <a:latin typeface="Arial" panose="020B0604020202020204" pitchFamily="34" charset="0"/>
              </a:rPr>
              <a:t> </a:t>
            </a:r>
            <a:r>
              <a:rPr lang="en-GB" sz="2000" dirty="0" err="1">
                <a:solidFill>
                  <a:srgbClr val="008000"/>
                </a:solidFill>
                <a:latin typeface="Arial" panose="020B0604020202020204" pitchFamily="34" charset="0"/>
              </a:rPr>
              <a:t>biệt</a:t>
            </a:r>
            <a:endParaRPr lang="en-US" sz="2000" dirty="0">
              <a:solidFill>
                <a:srgbClr val="008000"/>
              </a:solidFill>
              <a:latin typeface="Arial" panose="020B0604020202020204" pitchFamily="34" charset="0"/>
            </a:endParaRPr>
          </a:p>
        </p:txBody>
      </p:sp>
      <p:sp>
        <p:nvSpPr>
          <p:cNvPr id="456712" name="Text Box 8"/>
          <p:cNvSpPr txBox="1">
            <a:spLocks noChangeArrowheads="1"/>
          </p:cNvSpPr>
          <p:nvPr/>
        </p:nvSpPr>
        <p:spPr bwMode="auto">
          <a:xfrm>
            <a:off x="7629802" y="3796482"/>
            <a:ext cx="3833328" cy="1015663"/>
          </a:xfrm>
          <a:prstGeom prst="rect">
            <a:avLst/>
          </a:prstGeom>
          <a:solidFill>
            <a:schemeClr val="bg1"/>
          </a:solidFill>
          <a:ln w="9525" algn="ctr">
            <a:solidFill>
              <a:srgbClr val="000000"/>
            </a:solidFill>
            <a:miter lim="800000"/>
            <a:headEnd/>
            <a:tailEnd/>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spcBef>
                <a:spcPct val="50000"/>
              </a:spcBef>
            </a:pPr>
            <a:r>
              <a:rPr lang="en-GB" sz="2000" u="sng" dirty="0" err="1">
                <a:solidFill>
                  <a:srgbClr val="002060"/>
                </a:solidFill>
                <a:latin typeface="Arial" panose="020B0604020202020204" pitchFamily="34" charset="0"/>
              </a:rPr>
              <a:t>Mặt</a:t>
            </a:r>
            <a:r>
              <a:rPr lang="en-GB" sz="2000" u="sng" dirty="0">
                <a:solidFill>
                  <a:srgbClr val="002060"/>
                </a:solidFill>
                <a:latin typeface="Arial" panose="020B0604020202020204" pitchFamily="34" charset="0"/>
              </a:rPr>
              <a:t> </a:t>
            </a:r>
            <a:r>
              <a:rPr lang="en-GB" sz="2000" u="sng" dirty="0" err="1">
                <a:solidFill>
                  <a:srgbClr val="002060"/>
                </a:solidFill>
                <a:latin typeface="Arial" panose="020B0604020202020204" pitchFamily="34" charset="0"/>
              </a:rPr>
              <a:t>khác</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Cần</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có</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thị</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trường</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ổn</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định</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để</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kiếm</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lợi</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nhuận</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siêu</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ngạch</a:t>
            </a:r>
            <a:endParaRPr lang="en-US" sz="2000" dirty="0">
              <a:solidFill>
                <a:srgbClr val="002060"/>
              </a:solidFill>
              <a:latin typeface="Arial" panose="020B0604020202020204" pitchFamily="34" charset="0"/>
            </a:endParaRPr>
          </a:p>
        </p:txBody>
      </p:sp>
      <p:sp>
        <p:nvSpPr>
          <p:cNvPr id="456713" name="Line 9"/>
          <p:cNvSpPr>
            <a:spLocks noChangeShapeType="1"/>
          </p:cNvSpPr>
          <p:nvPr/>
        </p:nvSpPr>
        <p:spPr bwMode="auto">
          <a:xfrm>
            <a:off x="5761245" y="3208723"/>
            <a:ext cx="3435764" cy="580789"/>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56714" name="Line 10"/>
          <p:cNvSpPr>
            <a:spLocks noChangeShapeType="1"/>
          </p:cNvSpPr>
          <p:nvPr/>
        </p:nvSpPr>
        <p:spPr bwMode="auto">
          <a:xfrm flipH="1">
            <a:off x="2080591" y="3208723"/>
            <a:ext cx="3680654" cy="587759"/>
          </a:xfrm>
          <a:prstGeom prst="line">
            <a:avLst/>
          </a:prstGeom>
          <a:noFill/>
          <a:ln w="190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56717" name="Text Box 13"/>
          <p:cNvSpPr txBox="1">
            <a:spLocks noChangeArrowheads="1"/>
          </p:cNvSpPr>
          <p:nvPr/>
        </p:nvSpPr>
        <p:spPr bwMode="auto">
          <a:xfrm>
            <a:off x="435735" y="3803452"/>
            <a:ext cx="3200400" cy="1015663"/>
          </a:xfrm>
          <a:prstGeom prst="rect">
            <a:avLst/>
          </a:prstGeom>
          <a:solidFill>
            <a:schemeClr val="bg1"/>
          </a:solidFill>
          <a:ln w="9525" algn="ctr">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spcBef>
                <a:spcPct val="50000"/>
              </a:spcBef>
            </a:pPr>
            <a:r>
              <a:rPr lang="en-GB" sz="2000" u="sng" dirty="0" err="1">
                <a:solidFill>
                  <a:srgbClr val="002060"/>
                </a:solidFill>
                <a:latin typeface="Arial" panose="020B0604020202020204" pitchFamily="34" charset="0"/>
              </a:rPr>
              <a:t>Một</a:t>
            </a:r>
            <a:r>
              <a:rPr lang="en-GB" sz="2000" u="sng" dirty="0">
                <a:solidFill>
                  <a:srgbClr val="002060"/>
                </a:solidFill>
                <a:latin typeface="Arial" panose="020B0604020202020204" pitchFamily="34" charset="0"/>
              </a:rPr>
              <a:t> </a:t>
            </a:r>
            <a:r>
              <a:rPr lang="en-GB" sz="2000" u="sng" dirty="0" err="1">
                <a:solidFill>
                  <a:srgbClr val="002060"/>
                </a:solidFill>
                <a:latin typeface="Arial" panose="020B0604020202020204" pitchFamily="34" charset="0"/>
              </a:rPr>
              <a:t>mặt</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Cần</a:t>
            </a:r>
            <a:r>
              <a:rPr lang="en-GB" sz="2000" dirty="0">
                <a:solidFill>
                  <a:srgbClr val="002060"/>
                </a:solidFill>
                <a:latin typeface="Arial" panose="020B0604020202020204" pitchFamily="34" charset="0"/>
              </a:rPr>
              <a:t> chi </a:t>
            </a:r>
            <a:r>
              <a:rPr lang="en-GB" sz="2000" dirty="0" err="1">
                <a:solidFill>
                  <a:srgbClr val="002060"/>
                </a:solidFill>
                <a:latin typeface="Arial" panose="020B0604020202020204" pitchFamily="34" charset="0"/>
              </a:rPr>
              <a:t>phí</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đầu</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vào</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thấp</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và</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mở</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rộng</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thị</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trường</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tiêu</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thụ</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sản</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phẩm</a:t>
            </a:r>
            <a:r>
              <a:rPr lang="en-GB" sz="2000" dirty="0">
                <a:solidFill>
                  <a:srgbClr val="002060"/>
                </a:solidFill>
                <a:latin typeface="Arial" panose="020B0604020202020204" pitchFamily="34" charset="0"/>
              </a:rPr>
              <a:t> </a:t>
            </a:r>
            <a:endParaRPr lang="en-US" sz="2000" dirty="0">
              <a:solidFill>
                <a:srgbClr val="002060"/>
              </a:solidFill>
              <a:latin typeface="Arial" panose="020B0604020202020204" pitchFamily="34" charset="0"/>
            </a:endParaRPr>
          </a:p>
        </p:txBody>
      </p:sp>
      <p:sp>
        <p:nvSpPr>
          <p:cNvPr id="10" name="Text Box 6"/>
          <p:cNvSpPr txBox="1">
            <a:spLocks noChangeArrowheads="1"/>
          </p:cNvSpPr>
          <p:nvPr/>
        </p:nvSpPr>
        <p:spPr bwMode="auto">
          <a:xfrm>
            <a:off x="435735" y="5205046"/>
            <a:ext cx="1137195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buClr>
                <a:srgbClr val="CC0000"/>
              </a:buClr>
            </a:pPr>
            <a:r>
              <a:rPr lang="en-US" sz="2400" i="1" dirty="0">
                <a:solidFill>
                  <a:srgbClr val="9900CC"/>
                </a:solidFill>
                <a:latin typeface="Times New Roman" panose="02020603050405020304" pitchFamily="18" charset="0"/>
                <a:cs typeface="Times New Roman" panose="02020603050405020304" pitchFamily="18" charset="0"/>
              </a:rPr>
              <a:t>→ </a:t>
            </a:r>
            <a:r>
              <a:rPr lang="en-US" sz="2400" b="1" i="1" u="sng" dirty="0" err="1">
                <a:solidFill>
                  <a:srgbClr val="0033CC"/>
                </a:solidFill>
                <a:latin typeface="Times New Roman" panose="02020603050405020304" pitchFamily="18" charset="0"/>
              </a:rPr>
              <a:t>Hình</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thành</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các</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liên</a:t>
            </a:r>
            <a:r>
              <a:rPr lang="en-US" sz="2400" b="1" i="1" u="sng" dirty="0">
                <a:solidFill>
                  <a:srgbClr val="0033CC"/>
                </a:solidFill>
                <a:latin typeface="Times New Roman" panose="02020603050405020304" pitchFamily="18" charset="0"/>
              </a:rPr>
              <a:t> minh </a:t>
            </a:r>
            <a:r>
              <a:rPr lang="en-US" sz="2400" b="1" i="1" u="sng" dirty="0" err="1">
                <a:solidFill>
                  <a:srgbClr val="0033CC"/>
                </a:solidFill>
                <a:latin typeface="Times New Roman" panose="02020603050405020304" pitchFamily="18" charset="0"/>
              </a:rPr>
              <a:t>và</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các</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khối</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liên</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kết</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khu</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vực</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Cộng</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đồng</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kinh</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tế</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Châu</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Âu</a:t>
            </a:r>
            <a:r>
              <a:rPr lang="en-US" sz="2400" i="1" dirty="0">
                <a:solidFill>
                  <a:srgbClr val="9900CC"/>
                </a:solidFill>
                <a:latin typeface="Times New Roman" panose="02020603050405020304" pitchFamily="18" charset="0"/>
              </a:rPr>
              <a:t> ( EU); </a:t>
            </a:r>
            <a:r>
              <a:rPr lang="en-US" sz="2400" i="1" dirty="0" err="1">
                <a:solidFill>
                  <a:srgbClr val="9900CC"/>
                </a:solidFill>
                <a:latin typeface="Times New Roman" panose="02020603050405020304" pitchFamily="18" charset="0"/>
              </a:rPr>
              <a:t>Khu</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vực</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tự</a:t>
            </a:r>
            <a:r>
              <a:rPr lang="en-US" sz="2400" i="1" dirty="0">
                <a:solidFill>
                  <a:srgbClr val="9900CC"/>
                </a:solidFill>
                <a:latin typeface="Times New Roman" panose="02020603050405020304" pitchFamily="18" charset="0"/>
              </a:rPr>
              <a:t> do </a:t>
            </a:r>
            <a:r>
              <a:rPr lang="en-US" sz="2400" i="1" dirty="0" err="1">
                <a:solidFill>
                  <a:srgbClr val="9900CC"/>
                </a:solidFill>
                <a:latin typeface="Times New Roman" panose="02020603050405020304" pitchFamily="18" charset="0"/>
              </a:rPr>
              <a:t>Bắc</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Mỹ</a:t>
            </a:r>
            <a:r>
              <a:rPr lang="en-US" sz="2400" i="1" dirty="0">
                <a:solidFill>
                  <a:srgbClr val="9900CC"/>
                </a:solidFill>
                <a:latin typeface="Times New Roman" panose="02020603050405020304" pitchFamily="18" charset="0"/>
              </a:rPr>
              <a:t> (NAFTA) </a:t>
            </a:r>
            <a:r>
              <a:rPr lang="en-US" sz="2400" i="1" dirty="0" err="1">
                <a:solidFill>
                  <a:srgbClr val="9900CC"/>
                </a:solidFill>
                <a:latin typeface="Times New Roman" panose="02020603050405020304" pitchFamily="18" charset="0"/>
              </a:rPr>
              <a:t>gồm</a:t>
            </a:r>
            <a:r>
              <a:rPr lang="en-US" sz="2400" i="1" dirty="0">
                <a:solidFill>
                  <a:srgbClr val="9900CC"/>
                </a:solidFill>
                <a:latin typeface="Times New Roman" panose="02020603050405020304" pitchFamily="18" charset="0"/>
              </a:rPr>
              <a:t> Canada, </a:t>
            </a:r>
            <a:r>
              <a:rPr lang="en-US" sz="2400" i="1" dirty="0" err="1">
                <a:solidFill>
                  <a:srgbClr val="9900CC"/>
                </a:solidFill>
                <a:latin typeface="Times New Roman" panose="02020603050405020304" pitchFamily="18" charset="0"/>
              </a:rPr>
              <a:t>Mêhicô</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và</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Mỹ</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Hiệp</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hội</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các</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nước</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Đông</a:t>
            </a:r>
            <a:r>
              <a:rPr lang="en-US" sz="2400" i="1" dirty="0">
                <a:solidFill>
                  <a:srgbClr val="9900CC"/>
                </a:solidFill>
                <a:latin typeface="Times New Roman" panose="02020603050405020304" pitchFamily="18" charset="0"/>
              </a:rPr>
              <a:t> Nam Á (</a:t>
            </a:r>
            <a:r>
              <a:rPr lang="en-US" sz="2400" i="1" dirty="0" err="1">
                <a:solidFill>
                  <a:srgbClr val="9900CC"/>
                </a:solidFill>
                <a:latin typeface="Times New Roman" panose="02020603050405020304" pitchFamily="18" charset="0"/>
              </a:rPr>
              <a:t>Asean</a:t>
            </a:r>
            <a:r>
              <a:rPr lang="en-US" sz="2400" i="1" dirty="0">
                <a:solidFill>
                  <a:srgbClr val="9900CC"/>
                </a:solidFill>
                <a:latin typeface="Times New Roman" panose="02020603050405020304" pitchFamily="18" charset="0"/>
              </a:rPr>
              <a:t>)…</a:t>
            </a:r>
          </a:p>
        </p:txBody>
      </p:sp>
      <p:sp>
        <p:nvSpPr>
          <p:cNvPr id="11" name="TextBox 10">
            <a:extLst>
              <a:ext uri="{FF2B5EF4-FFF2-40B4-BE49-F238E27FC236}">
                <a16:creationId xmlns:a16="http://schemas.microsoft.com/office/drawing/2014/main" xmlns="" id="{7258E170-63FE-438B-91AC-C0572D4B0926}"/>
              </a:ext>
            </a:extLst>
          </p:cNvPr>
          <p:cNvSpPr txBox="1"/>
          <p:nvPr/>
        </p:nvSpPr>
        <p:spPr>
          <a:xfrm>
            <a:off x="1516966" y="193704"/>
            <a:ext cx="9158067" cy="830997"/>
          </a:xfrm>
          <a:prstGeom prst="rect">
            <a:avLst/>
          </a:prstGeom>
          <a:noFill/>
          <a:ln>
            <a:solidFill>
              <a:schemeClr val="bg2">
                <a:lumMod val="10000"/>
              </a:schemeClr>
            </a:solidFill>
          </a:ln>
        </p:spPr>
        <p:txBody>
          <a:bodyPr wrap="square">
            <a:spAutoFit/>
          </a:bodyPr>
          <a:lstStyle/>
          <a:p>
            <a:pPr algn="ctr"/>
            <a:r>
              <a:rPr lang="vi-VN" sz="2400" b="1" dirty="0">
                <a:solidFill>
                  <a:srgbClr val="002060"/>
                </a:solidFill>
                <a:cs typeface="Arial" panose="020B0604020202020204" pitchFamily="34" charset="0"/>
              </a:rPr>
              <a:t>4.2.1.4. Cạnh tranh để phân chia thị trường thế giới là tất yếu </a:t>
            </a:r>
            <a:endParaRPr lang="en-US" sz="2400" b="1" dirty="0">
              <a:solidFill>
                <a:srgbClr val="002060"/>
              </a:solidFill>
              <a:cs typeface="Arial" panose="020B0604020202020204" pitchFamily="34" charset="0"/>
            </a:endParaRPr>
          </a:p>
          <a:p>
            <a:pPr algn="ctr"/>
            <a:r>
              <a:rPr lang="vi-VN" sz="2400" b="1" dirty="0">
                <a:solidFill>
                  <a:srgbClr val="002060"/>
                </a:solidFill>
                <a:cs typeface="Arial" panose="020B0604020202020204" pitchFamily="34" charset="0"/>
              </a:rPr>
              <a:t>giữa các tập đoàn độc quyền</a:t>
            </a:r>
          </a:p>
        </p:txBody>
      </p:sp>
      <p:sp>
        <p:nvSpPr>
          <p:cNvPr id="2" name="Rectangle 2">
            <a:extLst>
              <a:ext uri="{FF2B5EF4-FFF2-40B4-BE49-F238E27FC236}">
                <a16:creationId xmlns:a16="http://schemas.microsoft.com/office/drawing/2014/main" xmlns="" id="{427ECEBC-96E7-401B-8C97-8617264E9A32}"/>
              </a:ext>
            </a:extLst>
          </p:cNvPr>
          <p:cNvSpPr>
            <a:spLocks noChangeArrowheads="1"/>
          </p:cNvSpPr>
          <p:nvPr/>
        </p:nvSpPr>
        <p:spPr bwMode="auto">
          <a:xfrm>
            <a:off x="4781550" y="653413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a:extLst>
              <a:ext uri="{FF2B5EF4-FFF2-40B4-BE49-F238E27FC236}">
                <a16:creationId xmlns:a16="http://schemas.microsoft.com/office/drawing/2014/main" xmlns="" id="{9DF0F144-599E-4674-866A-10CD3DFCB79A}"/>
              </a:ext>
            </a:extLst>
          </p:cNvPr>
          <p:cNvGraphicFramePr>
            <a:graphicFrameLocks noChangeAspect="1"/>
          </p:cNvGraphicFramePr>
          <p:nvPr>
            <p:extLst>
              <p:ext uri="{D42A27DB-BD31-4B8C-83A1-F6EECF244321}">
                <p14:modId xmlns:p14="http://schemas.microsoft.com/office/powerpoint/2010/main" val="1087878580"/>
              </p:ext>
            </p:extLst>
          </p:nvPr>
        </p:nvGraphicFramePr>
        <p:xfrm>
          <a:off x="4781550" y="6534131"/>
          <a:ext cx="2628900" cy="257175"/>
        </p:xfrm>
        <a:graphic>
          <a:graphicData uri="http://schemas.openxmlformats.org/presentationml/2006/ole">
            <mc:AlternateContent xmlns:mc="http://schemas.openxmlformats.org/markup-compatibility/2006">
              <mc:Choice xmlns:v="urn:schemas-microsoft-com:vml" Requires="v">
                <p:oleObj spid="_x0000_s1034" r:id="rId4" imgW="1688592" imgH="201168" progId="CDraw5">
                  <p:embed/>
                </p:oleObj>
              </mc:Choice>
              <mc:Fallback>
                <p:oleObj r:id="rId4" imgW="1688592" imgH="201168" progId="CDraw5">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1550" y="6534131"/>
                        <a:ext cx="2628900" cy="257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60419" name="Picture 3" descr="Ảnh động đẹp (18)">
            <a:extLst>
              <a:ext uri="{FF2B5EF4-FFF2-40B4-BE49-F238E27FC236}">
                <a16:creationId xmlns:a16="http://schemas.microsoft.com/office/drawing/2014/main" xmlns="" id="{4139E458-C1A2-495E-AFE4-DD5664C8FFF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63" y="4763"/>
            <a:ext cx="76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7126254"/>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ChangeArrowheads="1"/>
          </p:cNvSpPr>
          <p:nvPr/>
        </p:nvSpPr>
        <p:spPr bwMode="auto">
          <a:xfrm>
            <a:off x="378186" y="1357745"/>
            <a:ext cx="2589526" cy="1784952"/>
          </a:xfrm>
          <a:prstGeom prst="rect">
            <a:avLst/>
          </a:prstGeom>
          <a:solidFill>
            <a:srgbClr val="9900CC"/>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Sù</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ph¸t</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triÓn</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kh«ng</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Òu</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vÒ</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kinh</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tÕ</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3252" name="Rectangle 4"/>
          <p:cNvSpPr>
            <a:spLocks noChangeArrowheads="1"/>
          </p:cNvSpPr>
          <p:nvPr/>
        </p:nvSpPr>
        <p:spPr bwMode="auto">
          <a:xfrm>
            <a:off x="3602935" y="1357745"/>
            <a:ext cx="2448194" cy="1784952"/>
          </a:xfrm>
          <a:prstGeom prst="rect">
            <a:avLst/>
          </a:prstGeom>
          <a:solidFill>
            <a:srgbClr val="00800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Sù</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ph¸t</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triÓn</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kh«ng</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Òu</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vÒ</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chÝnh</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trÞ</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qu©n</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sù</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3253" name="Rectangle 5"/>
          <p:cNvSpPr>
            <a:spLocks noChangeArrowheads="1"/>
          </p:cNvSpPr>
          <p:nvPr/>
        </p:nvSpPr>
        <p:spPr bwMode="auto">
          <a:xfrm>
            <a:off x="6603242" y="1357744"/>
            <a:ext cx="2171968" cy="1795147"/>
          </a:xfrm>
          <a:prstGeom prst="rect">
            <a:avLst/>
          </a:prstGeom>
          <a:solidFill>
            <a:srgbClr val="CC0099"/>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Xung</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ét</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vÒ</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qu©n</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sù</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®Ó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ph©n</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chia</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l·nh</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thæ</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3254" name="Rectangle 6"/>
          <p:cNvSpPr>
            <a:spLocks noChangeArrowheads="1"/>
          </p:cNvSpPr>
          <p:nvPr/>
        </p:nvSpPr>
        <p:spPr bwMode="auto">
          <a:xfrm>
            <a:off x="9468454" y="1357744"/>
            <a:ext cx="2032000" cy="1810712"/>
          </a:xfrm>
          <a:prstGeom prst="rect">
            <a:avLst/>
          </a:prstGeom>
          <a:solidFill>
            <a:srgbClr val="0070C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ChiÕn</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tranh</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thÕ</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giíi</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3255" name="Line 7"/>
          <p:cNvSpPr>
            <a:spLocks noChangeShapeType="1"/>
          </p:cNvSpPr>
          <p:nvPr/>
        </p:nvSpPr>
        <p:spPr bwMode="auto">
          <a:xfrm flipV="1">
            <a:off x="3007153" y="2143242"/>
            <a:ext cx="612415" cy="5903"/>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i="0" u="none" strike="noStrike" kern="1200" cap="none" spc="0" normalizeH="0" baseline="0" noProof="0">
              <a:ln>
                <a:noFill/>
              </a:ln>
              <a:solidFill>
                <a:prstClr val="black"/>
              </a:solidFill>
              <a:effectLst/>
              <a:uLnTx/>
              <a:uFillTx/>
              <a:latin typeface="Arial"/>
              <a:ea typeface="Arial Unicode MS"/>
              <a:cs typeface="+mn-cs"/>
            </a:endParaRPr>
          </a:p>
        </p:txBody>
      </p:sp>
      <p:sp>
        <p:nvSpPr>
          <p:cNvPr id="53256" name="Line 8"/>
          <p:cNvSpPr>
            <a:spLocks noChangeShapeType="1"/>
          </p:cNvSpPr>
          <p:nvPr/>
        </p:nvSpPr>
        <p:spPr bwMode="auto">
          <a:xfrm>
            <a:off x="6065079" y="2192344"/>
            <a:ext cx="538163" cy="0"/>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i="0" u="none" strike="noStrike" kern="1200" cap="none" spc="0" normalizeH="0" baseline="0" noProof="0">
              <a:ln>
                <a:noFill/>
              </a:ln>
              <a:solidFill>
                <a:prstClr val="black"/>
              </a:solidFill>
              <a:effectLst/>
              <a:uLnTx/>
              <a:uFillTx/>
              <a:latin typeface="Arial"/>
              <a:ea typeface="Arial Unicode MS"/>
              <a:cs typeface="+mn-cs"/>
            </a:endParaRPr>
          </a:p>
        </p:txBody>
      </p:sp>
      <p:sp>
        <p:nvSpPr>
          <p:cNvPr id="53257" name="Line 9"/>
          <p:cNvSpPr>
            <a:spLocks noChangeShapeType="1"/>
          </p:cNvSpPr>
          <p:nvPr/>
        </p:nvSpPr>
        <p:spPr bwMode="auto">
          <a:xfrm flipV="1">
            <a:off x="8814651" y="2206832"/>
            <a:ext cx="614362" cy="3756"/>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i="0" u="none" strike="noStrike" kern="1200" cap="none" spc="0" normalizeH="0" baseline="0" noProof="0">
              <a:ln>
                <a:noFill/>
              </a:ln>
              <a:solidFill>
                <a:prstClr val="black"/>
              </a:solidFill>
              <a:effectLst/>
              <a:uLnTx/>
              <a:uFillTx/>
              <a:latin typeface="Arial"/>
              <a:ea typeface="Arial Unicode MS"/>
              <a:cs typeface="+mn-cs"/>
            </a:endParaRPr>
          </a:p>
        </p:txBody>
      </p:sp>
      <p:pic>
        <p:nvPicPr>
          <p:cNvPr id="12" name="Picture 6" descr="http://www2.vietbao.vn/images/vn2/the-gioi/20476226_images706961_T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186" y="3596427"/>
            <a:ext cx="5172608" cy="2638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descr="http://www.khoahoc.net/photo/saumuoinam-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299" y="3596428"/>
            <a:ext cx="5796566" cy="2638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xmlns="" id="{051D11E2-4E3F-4A2B-A32B-6E4F1D93BF50}"/>
              </a:ext>
            </a:extLst>
          </p:cNvPr>
          <p:cNvSpPr txBox="1"/>
          <p:nvPr/>
        </p:nvSpPr>
        <p:spPr>
          <a:xfrm>
            <a:off x="943355" y="245440"/>
            <a:ext cx="10451475" cy="830997"/>
          </a:xfrm>
          <a:prstGeom prst="rect">
            <a:avLst/>
          </a:prstGeom>
          <a:noFill/>
          <a:ln>
            <a:solidFill>
              <a:srgbClr val="9900CC"/>
            </a:solidFill>
          </a:ln>
        </p:spPr>
        <p:txBody>
          <a:bodyPr wrap="square">
            <a:spAutoFit/>
          </a:bodyPr>
          <a:lstStyle/>
          <a:p>
            <a:pPr algn="ctr"/>
            <a:r>
              <a:rPr lang="vi-VN" sz="2400" b="1" dirty="0">
                <a:solidFill>
                  <a:srgbClr val="000000"/>
                </a:solidFill>
                <a:cs typeface="Arial" panose="020B0604020202020204" pitchFamily="34" charset="0"/>
              </a:rPr>
              <a:t>4.2.1.5. Lôi kéo, thúc đầy các chính phủ vào việc phân định khu vực lãnh thổ ảnh hưởng là cách thức để bảo vệ lợi ích độc quyền</a:t>
            </a:r>
          </a:p>
        </p:txBody>
      </p:sp>
    </p:spTree>
    <p:extLst>
      <p:ext uri="{BB962C8B-B14F-4D97-AF65-F5344CB8AC3E}">
        <p14:creationId xmlns:p14="http://schemas.microsoft.com/office/powerpoint/2010/main" val="37299230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Effect transition="in" filter="checkerboard(across)">
                                      <p:cBhvr>
                                        <p:cTn id="7" dur="500"/>
                                        <p:tgtEl>
                                          <p:spTgt spid="5325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3255"/>
                                        </p:tgtEl>
                                        <p:attrNameLst>
                                          <p:attrName>style.visibility</p:attrName>
                                        </p:attrNameLst>
                                      </p:cBhvr>
                                      <p:to>
                                        <p:strVal val="visible"/>
                                      </p:to>
                                    </p:set>
                                    <p:anim calcmode="lin" valueType="num">
                                      <p:cBhvr additive="base">
                                        <p:cTn id="12" dur="500" fill="hold"/>
                                        <p:tgtEl>
                                          <p:spTgt spid="53255"/>
                                        </p:tgtEl>
                                        <p:attrNameLst>
                                          <p:attrName>ppt_x</p:attrName>
                                        </p:attrNameLst>
                                      </p:cBhvr>
                                      <p:tavLst>
                                        <p:tav tm="0">
                                          <p:val>
                                            <p:strVal val="#ppt_x"/>
                                          </p:val>
                                        </p:tav>
                                        <p:tav tm="100000">
                                          <p:val>
                                            <p:strVal val="#ppt_x"/>
                                          </p:val>
                                        </p:tav>
                                      </p:tavLst>
                                    </p:anim>
                                    <p:anim calcmode="lin" valueType="num">
                                      <p:cBhvr additive="base">
                                        <p:cTn id="13" dur="500" fill="hold"/>
                                        <p:tgtEl>
                                          <p:spTgt spid="5325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53252"/>
                                        </p:tgtEl>
                                        <p:attrNameLst>
                                          <p:attrName>style.visibility</p:attrName>
                                        </p:attrNameLst>
                                      </p:cBhvr>
                                      <p:to>
                                        <p:strVal val="visible"/>
                                      </p:to>
                                    </p:set>
                                    <p:animEffect transition="in" filter="checkerboard(across)">
                                      <p:cBhvr>
                                        <p:cTn id="18" dur="500"/>
                                        <p:tgtEl>
                                          <p:spTgt spid="5325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3256"/>
                                        </p:tgtEl>
                                        <p:attrNameLst>
                                          <p:attrName>style.visibility</p:attrName>
                                        </p:attrNameLst>
                                      </p:cBhvr>
                                      <p:to>
                                        <p:strVal val="visible"/>
                                      </p:to>
                                    </p:set>
                                    <p:anim calcmode="lin" valueType="num">
                                      <p:cBhvr additive="base">
                                        <p:cTn id="23" dur="500" fill="hold"/>
                                        <p:tgtEl>
                                          <p:spTgt spid="53256"/>
                                        </p:tgtEl>
                                        <p:attrNameLst>
                                          <p:attrName>ppt_x</p:attrName>
                                        </p:attrNameLst>
                                      </p:cBhvr>
                                      <p:tavLst>
                                        <p:tav tm="0">
                                          <p:val>
                                            <p:strVal val="#ppt_x"/>
                                          </p:val>
                                        </p:tav>
                                        <p:tav tm="100000">
                                          <p:val>
                                            <p:strVal val="#ppt_x"/>
                                          </p:val>
                                        </p:tav>
                                      </p:tavLst>
                                    </p:anim>
                                    <p:anim calcmode="lin" valueType="num">
                                      <p:cBhvr additive="base">
                                        <p:cTn id="24" dur="500" fill="hold"/>
                                        <p:tgtEl>
                                          <p:spTgt spid="5325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53253"/>
                                        </p:tgtEl>
                                        <p:attrNameLst>
                                          <p:attrName>style.visibility</p:attrName>
                                        </p:attrNameLst>
                                      </p:cBhvr>
                                      <p:to>
                                        <p:strVal val="visible"/>
                                      </p:to>
                                    </p:set>
                                    <p:animEffect transition="in" filter="checkerboard(across)">
                                      <p:cBhvr>
                                        <p:cTn id="29" dur="500"/>
                                        <p:tgtEl>
                                          <p:spTgt spid="53253"/>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53257"/>
                                        </p:tgtEl>
                                        <p:attrNameLst>
                                          <p:attrName>style.visibility</p:attrName>
                                        </p:attrNameLst>
                                      </p:cBhvr>
                                      <p:to>
                                        <p:strVal val="visible"/>
                                      </p:to>
                                    </p:set>
                                    <p:anim calcmode="lin" valueType="num">
                                      <p:cBhvr additive="base">
                                        <p:cTn id="34" dur="500" fill="hold"/>
                                        <p:tgtEl>
                                          <p:spTgt spid="53257"/>
                                        </p:tgtEl>
                                        <p:attrNameLst>
                                          <p:attrName>ppt_x</p:attrName>
                                        </p:attrNameLst>
                                      </p:cBhvr>
                                      <p:tavLst>
                                        <p:tav tm="0">
                                          <p:val>
                                            <p:strVal val="#ppt_x"/>
                                          </p:val>
                                        </p:tav>
                                        <p:tav tm="100000">
                                          <p:val>
                                            <p:strVal val="#ppt_x"/>
                                          </p:val>
                                        </p:tav>
                                      </p:tavLst>
                                    </p:anim>
                                    <p:anim calcmode="lin" valueType="num">
                                      <p:cBhvr additive="base">
                                        <p:cTn id="35" dur="500" fill="hold"/>
                                        <p:tgtEl>
                                          <p:spTgt spid="53257"/>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grpId="0" nodeType="clickEffect">
                                  <p:stCondLst>
                                    <p:cond delay="0"/>
                                  </p:stCondLst>
                                  <p:childTnLst>
                                    <p:set>
                                      <p:cBhvr>
                                        <p:cTn id="39" dur="1" fill="hold">
                                          <p:stCondLst>
                                            <p:cond delay="0"/>
                                          </p:stCondLst>
                                        </p:cTn>
                                        <p:tgtEl>
                                          <p:spTgt spid="53254"/>
                                        </p:tgtEl>
                                        <p:attrNameLst>
                                          <p:attrName>style.visibility</p:attrName>
                                        </p:attrNameLst>
                                      </p:cBhvr>
                                      <p:to>
                                        <p:strVal val="visible"/>
                                      </p:to>
                                    </p:set>
                                    <p:animEffect transition="in" filter="checkerboard(across)">
                                      <p:cBhvr>
                                        <p:cTn id="40" dur="500"/>
                                        <p:tgtEl>
                                          <p:spTgt spid="53254"/>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55" presetClass="entr" presetSubtype="0" fill="hold" nodeType="click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strVal val="#ppt_w*0.70"/>
                                          </p:val>
                                        </p:tav>
                                        <p:tav tm="100000">
                                          <p:val>
                                            <p:strVal val="#ppt_w"/>
                                          </p:val>
                                        </p:tav>
                                      </p:tavLst>
                                    </p:anim>
                                    <p:anim calcmode="lin" valueType="num">
                                      <p:cBhvr>
                                        <p:cTn id="51" dur="1000" fill="hold"/>
                                        <p:tgtEl>
                                          <p:spTgt spid="13"/>
                                        </p:tgtEl>
                                        <p:attrNameLst>
                                          <p:attrName>ppt_h</p:attrName>
                                        </p:attrNameLst>
                                      </p:cBhvr>
                                      <p:tavLst>
                                        <p:tav tm="0">
                                          <p:val>
                                            <p:strVal val="#ppt_h"/>
                                          </p:val>
                                        </p:tav>
                                        <p:tav tm="100000">
                                          <p:val>
                                            <p:strVal val="#ppt_h"/>
                                          </p:val>
                                        </p:tav>
                                      </p:tavLst>
                                    </p:anim>
                                    <p:animEffect transition="in" filter="fade">
                                      <p:cBhvr>
                                        <p:cTn id="52"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autoUpdateAnimBg="0"/>
      <p:bldP spid="53252" grpId="0" animBg="1" autoUpdateAnimBg="0"/>
      <p:bldP spid="53253" grpId="0" animBg="1" autoUpdateAnimBg="0"/>
      <p:bldP spid="53254" grpId="0" animBg="1" autoUpdateAnimBg="0"/>
      <p:bldP spid="53255" grpId="0" animBg="1"/>
      <p:bldP spid="53256" grpId="0" animBg="1"/>
      <p:bldP spid="5325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3352800" y="5581650"/>
            <a:ext cx="4572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+ 10 triệu người chết.</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20 triệu người bị thương.</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Chiến  phí 85 tỉ đô la.</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Các nước Châu Âu là con nợ của Mỹ.</a:t>
            </a:r>
          </a:p>
        </p:txBody>
      </p:sp>
      <p:sp>
        <p:nvSpPr>
          <p:cNvPr id="33795" name="Rectangle 2"/>
          <p:cNvSpPr>
            <a:spLocks noChangeArrowheads="1"/>
          </p:cNvSpPr>
          <p:nvPr/>
        </p:nvSpPr>
        <p:spPr bwMode="auto">
          <a:xfrm>
            <a:off x="1545466" y="85725"/>
            <a:ext cx="898945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Liên minh                                  </a:t>
            </a:r>
            <a:r>
              <a:rPr kumimoji="0" lang="en-US"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Hiệp ước</a:t>
            </a:r>
            <a:endPar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endParaRP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ĐỨC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ÁO - HUNG        </a:t>
            </a:r>
            <a:r>
              <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&lt;--&gt;             </a:t>
            </a:r>
            <a:r>
              <a:rPr kumimoji="0" lang="vi-VN"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ANH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PHÁP - NGA</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(1882)                                   </a:t>
            </a:r>
            <a:r>
              <a:rPr kumimoji="0" lang="en-US"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(1890-1907)</a:t>
            </a:r>
            <a:endPar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endParaRPr>
          </a:p>
        </p:txBody>
      </p:sp>
      <p:pic>
        <p:nvPicPr>
          <p:cNvPr id="33796" name="Picture 3" descr="ct 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03798" y="1009650"/>
            <a:ext cx="9259910" cy="435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7594637"/>
      </p:ext>
    </p:extLst>
  </p:cSld>
  <p:clrMapOvr>
    <a:masterClrMapping/>
  </p:clrMapOvr>
  <p:transition>
    <p:wedg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
          <p:cNvSpPr>
            <a:spLocks noChangeArrowheads="1"/>
          </p:cNvSpPr>
          <p:nvPr/>
        </p:nvSpPr>
        <p:spPr bwMode="auto">
          <a:xfrm>
            <a:off x="2562896" y="5491768"/>
            <a:ext cx="767580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Hơn 70 quốc gia với 1700 triệu người đã bị lôi cuốn vào vòng chiến</a:t>
            </a:r>
            <a:endPar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endParaRP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khoảng 60 triệu người chết,</a:t>
            </a:r>
            <a:endPar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endParaRP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90 triệu người bị tàn phế</a:t>
            </a:r>
            <a:endPar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endParaRP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thiệt hại vật chất 4000 tỉ đô-la.</a:t>
            </a:r>
            <a:endPar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endParaRPr>
          </a:p>
        </p:txBody>
      </p:sp>
      <p:pic>
        <p:nvPicPr>
          <p:cNvPr id="34819" name="Picture 2" descr="thu 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29555" y="850006"/>
            <a:ext cx="9053848" cy="464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Rectangle 3"/>
          <p:cNvSpPr>
            <a:spLocks noChangeArrowheads="1"/>
          </p:cNvSpPr>
          <p:nvPr/>
        </p:nvSpPr>
        <p:spPr bwMode="auto">
          <a:xfrm>
            <a:off x="2807594" y="228600"/>
            <a:ext cx="66970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0033CC"/>
                </a:solidFill>
                <a:effectLst/>
                <a:uLnTx/>
                <a:uFillTx/>
                <a:latin typeface="Tahoma" panose="020B0604030504040204" pitchFamily="34" charset="0"/>
                <a:ea typeface="Arial Unicode MS"/>
                <a:cs typeface="+mn-cs"/>
              </a:rPr>
              <a:t>Chiến</a:t>
            </a:r>
            <a:r>
              <a:rPr kumimoji="0" lang="en-US" sz="2400" b="1" i="0" u="none" strike="noStrike" kern="1200" cap="none" spc="0" normalizeH="0" baseline="0" noProof="0" dirty="0">
                <a:ln>
                  <a:noFill/>
                </a:ln>
                <a:solidFill>
                  <a:srgbClr val="0033CC"/>
                </a:solidFill>
                <a:effectLst/>
                <a:uLnTx/>
                <a:uFillTx/>
                <a:latin typeface="Tahoma" panose="020B0604030504040204" pitchFamily="34" charset="0"/>
                <a:ea typeface="Arial Unicode MS"/>
                <a:cs typeface="+mn-cs"/>
              </a:rPr>
              <a:t> </a:t>
            </a:r>
            <a:r>
              <a:rPr kumimoji="0" lang="en-US" sz="2400" b="1" i="0" u="none" strike="noStrike" kern="1200" cap="none" spc="0" normalizeH="0" baseline="0" noProof="0" dirty="0" err="1">
                <a:ln>
                  <a:noFill/>
                </a:ln>
                <a:solidFill>
                  <a:srgbClr val="0033CC"/>
                </a:solidFill>
                <a:effectLst/>
                <a:uLnTx/>
                <a:uFillTx/>
                <a:latin typeface="Tahoma" panose="020B0604030504040204" pitchFamily="34" charset="0"/>
                <a:ea typeface="Arial Unicode MS"/>
                <a:cs typeface="+mn-cs"/>
              </a:rPr>
              <a:t>tranh</a:t>
            </a:r>
            <a:r>
              <a:rPr kumimoji="0" lang="en-US" sz="2400" b="1" i="0" u="none" strike="noStrike" kern="1200" cap="none" spc="0" normalizeH="0" baseline="0" noProof="0" dirty="0">
                <a:ln>
                  <a:noFill/>
                </a:ln>
                <a:solidFill>
                  <a:srgbClr val="0033CC"/>
                </a:solidFill>
                <a:effectLst/>
                <a:uLnTx/>
                <a:uFillTx/>
                <a:latin typeface="Tahoma" panose="020B0604030504040204" pitchFamily="34" charset="0"/>
                <a:ea typeface="Arial Unicode MS"/>
                <a:cs typeface="+mn-cs"/>
              </a:rPr>
              <a:t> </a:t>
            </a:r>
            <a:r>
              <a:rPr kumimoji="0" lang="en-US" sz="2400" b="1" i="0" u="none" strike="noStrike" kern="1200" cap="none" spc="0" normalizeH="0" baseline="0" noProof="0" dirty="0" err="1">
                <a:ln>
                  <a:noFill/>
                </a:ln>
                <a:solidFill>
                  <a:srgbClr val="0033CC"/>
                </a:solidFill>
                <a:effectLst/>
                <a:uLnTx/>
                <a:uFillTx/>
                <a:latin typeface="Tahoma" panose="020B0604030504040204" pitchFamily="34" charset="0"/>
                <a:ea typeface="Arial Unicode MS"/>
                <a:cs typeface="+mn-cs"/>
              </a:rPr>
              <a:t>thế</a:t>
            </a:r>
            <a:r>
              <a:rPr kumimoji="0" lang="en-US" sz="2400" b="1" i="0" u="none" strike="noStrike" kern="1200" cap="none" spc="0" normalizeH="0" baseline="0" noProof="0" dirty="0">
                <a:ln>
                  <a:noFill/>
                </a:ln>
                <a:solidFill>
                  <a:srgbClr val="0033CC"/>
                </a:solidFill>
                <a:effectLst/>
                <a:uLnTx/>
                <a:uFillTx/>
                <a:latin typeface="Tahoma" panose="020B0604030504040204" pitchFamily="34" charset="0"/>
                <a:ea typeface="Arial Unicode MS"/>
                <a:cs typeface="+mn-cs"/>
              </a:rPr>
              <a:t> </a:t>
            </a:r>
            <a:r>
              <a:rPr kumimoji="0" lang="en-US" sz="2400" b="1" i="0" u="none" strike="noStrike" kern="1200" cap="none" spc="0" normalizeH="0" baseline="0" noProof="0" dirty="0" err="1">
                <a:ln>
                  <a:noFill/>
                </a:ln>
                <a:solidFill>
                  <a:srgbClr val="0033CC"/>
                </a:solidFill>
                <a:effectLst/>
                <a:uLnTx/>
                <a:uFillTx/>
                <a:latin typeface="Tahoma" panose="020B0604030504040204" pitchFamily="34" charset="0"/>
                <a:ea typeface="Arial Unicode MS"/>
                <a:cs typeface="+mn-cs"/>
              </a:rPr>
              <a:t>giới</a:t>
            </a:r>
            <a:r>
              <a:rPr kumimoji="0" lang="en-US" sz="2400" b="1" i="0" u="none" strike="noStrike" kern="1200" cap="none" spc="0" normalizeH="0" baseline="0" noProof="0" dirty="0">
                <a:ln>
                  <a:noFill/>
                </a:ln>
                <a:solidFill>
                  <a:srgbClr val="0033CC"/>
                </a:solidFill>
                <a:effectLst/>
                <a:uLnTx/>
                <a:uFillTx/>
                <a:latin typeface="Tahoma" panose="020B0604030504040204" pitchFamily="34" charset="0"/>
                <a:ea typeface="Arial Unicode MS"/>
                <a:cs typeface="+mn-cs"/>
              </a:rPr>
              <a:t> </a:t>
            </a:r>
            <a:r>
              <a:rPr kumimoji="0" lang="en-US" sz="2400" b="1" i="0" u="none" strike="noStrike" kern="1200" cap="none" spc="0" normalizeH="0" baseline="0" noProof="0" dirty="0" err="1">
                <a:ln>
                  <a:noFill/>
                </a:ln>
                <a:solidFill>
                  <a:srgbClr val="0033CC"/>
                </a:solidFill>
                <a:effectLst/>
                <a:uLnTx/>
                <a:uFillTx/>
                <a:latin typeface="Tahoma" panose="020B0604030504040204" pitchFamily="34" charset="0"/>
                <a:ea typeface="Arial Unicode MS"/>
                <a:cs typeface="+mn-cs"/>
              </a:rPr>
              <a:t>thứ</a:t>
            </a:r>
            <a:r>
              <a:rPr kumimoji="0" lang="en-US" sz="2400" b="1" i="0" u="none" strike="noStrike" kern="1200" cap="none" spc="0" normalizeH="0" baseline="0" noProof="0" dirty="0">
                <a:ln>
                  <a:noFill/>
                </a:ln>
                <a:solidFill>
                  <a:srgbClr val="0033CC"/>
                </a:solidFill>
                <a:effectLst/>
                <a:uLnTx/>
                <a:uFillTx/>
                <a:latin typeface="Tahoma" panose="020B0604030504040204" pitchFamily="34" charset="0"/>
                <a:ea typeface="Arial Unicode MS"/>
                <a:cs typeface="+mn-cs"/>
              </a:rPr>
              <a:t> 2 (1939- 1945)</a:t>
            </a:r>
          </a:p>
        </p:txBody>
      </p:sp>
    </p:spTree>
    <p:extLst>
      <p:ext uri="{BB962C8B-B14F-4D97-AF65-F5344CB8AC3E}">
        <p14:creationId xmlns:p14="http://schemas.microsoft.com/office/powerpoint/2010/main" val="1803437300"/>
      </p:ext>
    </p:extLst>
  </p:cSld>
  <p:clrMapOvr>
    <a:masterClrMapping/>
  </p:clrMapOvr>
  <p:transition>
    <p:wedg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1">
            <a:extLst>
              <a:ext uri="{FF2B5EF4-FFF2-40B4-BE49-F238E27FC236}">
                <a16:creationId xmlns:a16="http://schemas.microsoft.com/office/drawing/2014/main" xmlns="" id="{6B4FA934-1425-4C93-98BA-534F6D40A742}"/>
              </a:ext>
            </a:extLst>
          </p:cNvPr>
          <p:cNvGrpSpPr>
            <a:grpSpLocks/>
          </p:cNvGrpSpPr>
          <p:nvPr/>
        </p:nvGrpSpPr>
        <p:grpSpPr bwMode="auto">
          <a:xfrm rot="10800000" flipV="1">
            <a:off x="0" y="1095797"/>
            <a:ext cx="11964473" cy="3727"/>
            <a:chOff x="240" y="534"/>
            <a:chExt cx="5298" cy="327956"/>
          </a:xfrm>
        </p:grpSpPr>
        <p:sp>
          <p:nvSpPr>
            <p:cNvPr id="30" name="Line 7">
              <a:extLst>
                <a:ext uri="{FF2B5EF4-FFF2-40B4-BE49-F238E27FC236}">
                  <a16:creationId xmlns:a16="http://schemas.microsoft.com/office/drawing/2014/main" xmlns="" id="{0F4B5536-21DE-4656-98CD-EC206EB424CA}"/>
                </a:ext>
              </a:extLst>
            </p:cNvPr>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34" name="Line 8">
              <a:extLst>
                <a:ext uri="{FF2B5EF4-FFF2-40B4-BE49-F238E27FC236}">
                  <a16:creationId xmlns:a16="http://schemas.microsoft.com/office/drawing/2014/main" xmlns="" id="{367EA13B-A34D-44EB-9CC8-80073F96BE04}"/>
                </a:ext>
              </a:extLst>
            </p:cNvPr>
            <p:cNvSpPr>
              <a:spLocks noChangeShapeType="1"/>
            </p:cNvSpPr>
            <p:nvPr/>
          </p:nvSpPr>
          <p:spPr bwMode="auto">
            <a:xfrm>
              <a:off x="240" y="328490"/>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21" name="TextBox 20">
            <a:extLst>
              <a:ext uri="{FF2B5EF4-FFF2-40B4-BE49-F238E27FC236}">
                <a16:creationId xmlns:a16="http://schemas.microsoft.com/office/drawing/2014/main" xmlns="" id="{E79CA85A-4354-4683-B91F-9BA1065EA743}"/>
              </a:ext>
            </a:extLst>
          </p:cNvPr>
          <p:cNvSpPr txBox="1"/>
          <p:nvPr/>
        </p:nvSpPr>
        <p:spPr>
          <a:xfrm>
            <a:off x="3743077" y="195647"/>
            <a:ext cx="8221395" cy="830997"/>
          </a:xfrm>
          <a:prstGeom prst="rect">
            <a:avLst/>
          </a:prstGeom>
          <a:noFill/>
        </p:spPr>
        <p:txBody>
          <a:bodyPr wrap="square">
            <a:spAutoFit/>
          </a:bodyPr>
          <a:lstStyle/>
          <a:p>
            <a:pPr marL="0" marR="0" lvl="0" indent="0" algn="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663300"/>
                </a:solidFill>
                <a:effectLst/>
                <a:uLnTx/>
                <a:uFillTx/>
                <a:latin typeface="Arial"/>
                <a:ea typeface="Arial Unicode MS"/>
                <a:cs typeface="+mn-cs"/>
              </a:rPr>
              <a:t>4.2.2. Lý </a:t>
            </a:r>
            <a:r>
              <a:rPr kumimoji="0" lang="vi-VN" sz="2400" b="1" i="0" u="none" strike="noStrike" kern="1200" cap="none" spc="0" normalizeH="0" baseline="0" noProof="0" dirty="0">
                <a:ln>
                  <a:noFill/>
                </a:ln>
                <a:solidFill>
                  <a:srgbClr val="663300"/>
                </a:solidFill>
                <a:effectLst/>
                <a:uLnTx/>
                <a:uFillTx/>
                <a:latin typeface="Arial Đen"/>
                <a:ea typeface="Arial Unicode MS"/>
                <a:cs typeface="+mn-cs"/>
              </a:rPr>
              <a:t>luận</a:t>
            </a:r>
            <a:r>
              <a:rPr kumimoji="0" lang="vi-VN" sz="2400" b="1" i="0" u="none" strike="noStrike" kern="1200" cap="none" spc="0" normalizeH="0" baseline="0" noProof="0" dirty="0">
                <a:ln>
                  <a:noFill/>
                </a:ln>
                <a:solidFill>
                  <a:srgbClr val="663300"/>
                </a:solidFill>
                <a:effectLst/>
                <a:uLnTx/>
                <a:uFillTx/>
                <a:latin typeface="Arial"/>
                <a:ea typeface="Arial Unicode MS"/>
                <a:cs typeface="+mn-cs"/>
              </a:rPr>
              <a:t> của V.I. Lênin về đặc điểm kinh tế của độc quyền nhà nước trong chủ nghĩa tư bản</a:t>
            </a:r>
          </a:p>
        </p:txBody>
      </p:sp>
      <p:grpSp>
        <p:nvGrpSpPr>
          <p:cNvPr id="18" name="Group 17">
            <a:extLst>
              <a:ext uri="{FF2B5EF4-FFF2-40B4-BE49-F238E27FC236}">
                <a16:creationId xmlns:a16="http://schemas.microsoft.com/office/drawing/2014/main" xmlns="" id="{9B1E8CFC-3AAB-4240-BF57-46BBE0911A4A}"/>
              </a:ext>
            </a:extLst>
          </p:cNvPr>
          <p:cNvGrpSpPr/>
          <p:nvPr/>
        </p:nvGrpSpPr>
        <p:grpSpPr>
          <a:xfrm>
            <a:off x="983971" y="1640763"/>
            <a:ext cx="4251628" cy="4203873"/>
            <a:chOff x="2829719" y="1994076"/>
            <a:chExt cx="3701454" cy="3659879"/>
          </a:xfrm>
        </p:grpSpPr>
        <p:sp>
          <p:nvSpPr>
            <p:cNvPr id="20" name="Donut 17">
              <a:extLst>
                <a:ext uri="{FF2B5EF4-FFF2-40B4-BE49-F238E27FC236}">
                  <a16:creationId xmlns:a16="http://schemas.microsoft.com/office/drawing/2014/main" xmlns="" id="{8C0DCD4C-18E0-4E09-850B-A3CF2B0CE1F6}"/>
                </a:ext>
              </a:extLst>
            </p:cNvPr>
            <p:cNvSpPr/>
            <p:nvPr/>
          </p:nvSpPr>
          <p:spPr>
            <a:xfrm>
              <a:off x="3039183" y="2343701"/>
              <a:ext cx="3310254" cy="3310254"/>
            </a:xfrm>
            <a:prstGeom prst="donut">
              <a:avLst>
                <a:gd name="adj" fmla="val 10645"/>
              </a:avLst>
            </a:prstGeom>
            <a:solidFill>
              <a:srgbClr val="FF993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dirty="0">
                <a:ln>
                  <a:noFill/>
                </a:ln>
                <a:solidFill>
                  <a:prstClr val="black"/>
                </a:solidFill>
                <a:effectLst/>
                <a:uLnTx/>
                <a:uFillTx/>
                <a:latin typeface="Arial"/>
                <a:ea typeface="Arial Unicode MS"/>
                <a:cs typeface="+mn-cs"/>
              </a:endParaRPr>
            </a:p>
          </p:txBody>
        </p:sp>
        <p:grpSp>
          <p:nvGrpSpPr>
            <p:cNvPr id="22" name="Group 21">
              <a:extLst>
                <a:ext uri="{FF2B5EF4-FFF2-40B4-BE49-F238E27FC236}">
                  <a16:creationId xmlns:a16="http://schemas.microsoft.com/office/drawing/2014/main" xmlns="" id="{88B599FD-6944-4602-84E5-41F71593F986}"/>
                </a:ext>
              </a:extLst>
            </p:cNvPr>
            <p:cNvGrpSpPr/>
            <p:nvPr/>
          </p:nvGrpSpPr>
          <p:grpSpPr>
            <a:xfrm>
              <a:off x="2829719" y="1994076"/>
              <a:ext cx="3701454" cy="3402026"/>
              <a:chOff x="2829719" y="1899183"/>
              <a:chExt cx="3701454" cy="3402026"/>
            </a:xfrm>
          </p:grpSpPr>
          <p:sp>
            <p:nvSpPr>
              <p:cNvPr id="27" name="Freeform 6">
                <a:extLst>
                  <a:ext uri="{FF2B5EF4-FFF2-40B4-BE49-F238E27FC236}">
                    <a16:creationId xmlns:a16="http://schemas.microsoft.com/office/drawing/2014/main" xmlns="" id="{CCF479EB-2C14-44E6-AAC0-5200E04B8D7C}"/>
                  </a:ext>
                </a:extLst>
              </p:cNvPr>
              <p:cNvSpPr>
                <a:spLocks/>
              </p:cNvSpPr>
              <p:nvPr/>
            </p:nvSpPr>
            <p:spPr bwMode="auto">
              <a:xfrm>
                <a:off x="4696967" y="3728201"/>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rgbClr val="9900CC"/>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black"/>
                  </a:solidFill>
                  <a:effectLst/>
                  <a:uLnTx/>
                  <a:uFillTx/>
                </a:endParaRPr>
              </a:p>
            </p:txBody>
          </p:sp>
          <p:sp>
            <p:nvSpPr>
              <p:cNvPr id="28" name="Freeform 6">
                <a:extLst>
                  <a:ext uri="{FF2B5EF4-FFF2-40B4-BE49-F238E27FC236}">
                    <a16:creationId xmlns:a16="http://schemas.microsoft.com/office/drawing/2014/main" xmlns="" id="{E21DFBD7-D822-4687-BF5C-E9ABD8BCC5F6}"/>
                  </a:ext>
                </a:extLst>
              </p:cNvPr>
              <p:cNvSpPr>
                <a:spLocks/>
              </p:cNvSpPr>
              <p:nvPr/>
            </p:nvSpPr>
            <p:spPr bwMode="auto">
              <a:xfrm rot="14400000">
                <a:off x="3858478" y="2029782"/>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rgbClr val="008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black"/>
                  </a:solidFill>
                  <a:effectLst/>
                  <a:uLnTx/>
                  <a:uFillTx/>
                </a:endParaRPr>
              </a:p>
            </p:txBody>
          </p:sp>
          <p:sp>
            <p:nvSpPr>
              <p:cNvPr id="35" name="Freeform 6">
                <a:extLst>
                  <a:ext uri="{FF2B5EF4-FFF2-40B4-BE49-F238E27FC236}">
                    <a16:creationId xmlns:a16="http://schemas.microsoft.com/office/drawing/2014/main" xmlns="" id="{E8FA271D-66F1-4BE9-895E-4BE4BFCD43A5}"/>
                  </a:ext>
                </a:extLst>
              </p:cNvPr>
              <p:cNvSpPr>
                <a:spLocks/>
              </p:cNvSpPr>
              <p:nvPr/>
            </p:nvSpPr>
            <p:spPr bwMode="auto">
              <a:xfrm flipH="1">
                <a:off x="2829719" y="3728201"/>
                <a:ext cx="1880593"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black"/>
                  </a:solidFill>
                  <a:effectLst/>
                  <a:uLnTx/>
                  <a:uFillTx/>
                </a:endParaRPr>
              </a:p>
            </p:txBody>
          </p:sp>
          <p:sp>
            <p:nvSpPr>
              <p:cNvPr id="36" name="Oval 35">
                <a:extLst>
                  <a:ext uri="{FF2B5EF4-FFF2-40B4-BE49-F238E27FC236}">
                    <a16:creationId xmlns:a16="http://schemas.microsoft.com/office/drawing/2014/main" xmlns="" id="{054A726E-88CE-4D90-B332-1A336EDD4F04}"/>
                  </a:ext>
                </a:extLst>
              </p:cNvPr>
              <p:cNvSpPr/>
              <p:nvPr/>
            </p:nvSpPr>
            <p:spPr>
              <a:xfrm>
                <a:off x="4169785" y="2093822"/>
                <a:ext cx="1100104" cy="1100104"/>
              </a:xfrm>
              <a:prstGeom prst="ellipse">
                <a:avLst/>
              </a:prstGeom>
              <a:solidFill>
                <a:sysClr val="window" lastClr="FFFFFF"/>
              </a:solidFill>
              <a:ln w="635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800" b="0" i="0" u="none" strike="noStrike" kern="0" cap="none" spc="0" normalizeH="0" baseline="0" noProof="0" dirty="0">
                  <a:ln>
                    <a:noFill/>
                  </a:ln>
                  <a:solidFill>
                    <a:prstClr val="black">
                      <a:lumMod val="65000"/>
                      <a:lumOff val="35000"/>
                    </a:prstClr>
                  </a:solidFill>
                  <a:effectLst/>
                  <a:uLnTx/>
                  <a:uFillTx/>
                  <a:latin typeface="Arial"/>
                  <a:ea typeface="Arial Unicode MS"/>
                  <a:cs typeface="+mn-cs"/>
                </a:endParaRPr>
              </a:p>
            </p:txBody>
          </p:sp>
          <p:sp>
            <p:nvSpPr>
              <p:cNvPr id="37" name="Oval 36">
                <a:extLst>
                  <a:ext uri="{FF2B5EF4-FFF2-40B4-BE49-F238E27FC236}">
                    <a16:creationId xmlns:a16="http://schemas.microsoft.com/office/drawing/2014/main" xmlns="" id="{0D05FF81-BD08-4028-8EB9-5E9B0AA730F2}"/>
                  </a:ext>
                </a:extLst>
              </p:cNvPr>
              <p:cNvSpPr/>
              <p:nvPr/>
            </p:nvSpPr>
            <p:spPr>
              <a:xfrm>
                <a:off x="5231789" y="4003773"/>
                <a:ext cx="1100104" cy="1100104"/>
              </a:xfrm>
              <a:prstGeom prst="ellipse">
                <a:avLst/>
              </a:prstGeom>
              <a:solidFill>
                <a:sysClr val="window" lastClr="FFFFFF"/>
              </a:solidFill>
              <a:ln w="635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800" b="0" i="0" u="none" strike="noStrike" kern="0" cap="none" spc="0" normalizeH="0" baseline="0" noProof="0" dirty="0">
                  <a:ln>
                    <a:noFill/>
                  </a:ln>
                  <a:solidFill>
                    <a:prstClr val="black">
                      <a:lumMod val="65000"/>
                      <a:lumOff val="35000"/>
                    </a:prstClr>
                  </a:solidFill>
                  <a:effectLst/>
                  <a:uLnTx/>
                  <a:uFillTx/>
                  <a:latin typeface="Arial"/>
                  <a:ea typeface="Arial Unicode MS"/>
                  <a:cs typeface="+mn-cs"/>
                </a:endParaRPr>
              </a:p>
            </p:txBody>
          </p:sp>
          <p:sp>
            <p:nvSpPr>
              <p:cNvPr id="38" name="Oval 37">
                <a:extLst>
                  <a:ext uri="{FF2B5EF4-FFF2-40B4-BE49-F238E27FC236}">
                    <a16:creationId xmlns:a16="http://schemas.microsoft.com/office/drawing/2014/main" xmlns="" id="{AA0D45AB-52B4-457A-8BA9-874C691AD0AF}"/>
                  </a:ext>
                </a:extLst>
              </p:cNvPr>
              <p:cNvSpPr/>
              <p:nvPr/>
            </p:nvSpPr>
            <p:spPr>
              <a:xfrm>
                <a:off x="3030323" y="4013298"/>
                <a:ext cx="1100104" cy="1100104"/>
              </a:xfrm>
              <a:prstGeom prst="ellipse">
                <a:avLst/>
              </a:prstGeom>
              <a:solidFill>
                <a:sysClr val="window" lastClr="FFFFFF"/>
              </a:solidFill>
              <a:ln w="635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800" b="0" i="0" u="none" strike="noStrike" kern="0" cap="none" spc="0" normalizeH="0" baseline="0" noProof="0" dirty="0">
                  <a:ln>
                    <a:noFill/>
                  </a:ln>
                  <a:solidFill>
                    <a:prstClr val="black">
                      <a:lumMod val="65000"/>
                      <a:lumOff val="35000"/>
                    </a:prstClr>
                  </a:solidFill>
                  <a:effectLst/>
                  <a:uLnTx/>
                  <a:uFillTx/>
                  <a:latin typeface="Arial"/>
                  <a:ea typeface="Arial Unicode MS"/>
                  <a:cs typeface="+mn-cs"/>
                </a:endParaRPr>
              </a:p>
            </p:txBody>
          </p:sp>
          <p:sp>
            <p:nvSpPr>
              <p:cNvPr id="39" name="Oval 38">
                <a:extLst>
                  <a:ext uri="{FF2B5EF4-FFF2-40B4-BE49-F238E27FC236}">
                    <a16:creationId xmlns:a16="http://schemas.microsoft.com/office/drawing/2014/main" xmlns="" id="{A1483998-AD67-4663-8140-198340C9791B}"/>
                  </a:ext>
                </a:extLst>
              </p:cNvPr>
              <p:cNvSpPr/>
              <p:nvPr/>
            </p:nvSpPr>
            <p:spPr>
              <a:xfrm>
                <a:off x="4379537" y="3558158"/>
                <a:ext cx="649663" cy="649663"/>
              </a:xfrm>
              <a:prstGeom prst="ellipse">
                <a:avLst/>
              </a:prstGeom>
              <a:solidFill>
                <a:sysClr val="window" lastClr="FFFFFF">
                  <a:lumMod val="5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white"/>
                  </a:solidFill>
                  <a:effectLst/>
                  <a:uLnTx/>
                  <a:uFillTx/>
                  <a:latin typeface="Arial"/>
                  <a:ea typeface="Arial Unicode MS"/>
                  <a:cs typeface="+mn-cs"/>
                </a:endParaRPr>
              </a:p>
            </p:txBody>
          </p:sp>
          <p:sp>
            <p:nvSpPr>
              <p:cNvPr id="40" name="Oval 39">
                <a:extLst>
                  <a:ext uri="{FF2B5EF4-FFF2-40B4-BE49-F238E27FC236}">
                    <a16:creationId xmlns:a16="http://schemas.microsoft.com/office/drawing/2014/main" xmlns="" id="{BF117393-DD46-42C9-99D2-74CF8148C153}"/>
                  </a:ext>
                </a:extLst>
              </p:cNvPr>
              <p:cNvSpPr/>
              <p:nvPr/>
            </p:nvSpPr>
            <p:spPr>
              <a:xfrm>
                <a:off x="4425717" y="3609056"/>
                <a:ext cx="548372" cy="548372"/>
              </a:xfrm>
              <a:prstGeom prst="ellipse">
                <a:avLst/>
              </a:prstGeom>
              <a:solidFill>
                <a:srgbClr val="C00000"/>
              </a:solidFill>
              <a:ln w="635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800" b="0" i="0" u="none" strike="noStrike" kern="0" cap="none" spc="0" normalizeH="0" baseline="0" noProof="0" dirty="0">
                  <a:ln>
                    <a:noFill/>
                  </a:ln>
                  <a:solidFill>
                    <a:prstClr val="black">
                      <a:lumMod val="65000"/>
                      <a:lumOff val="35000"/>
                    </a:prstClr>
                  </a:solidFill>
                  <a:effectLst/>
                  <a:uLnTx/>
                  <a:uFillTx/>
                  <a:latin typeface="Arial"/>
                  <a:ea typeface="Arial Unicode MS"/>
                  <a:cs typeface="+mn-cs"/>
                </a:endParaRPr>
              </a:p>
            </p:txBody>
          </p:sp>
        </p:grpSp>
        <p:sp>
          <p:nvSpPr>
            <p:cNvPr id="23" name="Arc 22">
              <a:extLst>
                <a:ext uri="{FF2B5EF4-FFF2-40B4-BE49-F238E27FC236}">
                  <a16:creationId xmlns:a16="http://schemas.microsoft.com/office/drawing/2014/main" xmlns="" id="{C4E6BFFA-4E5D-4030-9989-543292D459D0}"/>
                </a:ext>
              </a:extLst>
            </p:cNvPr>
            <p:cNvSpPr/>
            <p:nvPr/>
          </p:nvSpPr>
          <p:spPr>
            <a:xfrm>
              <a:off x="3273733" y="2536329"/>
              <a:ext cx="2901493" cy="2901493"/>
            </a:xfrm>
            <a:prstGeom prst="arc">
              <a:avLst>
                <a:gd name="adj1" fmla="val 18179519"/>
                <a:gd name="adj2" fmla="val 21517766"/>
              </a:avLst>
            </a:prstGeom>
            <a:noFill/>
            <a:ln w="25400" cap="flat" cmpd="sng" algn="ctr">
              <a:solidFill>
                <a:sysClr val="window" lastClr="FFFFFF"/>
              </a:solidFill>
              <a:prstDash val="dash"/>
              <a:miter lim="800000"/>
              <a:headEnd type="triangle"/>
              <a:tailEnd type="non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black"/>
                </a:solidFill>
                <a:effectLst/>
                <a:uLnTx/>
                <a:uFillTx/>
                <a:latin typeface="Arial"/>
                <a:ea typeface="Arial Unicode MS"/>
                <a:cs typeface="+mn-cs"/>
              </a:endParaRPr>
            </a:p>
          </p:txBody>
        </p:sp>
        <p:sp>
          <p:nvSpPr>
            <p:cNvPr id="24" name="Arc 23">
              <a:extLst>
                <a:ext uri="{FF2B5EF4-FFF2-40B4-BE49-F238E27FC236}">
                  <a16:creationId xmlns:a16="http://schemas.microsoft.com/office/drawing/2014/main" xmlns="" id="{FFBAB289-70E0-455D-983C-E919CA006353}"/>
                </a:ext>
              </a:extLst>
            </p:cNvPr>
            <p:cNvSpPr/>
            <p:nvPr/>
          </p:nvSpPr>
          <p:spPr>
            <a:xfrm rot="14360900">
              <a:off x="3205931" y="2590242"/>
              <a:ext cx="2901493" cy="2901493"/>
            </a:xfrm>
            <a:prstGeom prst="arc">
              <a:avLst>
                <a:gd name="adj1" fmla="val 18179519"/>
                <a:gd name="adj2" fmla="val 21517766"/>
              </a:avLst>
            </a:prstGeom>
            <a:noFill/>
            <a:ln w="25400" cap="flat" cmpd="sng" algn="ctr">
              <a:solidFill>
                <a:sysClr val="window" lastClr="FFFFFF"/>
              </a:solidFill>
              <a:prstDash val="dash"/>
              <a:miter lim="800000"/>
              <a:headEnd type="triangle"/>
              <a:tailEnd type="non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black"/>
                </a:solidFill>
                <a:effectLst/>
                <a:uLnTx/>
                <a:uFillTx/>
                <a:latin typeface="Arial"/>
                <a:ea typeface="Arial Unicode MS"/>
                <a:cs typeface="+mn-cs"/>
              </a:endParaRPr>
            </a:p>
          </p:txBody>
        </p:sp>
        <p:sp>
          <p:nvSpPr>
            <p:cNvPr id="25" name="Arc 24">
              <a:extLst>
                <a:ext uri="{FF2B5EF4-FFF2-40B4-BE49-F238E27FC236}">
                  <a16:creationId xmlns:a16="http://schemas.microsoft.com/office/drawing/2014/main" xmlns="" id="{37B29F87-557A-490A-94E8-610719BA8A3C}"/>
                </a:ext>
              </a:extLst>
            </p:cNvPr>
            <p:cNvSpPr/>
            <p:nvPr/>
          </p:nvSpPr>
          <p:spPr>
            <a:xfrm rot="7097419">
              <a:off x="3263081" y="2590242"/>
              <a:ext cx="2901493" cy="2901493"/>
            </a:xfrm>
            <a:prstGeom prst="arc">
              <a:avLst>
                <a:gd name="adj1" fmla="val 18179519"/>
                <a:gd name="adj2" fmla="val 21517766"/>
              </a:avLst>
            </a:prstGeom>
            <a:noFill/>
            <a:ln w="25400" cap="flat" cmpd="sng" algn="ctr">
              <a:solidFill>
                <a:sysClr val="window" lastClr="FFFFFF"/>
              </a:solidFill>
              <a:prstDash val="dash"/>
              <a:miter lim="800000"/>
              <a:headEnd type="triangle"/>
              <a:tailEnd type="non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black"/>
                </a:solidFill>
                <a:effectLst/>
                <a:uLnTx/>
                <a:uFillTx/>
                <a:latin typeface="Arial"/>
                <a:ea typeface="Arial Unicode MS"/>
                <a:cs typeface="+mn-cs"/>
              </a:endParaRPr>
            </a:p>
          </p:txBody>
        </p:sp>
      </p:grpSp>
      <p:sp>
        <p:nvSpPr>
          <p:cNvPr id="42" name="Rectangle: Rounded Corners 41">
            <a:extLst>
              <a:ext uri="{FF2B5EF4-FFF2-40B4-BE49-F238E27FC236}">
                <a16:creationId xmlns:a16="http://schemas.microsoft.com/office/drawing/2014/main" xmlns="" id="{4EC16C7A-E414-4F11-9995-371C80AB5BB3}"/>
              </a:ext>
            </a:extLst>
          </p:cNvPr>
          <p:cNvSpPr/>
          <p:nvPr/>
        </p:nvSpPr>
        <p:spPr>
          <a:xfrm>
            <a:off x="5234008" y="1729961"/>
            <a:ext cx="1064340" cy="819897"/>
          </a:xfrm>
          <a:prstGeom prst="roundRect">
            <a:avLst/>
          </a:prstGeom>
          <a:solidFill>
            <a:srgbClr val="008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altLang="ko-KR" sz="2000" b="1" i="0" u="none" strike="noStrike" kern="0" cap="none" spc="0" normalizeH="0" baseline="0" noProof="0" dirty="0">
                <a:ln>
                  <a:noFill/>
                </a:ln>
                <a:solidFill>
                  <a:prstClr val="white"/>
                </a:solidFill>
                <a:effectLst/>
                <a:uLnTx/>
                <a:uFillTx/>
                <a:latin typeface="Arial"/>
                <a:ea typeface="Arial Unicode MS"/>
                <a:cs typeface="+mn-cs"/>
              </a:rPr>
              <a:t>4.2.2.</a:t>
            </a:r>
            <a:r>
              <a:rPr kumimoji="0" lang="en-US" altLang="ko-KR" sz="2000" b="1" i="0" u="none" strike="noStrike" kern="0" cap="none" spc="0" normalizeH="0" baseline="0" noProof="0" dirty="0">
                <a:ln>
                  <a:noFill/>
                </a:ln>
                <a:solidFill>
                  <a:prstClr val="white"/>
                </a:solidFill>
                <a:effectLst/>
                <a:uLnTx/>
                <a:uFillTx/>
                <a:latin typeface="Arial"/>
                <a:ea typeface="Arial Unicode MS"/>
                <a:cs typeface="+mn-cs"/>
              </a:rPr>
              <a:t>1</a:t>
            </a:r>
            <a:endParaRPr kumimoji="0" lang="ko-KR" altLang="en-US" sz="2000" b="1"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44" name="Rectangle: Rounded Corners 43">
            <a:extLst>
              <a:ext uri="{FF2B5EF4-FFF2-40B4-BE49-F238E27FC236}">
                <a16:creationId xmlns:a16="http://schemas.microsoft.com/office/drawing/2014/main" xmlns="" id="{1F4797D6-9AAE-49F7-B6D6-24ED438D79DB}"/>
              </a:ext>
            </a:extLst>
          </p:cNvPr>
          <p:cNvSpPr/>
          <p:nvPr/>
        </p:nvSpPr>
        <p:spPr>
          <a:xfrm>
            <a:off x="5234008" y="3469338"/>
            <a:ext cx="1064340" cy="819897"/>
          </a:xfrm>
          <a:prstGeom prst="roundRect">
            <a:avLst/>
          </a:prstGeom>
          <a:solidFill>
            <a:srgbClr val="0070C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vi-VN" altLang="ko-KR" sz="2000" b="1" kern="0" dirty="0">
                <a:solidFill>
                  <a:prstClr val="white"/>
                </a:solidFill>
                <a:latin typeface="Arial"/>
                <a:ea typeface="Arial Unicode MS"/>
              </a:rPr>
              <a:t>4.2.2.</a:t>
            </a:r>
            <a:r>
              <a:rPr kumimoji="0" lang="en-US" altLang="ko-KR" sz="2000" b="1" i="0" u="none" strike="noStrike" kern="0" cap="none" spc="0" normalizeH="0" baseline="0" noProof="0" dirty="0">
                <a:ln>
                  <a:noFill/>
                </a:ln>
                <a:solidFill>
                  <a:prstClr val="white"/>
                </a:solidFill>
                <a:effectLst/>
                <a:uLnTx/>
                <a:uFillTx/>
                <a:latin typeface="Arial"/>
                <a:ea typeface="Arial Unicode MS"/>
                <a:cs typeface="+mn-cs"/>
              </a:rPr>
              <a:t>2</a:t>
            </a:r>
            <a:endParaRPr kumimoji="0" lang="ko-KR" altLang="en-US" sz="2000" b="1"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46" name="Rectangle: Rounded Corners 45">
            <a:extLst>
              <a:ext uri="{FF2B5EF4-FFF2-40B4-BE49-F238E27FC236}">
                <a16:creationId xmlns:a16="http://schemas.microsoft.com/office/drawing/2014/main" xmlns="" id="{0248433C-3995-4DB9-91C8-18E717CD1A04}"/>
              </a:ext>
            </a:extLst>
          </p:cNvPr>
          <p:cNvSpPr/>
          <p:nvPr/>
        </p:nvSpPr>
        <p:spPr>
          <a:xfrm>
            <a:off x="5234008" y="5208715"/>
            <a:ext cx="1064340" cy="819897"/>
          </a:xfrm>
          <a:prstGeom prst="roundRect">
            <a:avLst/>
          </a:prstGeom>
          <a:solidFill>
            <a:srgbClr val="9900C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vi-VN" altLang="ko-KR" sz="2000" b="1" kern="0" dirty="0">
                <a:solidFill>
                  <a:prstClr val="white"/>
                </a:solidFill>
                <a:latin typeface="Arial"/>
                <a:ea typeface="Arial Unicode MS"/>
              </a:rPr>
              <a:t>4.2.2.</a:t>
            </a:r>
            <a:r>
              <a:rPr kumimoji="0" lang="en-US" altLang="ko-KR" sz="2000" b="1" i="0" u="none" strike="noStrike" kern="0" cap="none" spc="0" normalizeH="0" baseline="0" noProof="0" dirty="0">
                <a:ln>
                  <a:noFill/>
                </a:ln>
                <a:solidFill>
                  <a:prstClr val="white"/>
                </a:solidFill>
                <a:effectLst/>
                <a:uLnTx/>
                <a:uFillTx/>
                <a:latin typeface="Arial"/>
                <a:ea typeface="Arial Unicode MS"/>
                <a:cs typeface="+mn-cs"/>
              </a:rPr>
              <a:t>3</a:t>
            </a:r>
            <a:endParaRPr kumimoji="0" lang="ko-KR" altLang="en-US" sz="2000" b="1"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47" name="TextBox 46">
            <a:extLst>
              <a:ext uri="{FF2B5EF4-FFF2-40B4-BE49-F238E27FC236}">
                <a16:creationId xmlns:a16="http://schemas.microsoft.com/office/drawing/2014/main" xmlns="" id="{A84821F9-A497-4D12-8B27-82B45330A5B4}"/>
              </a:ext>
            </a:extLst>
          </p:cNvPr>
          <p:cNvSpPr txBox="1"/>
          <p:nvPr/>
        </p:nvSpPr>
        <p:spPr>
          <a:xfrm>
            <a:off x="2615796" y="2649639"/>
            <a:ext cx="1100104" cy="276999"/>
          </a:xfrm>
          <a:prstGeom prst="rect">
            <a:avLst/>
          </a:prstGeom>
          <a:noFill/>
        </p:spPr>
        <p:txBody>
          <a:bodyPr wrap="square" rtlCol="0">
            <a:spAutoFit/>
          </a:bodyPr>
          <a:lstStyle/>
          <a:p>
            <a:pPr algn="ctr"/>
            <a:r>
              <a:rPr lang="en-US" altLang="ko-KR" sz="1200" b="1" dirty="0">
                <a:solidFill>
                  <a:srgbClr val="00BDFB"/>
                </a:solidFill>
                <a:cs typeface="Calibri" pitchFamily="34" charset="0"/>
              </a:rPr>
              <a:t>Contents</a:t>
            </a:r>
            <a:endParaRPr lang="ko-KR" altLang="en-US" sz="1200" b="1" dirty="0">
              <a:solidFill>
                <a:srgbClr val="00BDFB"/>
              </a:solidFill>
              <a:cs typeface="Calibri" pitchFamily="34" charset="0"/>
            </a:endParaRPr>
          </a:p>
        </p:txBody>
      </p:sp>
      <p:sp>
        <p:nvSpPr>
          <p:cNvPr id="48" name="TextBox 47">
            <a:extLst>
              <a:ext uri="{FF2B5EF4-FFF2-40B4-BE49-F238E27FC236}">
                <a16:creationId xmlns:a16="http://schemas.microsoft.com/office/drawing/2014/main" xmlns="" id="{867AE9D5-803D-4B39-80E9-89EB0FD3E469}"/>
              </a:ext>
            </a:extLst>
          </p:cNvPr>
          <p:cNvSpPr txBox="1"/>
          <p:nvPr/>
        </p:nvSpPr>
        <p:spPr>
          <a:xfrm>
            <a:off x="1286824" y="4888032"/>
            <a:ext cx="1100104" cy="276999"/>
          </a:xfrm>
          <a:prstGeom prst="rect">
            <a:avLst/>
          </a:prstGeom>
          <a:noFill/>
        </p:spPr>
        <p:txBody>
          <a:bodyPr wrap="square" rtlCol="0">
            <a:spAutoFit/>
          </a:bodyPr>
          <a:lstStyle/>
          <a:p>
            <a:pPr algn="ctr"/>
            <a:r>
              <a:rPr lang="en-US" altLang="ko-KR" sz="1200" b="1" dirty="0">
                <a:solidFill>
                  <a:srgbClr val="1ED0A6"/>
                </a:solidFill>
                <a:cs typeface="Calibri" pitchFamily="34" charset="0"/>
              </a:rPr>
              <a:t>Contents</a:t>
            </a:r>
            <a:endParaRPr lang="ko-KR" altLang="en-US" sz="1200" b="1" dirty="0">
              <a:solidFill>
                <a:srgbClr val="1ED0A6"/>
              </a:solidFill>
              <a:cs typeface="Calibri" pitchFamily="34" charset="0"/>
            </a:endParaRPr>
          </a:p>
        </p:txBody>
      </p:sp>
      <p:sp>
        <p:nvSpPr>
          <p:cNvPr id="49" name="TextBox 48">
            <a:extLst>
              <a:ext uri="{FF2B5EF4-FFF2-40B4-BE49-F238E27FC236}">
                <a16:creationId xmlns:a16="http://schemas.microsoft.com/office/drawing/2014/main" xmlns="" id="{B16B7BFC-A5DA-4625-B589-DF0D08E2DB33}"/>
              </a:ext>
            </a:extLst>
          </p:cNvPr>
          <p:cNvSpPr txBox="1"/>
          <p:nvPr/>
        </p:nvSpPr>
        <p:spPr>
          <a:xfrm>
            <a:off x="3836411" y="4888032"/>
            <a:ext cx="1100104" cy="276999"/>
          </a:xfrm>
          <a:prstGeom prst="rect">
            <a:avLst/>
          </a:prstGeom>
          <a:noFill/>
        </p:spPr>
        <p:txBody>
          <a:bodyPr wrap="square" rtlCol="0">
            <a:spAutoFit/>
          </a:bodyPr>
          <a:lstStyle/>
          <a:p>
            <a:pPr algn="ctr"/>
            <a:r>
              <a:rPr lang="en-US" altLang="ko-KR" sz="1200" b="1" dirty="0">
                <a:solidFill>
                  <a:srgbClr val="565874"/>
                </a:solidFill>
                <a:cs typeface="Calibri" pitchFamily="34" charset="0"/>
              </a:rPr>
              <a:t>Contents</a:t>
            </a:r>
            <a:endParaRPr lang="ko-KR" altLang="en-US" sz="1200" b="1" dirty="0">
              <a:solidFill>
                <a:srgbClr val="565874"/>
              </a:solidFill>
              <a:cs typeface="Calibri" pitchFamily="34" charset="0"/>
            </a:endParaRPr>
          </a:p>
        </p:txBody>
      </p:sp>
      <p:sp>
        <p:nvSpPr>
          <p:cNvPr id="50" name="Freeform: Shape 49">
            <a:extLst>
              <a:ext uri="{FF2B5EF4-FFF2-40B4-BE49-F238E27FC236}">
                <a16:creationId xmlns:a16="http://schemas.microsoft.com/office/drawing/2014/main" xmlns="" id="{B60FBD30-89FE-4C42-99DB-131C03BE0584}"/>
              </a:ext>
            </a:extLst>
          </p:cNvPr>
          <p:cNvSpPr/>
          <p:nvPr/>
        </p:nvSpPr>
        <p:spPr>
          <a:xfrm>
            <a:off x="1624195" y="4337356"/>
            <a:ext cx="444013" cy="508991"/>
          </a:xfrm>
          <a:custGeom>
            <a:avLst/>
            <a:gdLst>
              <a:gd name="connsiteX0" fmla="*/ 215414 w 390525"/>
              <a:gd name="connsiteY0" fmla="*/ 441873 h 447675"/>
              <a:gd name="connsiteX1" fmla="*/ 160169 w 390525"/>
              <a:gd name="connsiteY1" fmla="*/ 371388 h 447675"/>
              <a:gd name="connsiteX2" fmla="*/ 141119 w 390525"/>
              <a:gd name="connsiteY2" fmla="*/ 365673 h 447675"/>
              <a:gd name="connsiteX3" fmla="*/ 55394 w 390525"/>
              <a:gd name="connsiteY3" fmla="*/ 389485 h 447675"/>
              <a:gd name="connsiteX4" fmla="*/ 64919 w 390525"/>
              <a:gd name="connsiteY4" fmla="*/ 358053 h 447675"/>
              <a:gd name="connsiteX5" fmla="*/ 73492 w 390525"/>
              <a:gd name="connsiteY5" fmla="*/ 350433 h 447675"/>
              <a:gd name="connsiteX6" fmla="*/ 128737 w 390525"/>
              <a:gd name="connsiteY6" fmla="*/ 320905 h 447675"/>
              <a:gd name="connsiteX7" fmla="*/ 139214 w 390525"/>
              <a:gd name="connsiteY7" fmla="*/ 308523 h 447675"/>
              <a:gd name="connsiteX8" fmla="*/ 164932 w 390525"/>
              <a:gd name="connsiteY8" fmla="*/ 228513 h 447675"/>
              <a:gd name="connsiteX9" fmla="*/ 158264 w 390525"/>
              <a:gd name="connsiteY9" fmla="*/ 217083 h 447675"/>
              <a:gd name="connsiteX10" fmla="*/ 22057 w 390525"/>
              <a:gd name="connsiteY10" fmla="*/ 198033 h 447675"/>
              <a:gd name="connsiteX11" fmla="*/ 9674 w 390525"/>
              <a:gd name="connsiteY11" fmla="*/ 178983 h 447675"/>
              <a:gd name="connsiteX12" fmla="*/ 49679 w 390525"/>
              <a:gd name="connsiteY12" fmla="*/ 145645 h 447675"/>
              <a:gd name="connsiteX13" fmla="*/ 184934 w 390525"/>
              <a:gd name="connsiteY13" fmla="*/ 136120 h 447675"/>
              <a:gd name="connsiteX14" fmla="*/ 198269 w 390525"/>
              <a:gd name="connsiteY14" fmla="*/ 125643 h 447675"/>
              <a:gd name="connsiteX15" fmla="*/ 225892 w 390525"/>
              <a:gd name="connsiteY15" fmla="*/ 40870 h 447675"/>
              <a:gd name="connsiteX16" fmla="*/ 235417 w 390525"/>
              <a:gd name="connsiteY16" fmla="*/ 19915 h 447675"/>
              <a:gd name="connsiteX17" fmla="*/ 272564 w 390525"/>
              <a:gd name="connsiteY17" fmla="*/ 10390 h 447675"/>
              <a:gd name="connsiteX18" fmla="*/ 287804 w 390525"/>
              <a:gd name="connsiteY18" fmla="*/ 42775 h 447675"/>
              <a:gd name="connsiteX19" fmla="*/ 257324 w 390525"/>
              <a:gd name="connsiteY19" fmla="*/ 139930 h 447675"/>
              <a:gd name="connsiteX20" fmla="*/ 263992 w 390525"/>
              <a:gd name="connsiteY20" fmla="*/ 162790 h 447675"/>
              <a:gd name="connsiteX21" fmla="*/ 382102 w 390525"/>
              <a:gd name="connsiteY21" fmla="*/ 261850 h 447675"/>
              <a:gd name="connsiteX22" fmla="*/ 386864 w 390525"/>
              <a:gd name="connsiteY22" fmla="*/ 277090 h 447675"/>
              <a:gd name="connsiteX23" fmla="*/ 377339 w 390525"/>
              <a:gd name="connsiteY23" fmla="*/ 306618 h 447675"/>
              <a:gd name="connsiteX24" fmla="*/ 366862 w 390525"/>
              <a:gd name="connsiteY24" fmla="*/ 311380 h 447675"/>
              <a:gd name="connsiteX25" fmla="*/ 237322 w 390525"/>
              <a:gd name="connsiteY25" fmla="*/ 242800 h 447675"/>
              <a:gd name="connsiteX26" fmla="*/ 223034 w 390525"/>
              <a:gd name="connsiteY26" fmla="*/ 247563 h 447675"/>
              <a:gd name="connsiteX27" fmla="*/ 197317 w 390525"/>
              <a:gd name="connsiteY27" fmla="*/ 327573 h 447675"/>
              <a:gd name="connsiteX28" fmla="*/ 198269 w 390525"/>
              <a:gd name="connsiteY28" fmla="*/ 343765 h 447675"/>
              <a:gd name="connsiteX29" fmla="*/ 222082 w 390525"/>
              <a:gd name="connsiteY29" fmla="*/ 392343 h 447675"/>
              <a:gd name="connsiteX30" fmla="*/ 223987 w 390525"/>
              <a:gd name="connsiteY30" fmla="*/ 421870 h 447675"/>
              <a:gd name="connsiteX31" fmla="*/ 215414 w 390525"/>
              <a:gd name="connsiteY31" fmla="*/ 4418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90525" h="447675">
                <a:moveTo>
                  <a:pt x="215414" y="441873"/>
                </a:moveTo>
                <a:cubicBezTo>
                  <a:pt x="196364" y="417108"/>
                  <a:pt x="177314" y="395200"/>
                  <a:pt x="160169" y="371388"/>
                </a:cubicBezTo>
                <a:cubicBezTo>
                  <a:pt x="154454" y="363768"/>
                  <a:pt x="149692" y="362815"/>
                  <a:pt x="141119" y="365673"/>
                </a:cubicBezTo>
                <a:cubicBezTo>
                  <a:pt x="113497" y="374245"/>
                  <a:pt x="84922" y="381865"/>
                  <a:pt x="55394" y="389485"/>
                </a:cubicBezTo>
                <a:cubicBezTo>
                  <a:pt x="59204" y="378055"/>
                  <a:pt x="62062" y="367578"/>
                  <a:pt x="64919" y="358053"/>
                </a:cubicBezTo>
                <a:cubicBezTo>
                  <a:pt x="65872" y="354243"/>
                  <a:pt x="69682" y="352338"/>
                  <a:pt x="73492" y="350433"/>
                </a:cubicBezTo>
                <a:cubicBezTo>
                  <a:pt x="91589" y="340908"/>
                  <a:pt x="109687" y="330430"/>
                  <a:pt x="128737" y="320905"/>
                </a:cubicBezTo>
                <a:cubicBezTo>
                  <a:pt x="134452" y="318048"/>
                  <a:pt x="137309" y="314238"/>
                  <a:pt x="139214" y="308523"/>
                </a:cubicBezTo>
                <a:cubicBezTo>
                  <a:pt x="147787" y="281853"/>
                  <a:pt x="156359" y="255183"/>
                  <a:pt x="164932" y="228513"/>
                </a:cubicBezTo>
                <a:cubicBezTo>
                  <a:pt x="167789" y="220893"/>
                  <a:pt x="165884" y="218988"/>
                  <a:pt x="158264" y="217083"/>
                </a:cubicBezTo>
                <a:cubicBezTo>
                  <a:pt x="112544" y="211368"/>
                  <a:pt x="67777" y="204700"/>
                  <a:pt x="22057" y="198033"/>
                </a:cubicBezTo>
                <a:cubicBezTo>
                  <a:pt x="3959" y="195175"/>
                  <a:pt x="5864" y="196128"/>
                  <a:pt x="9674" y="178983"/>
                </a:cubicBezTo>
                <a:cubicBezTo>
                  <a:pt x="14437" y="156123"/>
                  <a:pt x="23962" y="145645"/>
                  <a:pt x="49679" y="145645"/>
                </a:cubicBezTo>
                <a:cubicBezTo>
                  <a:pt x="94447" y="144693"/>
                  <a:pt x="139214" y="138978"/>
                  <a:pt x="184934" y="136120"/>
                </a:cubicBezTo>
                <a:cubicBezTo>
                  <a:pt x="192554" y="135168"/>
                  <a:pt x="196364" y="133263"/>
                  <a:pt x="198269" y="125643"/>
                </a:cubicBezTo>
                <a:cubicBezTo>
                  <a:pt x="206842" y="97068"/>
                  <a:pt x="216367" y="69445"/>
                  <a:pt x="225892" y="40870"/>
                </a:cubicBezTo>
                <a:cubicBezTo>
                  <a:pt x="228749" y="33250"/>
                  <a:pt x="230654" y="26583"/>
                  <a:pt x="235417" y="19915"/>
                </a:cubicBezTo>
                <a:cubicBezTo>
                  <a:pt x="244942" y="7533"/>
                  <a:pt x="258277" y="3723"/>
                  <a:pt x="272564" y="10390"/>
                </a:cubicBezTo>
                <a:cubicBezTo>
                  <a:pt x="285899" y="16105"/>
                  <a:pt x="291614" y="27535"/>
                  <a:pt x="287804" y="42775"/>
                </a:cubicBezTo>
                <a:cubicBezTo>
                  <a:pt x="280184" y="76113"/>
                  <a:pt x="267802" y="107545"/>
                  <a:pt x="257324" y="139930"/>
                </a:cubicBezTo>
                <a:cubicBezTo>
                  <a:pt x="253514" y="150408"/>
                  <a:pt x="255419" y="156123"/>
                  <a:pt x="263992" y="162790"/>
                </a:cubicBezTo>
                <a:cubicBezTo>
                  <a:pt x="303044" y="195175"/>
                  <a:pt x="342097" y="228513"/>
                  <a:pt x="382102" y="261850"/>
                </a:cubicBezTo>
                <a:cubicBezTo>
                  <a:pt x="387817" y="266613"/>
                  <a:pt x="389722" y="270423"/>
                  <a:pt x="386864" y="277090"/>
                </a:cubicBezTo>
                <a:cubicBezTo>
                  <a:pt x="383054" y="286615"/>
                  <a:pt x="380197" y="297093"/>
                  <a:pt x="377339" y="306618"/>
                </a:cubicBezTo>
                <a:cubicBezTo>
                  <a:pt x="375434" y="314238"/>
                  <a:pt x="372577" y="314238"/>
                  <a:pt x="366862" y="311380"/>
                </a:cubicBezTo>
                <a:cubicBezTo>
                  <a:pt x="323999" y="288520"/>
                  <a:pt x="280184" y="265660"/>
                  <a:pt x="237322" y="242800"/>
                </a:cubicBezTo>
                <a:cubicBezTo>
                  <a:pt x="230654" y="238990"/>
                  <a:pt x="226844" y="237085"/>
                  <a:pt x="223034" y="247563"/>
                </a:cubicBezTo>
                <a:cubicBezTo>
                  <a:pt x="215414" y="274233"/>
                  <a:pt x="205889" y="300903"/>
                  <a:pt x="197317" y="327573"/>
                </a:cubicBezTo>
                <a:cubicBezTo>
                  <a:pt x="195412" y="333288"/>
                  <a:pt x="195412" y="338050"/>
                  <a:pt x="198269" y="343765"/>
                </a:cubicBezTo>
                <a:cubicBezTo>
                  <a:pt x="205889" y="359958"/>
                  <a:pt x="213509" y="376150"/>
                  <a:pt x="222082" y="392343"/>
                </a:cubicBezTo>
                <a:cubicBezTo>
                  <a:pt x="227797" y="401868"/>
                  <a:pt x="228749" y="411393"/>
                  <a:pt x="223987" y="421870"/>
                </a:cubicBezTo>
                <a:cubicBezTo>
                  <a:pt x="219224" y="428538"/>
                  <a:pt x="218272" y="434253"/>
                  <a:pt x="215414" y="441873"/>
                </a:cubicBezTo>
                <a:close/>
              </a:path>
            </a:pathLst>
          </a:custGeom>
          <a:solidFill>
            <a:srgbClr val="1ED0A6"/>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51" name="Freeform: Shape 50">
            <a:extLst>
              <a:ext uri="{FF2B5EF4-FFF2-40B4-BE49-F238E27FC236}">
                <a16:creationId xmlns:a16="http://schemas.microsoft.com/office/drawing/2014/main" xmlns="" id="{6A1EB6F4-C0C3-4117-B73D-D9506019F7BA}"/>
              </a:ext>
            </a:extLst>
          </p:cNvPr>
          <p:cNvSpPr/>
          <p:nvPr/>
        </p:nvSpPr>
        <p:spPr>
          <a:xfrm>
            <a:off x="4181778" y="4374706"/>
            <a:ext cx="443193" cy="445597"/>
          </a:xfrm>
          <a:custGeom>
            <a:avLst/>
            <a:gdLst>
              <a:gd name="connsiteX0" fmla="*/ 195824 w 389804"/>
              <a:gd name="connsiteY0" fmla="*/ 283130 h 391918"/>
              <a:gd name="connsiteX1" fmla="*/ 256546 w 389804"/>
              <a:gd name="connsiteY1" fmla="*/ 299085 h 391918"/>
              <a:gd name="connsiteX2" fmla="*/ 348938 w 389804"/>
              <a:gd name="connsiteY2" fmla="*/ 361950 h 391918"/>
              <a:gd name="connsiteX3" fmla="*/ 354653 w 389804"/>
              <a:gd name="connsiteY3" fmla="*/ 367665 h 391918"/>
              <a:gd name="connsiteX4" fmla="*/ 333698 w 389804"/>
              <a:gd name="connsiteY4" fmla="*/ 391477 h 391918"/>
              <a:gd name="connsiteX5" fmla="*/ 324173 w 389804"/>
              <a:gd name="connsiteY5" fmla="*/ 386715 h 391918"/>
              <a:gd name="connsiteX6" fmla="*/ 249878 w 389804"/>
              <a:gd name="connsiteY6" fmla="*/ 335280 h 391918"/>
              <a:gd name="connsiteX7" fmla="*/ 137483 w 389804"/>
              <a:gd name="connsiteY7" fmla="*/ 330517 h 391918"/>
              <a:gd name="connsiteX8" fmla="*/ 44138 w 389804"/>
              <a:gd name="connsiteY8" fmla="*/ 387667 h 391918"/>
              <a:gd name="connsiteX9" fmla="*/ 28898 w 389804"/>
              <a:gd name="connsiteY9" fmla="*/ 384810 h 391918"/>
              <a:gd name="connsiteX10" fmla="*/ 34613 w 389804"/>
              <a:gd name="connsiteY10" fmla="*/ 351472 h 391918"/>
              <a:gd name="connsiteX11" fmla="*/ 133673 w 389804"/>
              <a:gd name="connsiteY11" fmla="*/ 294322 h 391918"/>
              <a:gd name="connsiteX12" fmla="*/ 195824 w 389804"/>
              <a:gd name="connsiteY12" fmla="*/ 283130 h 391918"/>
              <a:gd name="connsiteX13" fmla="*/ 108908 w 389804"/>
              <a:gd name="connsiteY13" fmla="*/ 74295 h 391918"/>
              <a:gd name="connsiteX14" fmla="*/ 98431 w 389804"/>
              <a:gd name="connsiteY14" fmla="*/ 80962 h 391918"/>
              <a:gd name="connsiteX15" fmla="*/ 99383 w 389804"/>
              <a:gd name="connsiteY15" fmla="*/ 141922 h 391918"/>
              <a:gd name="connsiteX16" fmla="*/ 165106 w 389804"/>
              <a:gd name="connsiteY16" fmla="*/ 114300 h 391918"/>
              <a:gd name="connsiteX17" fmla="*/ 223208 w 389804"/>
              <a:gd name="connsiteY17" fmla="*/ 114300 h 391918"/>
              <a:gd name="connsiteX18" fmla="*/ 287978 w 389804"/>
              <a:gd name="connsiteY18" fmla="*/ 140970 h 391918"/>
              <a:gd name="connsiteX19" fmla="*/ 287978 w 389804"/>
              <a:gd name="connsiteY19" fmla="*/ 102870 h 391918"/>
              <a:gd name="connsiteX20" fmla="*/ 260356 w 389804"/>
              <a:gd name="connsiteY20" fmla="*/ 74295 h 391918"/>
              <a:gd name="connsiteX21" fmla="*/ 108908 w 389804"/>
              <a:gd name="connsiteY21" fmla="*/ 74295 h 391918"/>
              <a:gd name="connsiteX22" fmla="*/ 141293 w 389804"/>
              <a:gd name="connsiteY22" fmla="*/ 0 h 391918"/>
              <a:gd name="connsiteX23" fmla="*/ 248926 w 389804"/>
              <a:gd name="connsiteY23" fmla="*/ 0 h 391918"/>
              <a:gd name="connsiteX24" fmla="*/ 259403 w 389804"/>
              <a:gd name="connsiteY24" fmla="*/ 13335 h 391918"/>
              <a:gd name="connsiteX25" fmla="*/ 282263 w 389804"/>
              <a:gd name="connsiteY25" fmla="*/ 34290 h 391918"/>
              <a:gd name="connsiteX26" fmla="*/ 317506 w 389804"/>
              <a:gd name="connsiteY26" fmla="*/ 69532 h 391918"/>
              <a:gd name="connsiteX27" fmla="*/ 318458 w 389804"/>
              <a:gd name="connsiteY27" fmla="*/ 104775 h 391918"/>
              <a:gd name="connsiteX28" fmla="*/ 318458 w 389804"/>
              <a:gd name="connsiteY28" fmla="*/ 146685 h 391918"/>
              <a:gd name="connsiteX29" fmla="*/ 326078 w 389804"/>
              <a:gd name="connsiteY29" fmla="*/ 157162 h 391918"/>
              <a:gd name="connsiteX30" fmla="*/ 384181 w 389804"/>
              <a:gd name="connsiteY30" fmla="*/ 180022 h 391918"/>
              <a:gd name="connsiteX31" fmla="*/ 387991 w 389804"/>
              <a:gd name="connsiteY31" fmla="*/ 190500 h 391918"/>
              <a:gd name="connsiteX32" fmla="*/ 326078 w 389804"/>
              <a:gd name="connsiteY32" fmla="*/ 298132 h 391918"/>
              <a:gd name="connsiteX33" fmla="*/ 313696 w 389804"/>
              <a:gd name="connsiteY33" fmla="*/ 300990 h 391918"/>
              <a:gd name="connsiteX34" fmla="*/ 223208 w 389804"/>
              <a:gd name="connsiteY34" fmla="*/ 254317 h 391918"/>
              <a:gd name="connsiteX35" fmla="*/ 128911 w 389804"/>
              <a:gd name="connsiteY35" fmla="*/ 264795 h 391918"/>
              <a:gd name="connsiteX36" fmla="*/ 73666 w 389804"/>
              <a:gd name="connsiteY36" fmla="*/ 295275 h 391918"/>
              <a:gd name="connsiteX37" fmla="*/ 61283 w 389804"/>
              <a:gd name="connsiteY37" fmla="*/ 292417 h 391918"/>
              <a:gd name="connsiteX38" fmla="*/ 2228 w 389804"/>
              <a:gd name="connsiteY38" fmla="*/ 190500 h 391918"/>
              <a:gd name="connsiteX39" fmla="*/ 6038 w 389804"/>
              <a:gd name="connsiteY39" fmla="*/ 180022 h 391918"/>
              <a:gd name="connsiteX40" fmla="*/ 64141 w 389804"/>
              <a:gd name="connsiteY40" fmla="*/ 157162 h 391918"/>
              <a:gd name="connsiteX41" fmla="*/ 68903 w 389804"/>
              <a:gd name="connsiteY41" fmla="*/ 145732 h 391918"/>
              <a:gd name="connsiteX42" fmla="*/ 68903 w 389804"/>
              <a:gd name="connsiteY42" fmla="*/ 68580 h 391918"/>
              <a:gd name="connsiteX43" fmla="*/ 102241 w 389804"/>
              <a:gd name="connsiteY43" fmla="*/ 34290 h 391918"/>
              <a:gd name="connsiteX44" fmla="*/ 104146 w 389804"/>
              <a:gd name="connsiteY44" fmla="*/ 34290 h 391918"/>
              <a:gd name="connsiteX45" fmla="*/ 128911 w 389804"/>
              <a:gd name="connsiteY45" fmla="*/ 33337 h 391918"/>
              <a:gd name="connsiteX46" fmla="*/ 131768 w 389804"/>
              <a:gd name="connsiteY46" fmla="*/ 9525 h 391918"/>
              <a:gd name="connsiteX47" fmla="*/ 141293 w 389804"/>
              <a:gd name="connsiteY47" fmla="*/ 0 h 39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89804" h="391918">
                <a:moveTo>
                  <a:pt x="195824" y="283130"/>
                </a:moveTo>
                <a:cubicBezTo>
                  <a:pt x="216303" y="283845"/>
                  <a:pt x="236543" y="289084"/>
                  <a:pt x="256546" y="299085"/>
                </a:cubicBezTo>
                <a:cubicBezTo>
                  <a:pt x="290836" y="315277"/>
                  <a:pt x="319411" y="338137"/>
                  <a:pt x="348938" y="361950"/>
                </a:cubicBezTo>
                <a:cubicBezTo>
                  <a:pt x="350843" y="363855"/>
                  <a:pt x="352748" y="365760"/>
                  <a:pt x="354653" y="367665"/>
                </a:cubicBezTo>
                <a:cubicBezTo>
                  <a:pt x="347986" y="376237"/>
                  <a:pt x="341318" y="384810"/>
                  <a:pt x="333698" y="391477"/>
                </a:cubicBezTo>
                <a:cubicBezTo>
                  <a:pt x="330841" y="393382"/>
                  <a:pt x="327031" y="388620"/>
                  <a:pt x="324173" y="386715"/>
                </a:cubicBezTo>
                <a:cubicBezTo>
                  <a:pt x="300361" y="368617"/>
                  <a:pt x="276548" y="350520"/>
                  <a:pt x="249878" y="335280"/>
                </a:cubicBezTo>
                <a:cubicBezTo>
                  <a:pt x="212730" y="314325"/>
                  <a:pt x="175583" y="313372"/>
                  <a:pt x="137483" y="330517"/>
                </a:cubicBezTo>
                <a:cubicBezTo>
                  <a:pt x="104145" y="345757"/>
                  <a:pt x="73665" y="366712"/>
                  <a:pt x="44138" y="387667"/>
                </a:cubicBezTo>
                <a:cubicBezTo>
                  <a:pt x="37470" y="392430"/>
                  <a:pt x="34613" y="392430"/>
                  <a:pt x="28898" y="384810"/>
                </a:cubicBezTo>
                <a:cubicBezTo>
                  <a:pt x="15563" y="364807"/>
                  <a:pt x="14610" y="364807"/>
                  <a:pt x="34613" y="351472"/>
                </a:cubicBezTo>
                <a:cubicBezTo>
                  <a:pt x="66045" y="329565"/>
                  <a:pt x="97478" y="308610"/>
                  <a:pt x="133673" y="294322"/>
                </a:cubicBezTo>
                <a:cubicBezTo>
                  <a:pt x="154628" y="286226"/>
                  <a:pt x="175345" y="282416"/>
                  <a:pt x="195824" y="283130"/>
                </a:cubicBezTo>
                <a:close/>
                <a:moveTo>
                  <a:pt x="108908" y="74295"/>
                </a:moveTo>
                <a:cubicBezTo>
                  <a:pt x="104146" y="74295"/>
                  <a:pt x="98431" y="72390"/>
                  <a:pt x="98431" y="80962"/>
                </a:cubicBezTo>
                <a:cubicBezTo>
                  <a:pt x="99383" y="100965"/>
                  <a:pt x="99383" y="120967"/>
                  <a:pt x="99383" y="141922"/>
                </a:cubicBezTo>
                <a:cubicBezTo>
                  <a:pt x="122243" y="132397"/>
                  <a:pt x="144151" y="124777"/>
                  <a:pt x="165106" y="114300"/>
                </a:cubicBezTo>
                <a:cubicBezTo>
                  <a:pt x="185108" y="103822"/>
                  <a:pt x="203206" y="103822"/>
                  <a:pt x="223208" y="114300"/>
                </a:cubicBezTo>
                <a:cubicBezTo>
                  <a:pt x="244163" y="124777"/>
                  <a:pt x="266071" y="132397"/>
                  <a:pt x="287978" y="140970"/>
                </a:cubicBezTo>
                <a:cubicBezTo>
                  <a:pt x="287978" y="126682"/>
                  <a:pt x="287978" y="115252"/>
                  <a:pt x="287978" y="102870"/>
                </a:cubicBezTo>
                <a:cubicBezTo>
                  <a:pt x="287978" y="74295"/>
                  <a:pt x="287978" y="74295"/>
                  <a:pt x="260356" y="74295"/>
                </a:cubicBezTo>
                <a:cubicBezTo>
                  <a:pt x="209873" y="74295"/>
                  <a:pt x="159391" y="74295"/>
                  <a:pt x="108908" y="74295"/>
                </a:cubicBezTo>
                <a:close/>
                <a:moveTo>
                  <a:pt x="141293" y="0"/>
                </a:moveTo>
                <a:cubicBezTo>
                  <a:pt x="177488" y="0"/>
                  <a:pt x="212731" y="0"/>
                  <a:pt x="248926" y="0"/>
                </a:cubicBezTo>
                <a:cubicBezTo>
                  <a:pt x="257498" y="0"/>
                  <a:pt x="259403" y="6667"/>
                  <a:pt x="259403" y="13335"/>
                </a:cubicBezTo>
                <a:cubicBezTo>
                  <a:pt x="260356" y="34290"/>
                  <a:pt x="260356" y="34290"/>
                  <a:pt x="282263" y="34290"/>
                </a:cubicBezTo>
                <a:cubicBezTo>
                  <a:pt x="310838" y="34290"/>
                  <a:pt x="317506" y="40957"/>
                  <a:pt x="317506" y="69532"/>
                </a:cubicBezTo>
                <a:cubicBezTo>
                  <a:pt x="318458" y="81915"/>
                  <a:pt x="318458" y="93345"/>
                  <a:pt x="318458" y="104775"/>
                </a:cubicBezTo>
                <a:cubicBezTo>
                  <a:pt x="318458" y="119062"/>
                  <a:pt x="318458" y="132397"/>
                  <a:pt x="318458" y="146685"/>
                </a:cubicBezTo>
                <a:cubicBezTo>
                  <a:pt x="318458" y="152400"/>
                  <a:pt x="320363" y="155257"/>
                  <a:pt x="326078" y="157162"/>
                </a:cubicBezTo>
                <a:cubicBezTo>
                  <a:pt x="345128" y="164782"/>
                  <a:pt x="364178" y="173355"/>
                  <a:pt x="384181" y="180022"/>
                </a:cubicBezTo>
                <a:cubicBezTo>
                  <a:pt x="390848" y="182880"/>
                  <a:pt x="390848" y="184785"/>
                  <a:pt x="387991" y="190500"/>
                </a:cubicBezTo>
                <a:cubicBezTo>
                  <a:pt x="367036" y="226695"/>
                  <a:pt x="346081" y="261937"/>
                  <a:pt x="326078" y="298132"/>
                </a:cubicBezTo>
                <a:cubicBezTo>
                  <a:pt x="322268" y="304800"/>
                  <a:pt x="319411" y="305752"/>
                  <a:pt x="313696" y="300990"/>
                </a:cubicBezTo>
                <a:cubicBezTo>
                  <a:pt x="286073" y="280987"/>
                  <a:pt x="257498" y="262890"/>
                  <a:pt x="223208" y="254317"/>
                </a:cubicBezTo>
                <a:cubicBezTo>
                  <a:pt x="189871" y="245745"/>
                  <a:pt x="159391" y="252412"/>
                  <a:pt x="128911" y="264795"/>
                </a:cubicBezTo>
                <a:cubicBezTo>
                  <a:pt x="108908" y="273367"/>
                  <a:pt x="90811" y="283845"/>
                  <a:pt x="73666" y="295275"/>
                </a:cubicBezTo>
                <a:cubicBezTo>
                  <a:pt x="67951" y="299085"/>
                  <a:pt x="65093" y="299085"/>
                  <a:pt x="61283" y="292417"/>
                </a:cubicBezTo>
                <a:cubicBezTo>
                  <a:pt x="42233" y="258127"/>
                  <a:pt x="22231" y="223837"/>
                  <a:pt x="2228" y="190500"/>
                </a:cubicBezTo>
                <a:cubicBezTo>
                  <a:pt x="-1582" y="184785"/>
                  <a:pt x="-629" y="181927"/>
                  <a:pt x="6038" y="180022"/>
                </a:cubicBezTo>
                <a:cubicBezTo>
                  <a:pt x="25088" y="172402"/>
                  <a:pt x="44138" y="163830"/>
                  <a:pt x="64141" y="157162"/>
                </a:cubicBezTo>
                <a:cubicBezTo>
                  <a:pt x="66998" y="155257"/>
                  <a:pt x="68903" y="152400"/>
                  <a:pt x="68903" y="145732"/>
                </a:cubicBezTo>
                <a:cubicBezTo>
                  <a:pt x="68903" y="120015"/>
                  <a:pt x="68903" y="94297"/>
                  <a:pt x="68903" y="68580"/>
                </a:cubicBezTo>
                <a:cubicBezTo>
                  <a:pt x="68903" y="42862"/>
                  <a:pt x="76523" y="34290"/>
                  <a:pt x="102241" y="34290"/>
                </a:cubicBezTo>
                <a:cubicBezTo>
                  <a:pt x="103193" y="34290"/>
                  <a:pt x="104146" y="34290"/>
                  <a:pt x="104146" y="34290"/>
                </a:cubicBezTo>
                <a:cubicBezTo>
                  <a:pt x="112718" y="34290"/>
                  <a:pt x="123196" y="37147"/>
                  <a:pt x="128911" y="33337"/>
                </a:cubicBezTo>
                <a:cubicBezTo>
                  <a:pt x="135578" y="28575"/>
                  <a:pt x="130816" y="18097"/>
                  <a:pt x="131768" y="9525"/>
                </a:cubicBezTo>
                <a:cubicBezTo>
                  <a:pt x="132721" y="2857"/>
                  <a:pt x="135578" y="0"/>
                  <a:pt x="141293" y="0"/>
                </a:cubicBezTo>
                <a:close/>
              </a:path>
            </a:pathLst>
          </a:custGeom>
          <a:solidFill>
            <a:srgbClr val="565874"/>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52" name="Freeform: Shape 51">
            <a:extLst>
              <a:ext uri="{FF2B5EF4-FFF2-40B4-BE49-F238E27FC236}">
                <a16:creationId xmlns:a16="http://schemas.microsoft.com/office/drawing/2014/main" xmlns="" id="{2125EA36-C09E-4AE0-B4D8-BEA32730BAE2}"/>
              </a:ext>
            </a:extLst>
          </p:cNvPr>
          <p:cNvSpPr/>
          <p:nvPr/>
        </p:nvSpPr>
        <p:spPr>
          <a:xfrm>
            <a:off x="2965500" y="2146874"/>
            <a:ext cx="400695" cy="454843"/>
          </a:xfrm>
          <a:custGeom>
            <a:avLst/>
            <a:gdLst>
              <a:gd name="connsiteX0" fmla="*/ 353854 w 352425"/>
              <a:gd name="connsiteY0" fmla="*/ 203700 h 400050"/>
              <a:gd name="connsiteX1" fmla="*/ 353854 w 352425"/>
              <a:gd name="connsiteY1" fmla="*/ 328478 h 400050"/>
              <a:gd name="connsiteX2" fmla="*/ 343376 w 352425"/>
              <a:gd name="connsiteY2" fmla="*/ 339908 h 400050"/>
              <a:gd name="connsiteX3" fmla="*/ 336709 w 352425"/>
              <a:gd name="connsiteY3" fmla="*/ 347528 h 400050"/>
              <a:gd name="connsiteX4" fmla="*/ 336709 w 352425"/>
              <a:gd name="connsiteY4" fmla="*/ 386580 h 400050"/>
              <a:gd name="connsiteX5" fmla="*/ 328136 w 352425"/>
              <a:gd name="connsiteY5" fmla="*/ 395153 h 400050"/>
              <a:gd name="connsiteX6" fmla="*/ 279559 w 352425"/>
              <a:gd name="connsiteY6" fmla="*/ 395153 h 400050"/>
              <a:gd name="connsiteX7" fmla="*/ 271939 w 352425"/>
              <a:gd name="connsiteY7" fmla="*/ 387533 h 400050"/>
              <a:gd name="connsiteX8" fmla="*/ 271939 w 352425"/>
              <a:gd name="connsiteY8" fmla="*/ 347528 h 400050"/>
              <a:gd name="connsiteX9" fmla="*/ 264319 w 352425"/>
              <a:gd name="connsiteY9" fmla="*/ 339908 h 400050"/>
              <a:gd name="connsiteX10" fmla="*/ 94774 w 352425"/>
              <a:gd name="connsiteY10" fmla="*/ 339908 h 400050"/>
              <a:gd name="connsiteX11" fmla="*/ 87154 w 352425"/>
              <a:gd name="connsiteY11" fmla="*/ 347528 h 400050"/>
              <a:gd name="connsiteX12" fmla="*/ 87154 w 352425"/>
              <a:gd name="connsiteY12" fmla="*/ 387533 h 400050"/>
              <a:gd name="connsiteX13" fmla="*/ 80486 w 352425"/>
              <a:gd name="connsiteY13" fmla="*/ 395153 h 400050"/>
              <a:gd name="connsiteX14" fmla="*/ 30956 w 352425"/>
              <a:gd name="connsiteY14" fmla="*/ 395153 h 400050"/>
              <a:gd name="connsiteX15" fmla="*/ 23336 w 352425"/>
              <a:gd name="connsiteY15" fmla="*/ 387533 h 400050"/>
              <a:gd name="connsiteX16" fmla="*/ 23336 w 352425"/>
              <a:gd name="connsiteY16" fmla="*/ 348480 h 400050"/>
              <a:gd name="connsiteX17" fmla="*/ 15716 w 352425"/>
              <a:gd name="connsiteY17" fmla="*/ 339908 h 400050"/>
              <a:gd name="connsiteX18" fmla="*/ 7144 w 352425"/>
              <a:gd name="connsiteY18" fmla="*/ 329430 h 400050"/>
              <a:gd name="connsiteX19" fmla="*/ 7144 w 352425"/>
              <a:gd name="connsiteY19" fmla="*/ 80828 h 400050"/>
              <a:gd name="connsiteX20" fmla="*/ 38576 w 352425"/>
              <a:gd name="connsiteY20" fmla="*/ 28440 h 400050"/>
              <a:gd name="connsiteX21" fmla="*/ 114776 w 352425"/>
              <a:gd name="connsiteY21" fmla="*/ 10343 h 400050"/>
              <a:gd name="connsiteX22" fmla="*/ 275749 w 352425"/>
              <a:gd name="connsiteY22" fmla="*/ 14153 h 400050"/>
              <a:gd name="connsiteX23" fmla="*/ 324326 w 352425"/>
              <a:gd name="connsiteY23" fmla="*/ 30345 h 400050"/>
              <a:gd name="connsiteX24" fmla="*/ 352901 w 352425"/>
              <a:gd name="connsiteY24" fmla="*/ 78923 h 400050"/>
              <a:gd name="connsiteX25" fmla="*/ 353854 w 352425"/>
              <a:gd name="connsiteY25" fmla="*/ 203700 h 400050"/>
              <a:gd name="connsiteX26" fmla="*/ 98584 w 352425"/>
              <a:gd name="connsiteY26" fmla="*/ 77018 h 400050"/>
              <a:gd name="connsiteX27" fmla="*/ 33814 w 352425"/>
              <a:gd name="connsiteY27" fmla="*/ 77018 h 400050"/>
              <a:gd name="connsiteX28" fmla="*/ 25241 w 352425"/>
              <a:gd name="connsiteY28" fmla="*/ 84638 h 400050"/>
              <a:gd name="connsiteX29" fmla="*/ 25241 w 352425"/>
              <a:gd name="connsiteY29" fmla="*/ 175125 h 400050"/>
              <a:gd name="connsiteX30" fmla="*/ 32861 w 352425"/>
              <a:gd name="connsiteY30" fmla="*/ 182745 h 400050"/>
              <a:gd name="connsiteX31" fmla="*/ 162401 w 352425"/>
              <a:gd name="connsiteY31" fmla="*/ 182745 h 400050"/>
              <a:gd name="connsiteX32" fmla="*/ 170974 w 352425"/>
              <a:gd name="connsiteY32" fmla="*/ 174173 h 400050"/>
              <a:gd name="connsiteX33" fmla="*/ 170974 w 352425"/>
              <a:gd name="connsiteY33" fmla="*/ 86543 h 400050"/>
              <a:gd name="connsiteX34" fmla="*/ 161449 w 352425"/>
              <a:gd name="connsiteY34" fmla="*/ 77970 h 400050"/>
              <a:gd name="connsiteX35" fmla="*/ 98584 w 352425"/>
              <a:gd name="connsiteY35" fmla="*/ 77018 h 400050"/>
              <a:gd name="connsiteX36" fmla="*/ 263366 w 352425"/>
              <a:gd name="connsiteY36" fmla="*/ 181793 h 400050"/>
              <a:gd name="connsiteX37" fmla="*/ 328136 w 352425"/>
              <a:gd name="connsiteY37" fmla="*/ 181793 h 400050"/>
              <a:gd name="connsiteX38" fmla="*/ 336709 w 352425"/>
              <a:gd name="connsiteY38" fmla="*/ 174173 h 400050"/>
              <a:gd name="connsiteX39" fmla="*/ 336709 w 352425"/>
              <a:gd name="connsiteY39" fmla="*/ 83685 h 400050"/>
              <a:gd name="connsiteX40" fmla="*/ 329089 w 352425"/>
              <a:gd name="connsiteY40" fmla="*/ 76065 h 400050"/>
              <a:gd name="connsiteX41" fmla="*/ 199549 w 352425"/>
              <a:gd name="connsiteY41" fmla="*/ 76065 h 400050"/>
              <a:gd name="connsiteX42" fmla="*/ 190976 w 352425"/>
              <a:gd name="connsiteY42" fmla="*/ 84638 h 400050"/>
              <a:gd name="connsiteX43" fmla="*/ 190976 w 352425"/>
              <a:gd name="connsiteY43" fmla="*/ 172268 h 400050"/>
              <a:gd name="connsiteX44" fmla="*/ 200501 w 352425"/>
              <a:gd name="connsiteY44" fmla="*/ 180840 h 400050"/>
              <a:gd name="connsiteX45" fmla="*/ 263366 w 352425"/>
              <a:gd name="connsiteY45" fmla="*/ 181793 h 400050"/>
              <a:gd name="connsiteX46" fmla="*/ 179546 w 352425"/>
              <a:gd name="connsiteY46" fmla="*/ 321810 h 400050"/>
              <a:gd name="connsiteX47" fmla="*/ 264319 w 352425"/>
              <a:gd name="connsiteY47" fmla="*/ 321810 h 400050"/>
              <a:gd name="connsiteX48" fmla="*/ 273844 w 352425"/>
              <a:gd name="connsiteY48" fmla="*/ 315143 h 400050"/>
              <a:gd name="connsiteX49" fmla="*/ 265271 w 352425"/>
              <a:gd name="connsiteY49" fmla="*/ 307523 h 400050"/>
              <a:gd name="connsiteX50" fmla="*/ 96679 w 352425"/>
              <a:gd name="connsiteY50" fmla="*/ 307523 h 400050"/>
              <a:gd name="connsiteX51" fmla="*/ 88106 w 352425"/>
              <a:gd name="connsiteY51" fmla="*/ 314190 h 400050"/>
              <a:gd name="connsiteX52" fmla="*/ 96679 w 352425"/>
              <a:gd name="connsiteY52" fmla="*/ 320858 h 400050"/>
              <a:gd name="connsiteX53" fmla="*/ 179546 w 352425"/>
              <a:gd name="connsiteY53" fmla="*/ 321810 h 400050"/>
              <a:gd name="connsiteX54" fmla="*/ 180499 w 352425"/>
              <a:gd name="connsiteY54" fmla="*/ 282758 h 400050"/>
              <a:gd name="connsiteX55" fmla="*/ 96679 w 352425"/>
              <a:gd name="connsiteY55" fmla="*/ 282758 h 400050"/>
              <a:gd name="connsiteX56" fmla="*/ 88106 w 352425"/>
              <a:gd name="connsiteY56" fmla="*/ 288473 h 400050"/>
              <a:gd name="connsiteX57" fmla="*/ 96679 w 352425"/>
              <a:gd name="connsiteY57" fmla="*/ 295140 h 400050"/>
              <a:gd name="connsiteX58" fmla="*/ 265271 w 352425"/>
              <a:gd name="connsiteY58" fmla="*/ 295140 h 400050"/>
              <a:gd name="connsiteX59" fmla="*/ 273844 w 352425"/>
              <a:gd name="connsiteY59" fmla="*/ 289425 h 400050"/>
              <a:gd name="connsiteX60" fmla="*/ 265271 w 352425"/>
              <a:gd name="connsiteY60" fmla="*/ 282758 h 400050"/>
              <a:gd name="connsiteX61" fmla="*/ 180499 w 352425"/>
              <a:gd name="connsiteY61" fmla="*/ 282758 h 400050"/>
              <a:gd name="connsiteX62" fmla="*/ 48101 w 352425"/>
              <a:gd name="connsiteY62" fmla="*/ 278948 h 400050"/>
              <a:gd name="connsiteX63" fmla="*/ 26194 w 352425"/>
              <a:gd name="connsiteY63" fmla="*/ 299903 h 400050"/>
              <a:gd name="connsiteX64" fmla="*/ 47149 w 352425"/>
              <a:gd name="connsiteY64" fmla="*/ 322763 h 400050"/>
              <a:gd name="connsiteX65" fmla="*/ 70009 w 352425"/>
              <a:gd name="connsiteY65" fmla="*/ 300855 h 400050"/>
              <a:gd name="connsiteX66" fmla="*/ 48101 w 352425"/>
              <a:gd name="connsiteY66" fmla="*/ 278948 h 400050"/>
              <a:gd name="connsiteX67" fmla="*/ 335756 w 352425"/>
              <a:gd name="connsiteY67" fmla="*/ 300855 h 400050"/>
              <a:gd name="connsiteX68" fmla="*/ 313849 w 352425"/>
              <a:gd name="connsiteY68" fmla="*/ 278948 h 400050"/>
              <a:gd name="connsiteX69" fmla="*/ 290989 w 352425"/>
              <a:gd name="connsiteY69" fmla="*/ 301808 h 400050"/>
              <a:gd name="connsiteX70" fmla="*/ 313849 w 352425"/>
              <a:gd name="connsiteY70" fmla="*/ 322763 h 400050"/>
              <a:gd name="connsiteX71" fmla="*/ 335756 w 352425"/>
              <a:gd name="connsiteY71" fmla="*/ 30085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52425" h="400050">
                <a:moveTo>
                  <a:pt x="353854" y="203700"/>
                </a:moveTo>
                <a:cubicBezTo>
                  <a:pt x="353854" y="245610"/>
                  <a:pt x="353854" y="286568"/>
                  <a:pt x="353854" y="328478"/>
                </a:cubicBezTo>
                <a:cubicBezTo>
                  <a:pt x="353854" y="336098"/>
                  <a:pt x="352901" y="341813"/>
                  <a:pt x="343376" y="339908"/>
                </a:cubicBezTo>
                <a:cubicBezTo>
                  <a:pt x="337661" y="338955"/>
                  <a:pt x="336709" y="342765"/>
                  <a:pt x="336709" y="347528"/>
                </a:cubicBezTo>
                <a:cubicBezTo>
                  <a:pt x="336709" y="360863"/>
                  <a:pt x="336709" y="374198"/>
                  <a:pt x="336709" y="386580"/>
                </a:cubicBezTo>
                <a:cubicBezTo>
                  <a:pt x="336709" y="393248"/>
                  <a:pt x="334804" y="395153"/>
                  <a:pt x="328136" y="395153"/>
                </a:cubicBezTo>
                <a:cubicBezTo>
                  <a:pt x="311944" y="395153"/>
                  <a:pt x="295751" y="395153"/>
                  <a:pt x="279559" y="395153"/>
                </a:cubicBezTo>
                <a:cubicBezTo>
                  <a:pt x="273844" y="395153"/>
                  <a:pt x="271939" y="393248"/>
                  <a:pt x="271939" y="387533"/>
                </a:cubicBezTo>
                <a:cubicBezTo>
                  <a:pt x="271939" y="374198"/>
                  <a:pt x="271939" y="360863"/>
                  <a:pt x="271939" y="347528"/>
                </a:cubicBezTo>
                <a:cubicBezTo>
                  <a:pt x="271939" y="341813"/>
                  <a:pt x="270034" y="339908"/>
                  <a:pt x="264319" y="339908"/>
                </a:cubicBezTo>
                <a:cubicBezTo>
                  <a:pt x="208121" y="339908"/>
                  <a:pt x="150971" y="339908"/>
                  <a:pt x="94774" y="339908"/>
                </a:cubicBezTo>
                <a:cubicBezTo>
                  <a:pt x="89059" y="339908"/>
                  <a:pt x="87154" y="341813"/>
                  <a:pt x="87154" y="347528"/>
                </a:cubicBezTo>
                <a:cubicBezTo>
                  <a:pt x="87154" y="360863"/>
                  <a:pt x="87154" y="374198"/>
                  <a:pt x="87154" y="387533"/>
                </a:cubicBezTo>
                <a:cubicBezTo>
                  <a:pt x="87154" y="393248"/>
                  <a:pt x="86201" y="395153"/>
                  <a:pt x="80486" y="395153"/>
                </a:cubicBezTo>
                <a:cubicBezTo>
                  <a:pt x="64294" y="395153"/>
                  <a:pt x="47149" y="395153"/>
                  <a:pt x="30956" y="395153"/>
                </a:cubicBezTo>
                <a:cubicBezTo>
                  <a:pt x="25241" y="395153"/>
                  <a:pt x="23336" y="393248"/>
                  <a:pt x="23336" y="387533"/>
                </a:cubicBezTo>
                <a:cubicBezTo>
                  <a:pt x="23336" y="374198"/>
                  <a:pt x="23336" y="360863"/>
                  <a:pt x="23336" y="348480"/>
                </a:cubicBezTo>
                <a:cubicBezTo>
                  <a:pt x="23336" y="342765"/>
                  <a:pt x="22384" y="338955"/>
                  <a:pt x="15716" y="339908"/>
                </a:cubicBezTo>
                <a:cubicBezTo>
                  <a:pt x="7144" y="340860"/>
                  <a:pt x="7144" y="336098"/>
                  <a:pt x="7144" y="329430"/>
                </a:cubicBezTo>
                <a:cubicBezTo>
                  <a:pt x="7144" y="246563"/>
                  <a:pt x="7144" y="163695"/>
                  <a:pt x="7144" y="80828"/>
                </a:cubicBezTo>
                <a:cubicBezTo>
                  <a:pt x="7144" y="57015"/>
                  <a:pt x="17621" y="39870"/>
                  <a:pt x="38576" y="28440"/>
                </a:cubicBezTo>
                <a:cubicBezTo>
                  <a:pt x="62389" y="16058"/>
                  <a:pt x="88106" y="12248"/>
                  <a:pt x="114776" y="10343"/>
                </a:cubicBezTo>
                <a:cubicBezTo>
                  <a:pt x="169069" y="5580"/>
                  <a:pt x="222409" y="5580"/>
                  <a:pt x="275749" y="14153"/>
                </a:cubicBezTo>
                <a:cubicBezTo>
                  <a:pt x="292894" y="17010"/>
                  <a:pt x="309086" y="21773"/>
                  <a:pt x="324326" y="30345"/>
                </a:cubicBezTo>
                <a:cubicBezTo>
                  <a:pt x="343376" y="40823"/>
                  <a:pt x="352901" y="57015"/>
                  <a:pt x="352901" y="78923"/>
                </a:cubicBezTo>
                <a:cubicBezTo>
                  <a:pt x="353854" y="120833"/>
                  <a:pt x="353854" y="161790"/>
                  <a:pt x="353854" y="203700"/>
                </a:cubicBezTo>
                <a:close/>
                <a:moveTo>
                  <a:pt x="98584" y="77018"/>
                </a:moveTo>
                <a:cubicBezTo>
                  <a:pt x="76676" y="77018"/>
                  <a:pt x="55721" y="77018"/>
                  <a:pt x="33814" y="77018"/>
                </a:cubicBezTo>
                <a:cubicBezTo>
                  <a:pt x="28099" y="77018"/>
                  <a:pt x="25241" y="77970"/>
                  <a:pt x="25241" y="84638"/>
                </a:cubicBezTo>
                <a:cubicBezTo>
                  <a:pt x="25241" y="115118"/>
                  <a:pt x="25241" y="144645"/>
                  <a:pt x="25241" y="175125"/>
                </a:cubicBezTo>
                <a:cubicBezTo>
                  <a:pt x="25241" y="181793"/>
                  <a:pt x="27146" y="182745"/>
                  <a:pt x="32861" y="182745"/>
                </a:cubicBezTo>
                <a:cubicBezTo>
                  <a:pt x="75724" y="182745"/>
                  <a:pt x="119539" y="182745"/>
                  <a:pt x="162401" y="182745"/>
                </a:cubicBezTo>
                <a:cubicBezTo>
                  <a:pt x="169069" y="182745"/>
                  <a:pt x="170974" y="180840"/>
                  <a:pt x="170974" y="174173"/>
                </a:cubicBezTo>
                <a:cubicBezTo>
                  <a:pt x="170974" y="144645"/>
                  <a:pt x="170974" y="116070"/>
                  <a:pt x="170974" y="86543"/>
                </a:cubicBezTo>
                <a:cubicBezTo>
                  <a:pt x="170974" y="78923"/>
                  <a:pt x="168116" y="77970"/>
                  <a:pt x="161449" y="77970"/>
                </a:cubicBezTo>
                <a:cubicBezTo>
                  <a:pt x="140494" y="77018"/>
                  <a:pt x="119539" y="77018"/>
                  <a:pt x="98584" y="77018"/>
                </a:cubicBezTo>
                <a:close/>
                <a:moveTo>
                  <a:pt x="263366" y="181793"/>
                </a:moveTo>
                <a:cubicBezTo>
                  <a:pt x="285274" y="181793"/>
                  <a:pt x="306229" y="181793"/>
                  <a:pt x="328136" y="181793"/>
                </a:cubicBezTo>
                <a:cubicBezTo>
                  <a:pt x="333851" y="181793"/>
                  <a:pt x="336709" y="180840"/>
                  <a:pt x="336709" y="174173"/>
                </a:cubicBezTo>
                <a:cubicBezTo>
                  <a:pt x="336709" y="143693"/>
                  <a:pt x="336709" y="114165"/>
                  <a:pt x="336709" y="83685"/>
                </a:cubicBezTo>
                <a:cubicBezTo>
                  <a:pt x="336709" y="77018"/>
                  <a:pt x="334804" y="76065"/>
                  <a:pt x="329089" y="76065"/>
                </a:cubicBezTo>
                <a:cubicBezTo>
                  <a:pt x="286226" y="76065"/>
                  <a:pt x="242411" y="76065"/>
                  <a:pt x="199549" y="76065"/>
                </a:cubicBezTo>
                <a:cubicBezTo>
                  <a:pt x="192881" y="76065"/>
                  <a:pt x="190976" y="77970"/>
                  <a:pt x="190976" y="84638"/>
                </a:cubicBezTo>
                <a:cubicBezTo>
                  <a:pt x="190976" y="114165"/>
                  <a:pt x="190976" y="142740"/>
                  <a:pt x="190976" y="172268"/>
                </a:cubicBezTo>
                <a:cubicBezTo>
                  <a:pt x="190976" y="179888"/>
                  <a:pt x="193834" y="180840"/>
                  <a:pt x="200501" y="180840"/>
                </a:cubicBezTo>
                <a:cubicBezTo>
                  <a:pt x="220504" y="180840"/>
                  <a:pt x="241459" y="181793"/>
                  <a:pt x="263366" y="181793"/>
                </a:cubicBezTo>
                <a:close/>
                <a:moveTo>
                  <a:pt x="179546" y="321810"/>
                </a:moveTo>
                <a:cubicBezTo>
                  <a:pt x="208121" y="321810"/>
                  <a:pt x="235744" y="321810"/>
                  <a:pt x="264319" y="321810"/>
                </a:cubicBezTo>
                <a:cubicBezTo>
                  <a:pt x="269081" y="321810"/>
                  <a:pt x="273844" y="322763"/>
                  <a:pt x="273844" y="315143"/>
                </a:cubicBezTo>
                <a:cubicBezTo>
                  <a:pt x="273844" y="308475"/>
                  <a:pt x="270986" y="307523"/>
                  <a:pt x="265271" y="307523"/>
                </a:cubicBezTo>
                <a:cubicBezTo>
                  <a:pt x="209074" y="307523"/>
                  <a:pt x="152876" y="307523"/>
                  <a:pt x="96679" y="307523"/>
                </a:cubicBezTo>
                <a:cubicBezTo>
                  <a:pt x="91916" y="307523"/>
                  <a:pt x="88106" y="307523"/>
                  <a:pt x="88106" y="314190"/>
                </a:cubicBezTo>
                <a:cubicBezTo>
                  <a:pt x="88106" y="321810"/>
                  <a:pt x="91916" y="320858"/>
                  <a:pt x="96679" y="320858"/>
                </a:cubicBezTo>
                <a:cubicBezTo>
                  <a:pt x="124301" y="321810"/>
                  <a:pt x="151924" y="321810"/>
                  <a:pt x="179546" y="321810"/>
                </a:cubicBezTo>
                <a:close/>
                <a:moveTo>
                  <a:pt x="180499" y="282758"/>
                </a:moveTo>
                <a:cubicBezTo>
                  <a:pt x="152876" y="282758"/>
                  <a:pt x="124301" y="282758"/>
                  <a:pt x="96679" y="282758"/>
                </a:cubicBezTo>
                <a:cubicBezTo>
                  <a:pt x="92869" y="282758"/>
                  <a:pt x="88106" y="280853"/>
                  <a:pt x="88106" y="288473"/>
                </a:cubicBezTo>
                <a:cubicBezTo>
                  <a:pt x="88106" y="296093"/>
                  <a:pt x="91916" y="295140"/>
                  <a:pt x="96679" y="295140"/>
                </a:cubicBezTo>
                <a:cubicBezTo>
                  <a:pt x="152876" y="295140"/>
                  <a:pt x="209074" y="295140"/>
                  <a:pt x="265271" y="295140"/>
                </a:cubicBezTo>
                <a:cubicBezTo>
                  <a:pt x="269081" y="295140"/>
                  <a:pt x="273844" y="296093"/>
                  <a:pt x="273844" y="289425"/>
                </a:cubicBezTo>
                <a:cubicBezTo>
                  <a:pt x="273844" y="281805"/>
                  <a:pt x="270034" y="282758"/>
                  <a:pt x="265271" y="282758"/>
                </a:cubicBezTo>
                <a:cubicBezTo>
                  <a:pt x="236696" y="282758"/>
                  <a:pt x="209074" y="282758"/>
                  <a:pt x="180499" y="282758"/>
                </a:cubicBezTo>
                <a:close/>
                <a:moveTo>
                  <a:pt x="48101" y="278948"/>
                </a:moveTo>
                <a:cubicBezTo>
                  <a:pt x="35719" y="278948"/>
                  <a:pt x="26194" y="287520"/>
                  <a:pt x="26194" y="299903"/>
                </a:cubicBezTo>
                <a:cubicBezTo>
                  <a:pt x="26194" y="312285"/>
                  <a:pt x="34766" y="321810"/>
                  <a:pt x="47149" y="322763"/>
                </a:cubicBezTo>
                <a:cubicBezTo>
                  <a:pt x="59531" y="323715"/>
                  <a:pt x="70009" y="313238"/>
                  <a:pt x="70009" y="300855"/>
                </a:cubicBezTo>
                <a:cubicBezTo>
                  <a:pt x="70009" y="289425"/>
                  <a:pt x="59531" y="279900"/>
                  <a:pt x="48101" y="278948"/>
                </a:cubicBezTo>
                <a:close/>
                <a:moveTo>
                  <a:pt x="335756" y="300855"/>
                </a:moveTo>
                <a:cubicBezTo>
                  <a:pt x="335756" y="288473"/>
                  <a:pt x="326231" y="278948"/>
                  <a:pt x="313849" y="278948"/>
                </a:cubicBezTo>
                <a:cubicBezTo>
                  <a:pt x="301466" y="278948"/>
                  <a:pt x="290989" y="289425"/>
                  <a:pt x="290989" y="301808"/>
                </a:cubicBezTo>
                <a:cubicBezTo>
                  <a:pt x="290989" y="313238"/>
                  <a:pt x="301466" y="323715"/>
                  <a:pt x="313849" y="322763"/>
                </a:cubicBezTo>
                <a:cubicBezTo>
                  <a:pt x="327184" y="322763"/>
                  <a:pt x="335756" y="313238"/>
                  <a:pt x="335756" y="300855"/>
                </a:cubicBezTo>
                <a:close/>
              </a:path>
            </a:pathLst>
          </a:custGeom>
          <a:solidFill>
            <a:srgbClr val="00BDFB"/>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53" name="TextBox 52">
            <a:extLst>
              <a:ext uri="{FF2B5EF4-FFF2-40B4-BE49-F238E27FC236}">
                <a16:creationId xmlns:a16="http://schemas.microsoft.com/office/drawing/2014/main" xmlns="" id="{4C9B85A0-4EC8-457D-97E8-C950CC013F14}"/>
              </a:ext>
            </a:extLst>
          </p:cNvPr>
          <p:cNvSpPr txBox="1"/>
          <p:nvPr/>
        </p:nvSpPr>
        <p:spPr>
          <a:xfrm>
            <a:off x="6070310" y="1793496"/>
            <a:ext cx="5448633" cy="830997"/>
          </a:xfrm>
          <a:prstGeom prst="rect">
            <a:avLst/>
          </a:prstGeom>
          <a:noFill/>
        </p:spPr>
        <p:txBody>
          <a:bodyPr wrap="square">
            <a:spAutoFit/>
          </a:bodyPr>
          <a:lstStyle/>
          <a:p>
            <a:pPr algn="ctr"/>
            <a:r>
              <a:rPr lang="vi-VN" sz="2400" b="1" i="0" dirty="0">
                <a:solidFill>
                  <a:srgbClr val="008000"/>
                </a:solidFill>
                <a:effectLst/>
                <a:latin typeface="Arial Đen"/>
              </a:rPr>
              <a:t>Sự kết hợp về nhân sự giữa tổ chức độc quyền và nhà nước</a:t>
            </a:r>
          </a:p>
        </p:txBody>
      </p:sp>
      <p:sp>
        <p:nvSpPr>
          <p:cNvPr id="54" name="TextBox 53">
            <a:extLst>
              <a:ext uri="{FF2B5EF4-FFF2-40B4-BE49-F238E27FC236}">
                <a16:creationId xmlns:a16="http://schemas.microsoft.com/office/drawing/2014/main" xmlns="" id="{9A0A13B3-06A3-4A32-A99D-FFC63D279834}"/>
              </a:ext>
            </a:extLst>
          </p:cNvPr>
          <p:cNvSpPr txBox="1"/>
          <p:nvPr/>
        </p:nvSpPr>
        <p:spPr>
          <a:xfrm>
            <a:off x="6259412" y="3568448"/>
            <a:ext cx="5289067" cy="830997"/>
          </a:xfrm>
          <a:prstGeom prst="rect">
            <a:avLst/>
          </a:prstGeom>
          <a:noFill/>
        </p:spPr>
        <p:txBody>
          <a:bodyPr wrap="square">
            <a:spAutoFit/>
          </a:bodyPr>
          <a:lstStyle/>
          <a:p>
            <a:pPr algn="ctr"/>
            <a:r>
              <a:rPr lang="vi-VN" sz="2400" b="1" i="0" dirty="0">
                <a:solidFill>
                  <a:srgbClr val="0070C0"/>
                </a:solidFill>
                <a:effectLst/>
                <a:latin typeface="Arial Đen"/>
              </a:rPr>
              <a:t>Sự hình thành, phát triển sở hữu nhà nước</a:t>
            </a:r>
          </a:p>
        </p:txBody>
      </p:sp>
      <p:sp>
        <p:nvSpPr>
          <p:cNvPr id="55" name="TextBox 54">
            <a:extLst>
              <a:ext uri="{FF2B5EF4-FFF2-40B4-BE49-F238E27FC236}">
                <a16:creationId xmlns:a16="http://schemas.microsoft.com/office/drawing/2014/main" xmlns="" id="{9295CB45-72CD-40B1-B344-DEEEBB57D7C1}"/>
              </a:ext>
            </a:extLst>
          </p:cNvPr>
          <p:cNvSpPr txBox="1"/>
          <p:nvPr/>
        </p:nvSpPr>
        <p:spPr>
          <a:xfrm>
            <a:off x="6461525" y="5162038"/>
            <a:ext cx="5234556" cy="1200329"/>
          </a:xfrm>
          <a:prstGeom prst="rect">
            <a:avLst/>
          </a:prstGeom>
          <a:noFill/>
        </p:spPr>
        <p:txBody>
          <a:bodyPr wrap="square">
            <a:spAutoFit/>
          </a:bodyPr>
          <a:lstStyle/>
          <a:p>
            <a:pPr algn="ctr"/>
            <a:r>
              <a:rPr lang="vi-VN" sz="2400" b="1" i="0" dirty="0">
                <a:solidFill>
                  <a:srgbClr val="9900CC"/>
                </a:solidFill>
                <a:effectLst/>
                <a:latin typeface="Arial Đen"/>
              </a:rPr>
              <a:t> Độc quyền nhà nước trở thành công cụ để nhà nước điều tiết nền kinh tế</a:t>
            </a:r>
          </a:p>
        </p:txBody>
      </p:sp>
    </p:spTree>
    <p:extLst>
      <p:ext uri="{BB962C8B-B14F-4D97-AF65-F5344CB8AC3E}">
        <p14:creationId xmlns:p14="http://schemas.microsoft.com/office/powerpoint/2010/main" val="505739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1000" fill="hold"/>
                                        <p:tgtEl>
                                          <p:spTgt spid="21"/>
                                        </p:tgtEl>
                                        <p:attrNameLst>
                                          <p:attrName>ppt_w</p:attrName>
                                        </p:attrNameLst>
                                      </p:cBhvr>
                                      <p:tavLst>
                                        <p:tav tm="0">
                                          <p:val>
                                            <p:fltVal val="0"/>
                                          </p:val>
                                        </p:tav>
                                        <p:tav tm="100000">
                                          <p:val>
                                            <p:strVal val="#ppt_w"/>
                                          </p:val>
                                        </p:tav>
                                      </p:tavLst>
                                    </p:anim>
                                    <p:anim calcmode="lin" valueType="num">
                                      <p:cBhvr>
                                        <p:cTn id="14" dur="1000" fill="hold"/>
                                        <p:tgtEl>
                                          <p:spTgt spid="21"/>
                                        </p:tgtEl>
                                        <p:attrNameLst>
                                          <p:attrName>ppt_h</p:attrName>
                                        </p:attrNameLst>
                                      </p:cBhvr>
                                      <p:tavLst>
                                        <p:tav tm="0">
                                          <p:val>
                                            <p:fltVal val="0"/>
                                          </p:val>
                                        </p:tav>
                                        <p:tav tm="100000">
                                          <p:val>
                                            <p:strVal val="#ppt_h"/>
                                          </p:val>
                                        </p:tav>
                                      </p:tavLst>
                                    </p:anim>
                                    <p:anim calcmode="lin" valueType="num">
                                      <p:cBhvr>
                                        <p:cTn id="15" dur="1000" fill="hold"/>
                                        <p:tgtEl>
                                          <p:spTgt spid="21"/>
                                        </p:tgtEl>
                                        <p:attrNameLst>
                                          <p:attrName>style.rotation</p:attrName>
                                        </p:attrNameLst>
                                      </p:cBhvr>
                                      <p:tavLst>
                                        <p:tav tm="0">
                                          <p:val>
                                            <p:fltVal val="90"/>
                                          </p:val>
                                        </p:tav>
                                        <p:tav tm="100000">
                                          <p:val>
                                            <p:fltVal val="0"/>
                                          </p:val>
                                        </p:tav>
                                      </p:tavLst>
                                    </p:anim>
                                    <p:animEffect transition="in" filter="fade">
                                      <p:cBhvr>
                                        <p:cTn id="16" dur="1000"/>
                                        <p:tgtEl>
                                          <p:spTgt spid="21"/>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circle(in)">
                                      <p:cBhvr>
                                        <p:cTn id="21" dur="2000"/>
                                        <p:tgtEl>
                                          <p:spTgt spid="18"/>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circle(in)">
                                      <p:cBhvr>
                                        <p:cTn id="24" dur="2000"/>
                                        <p:tgtEl>
                                          <p:spTgt spid="42"/>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circle(in)">
                                      <p:cBhvr>
                                        <p:cTn id="27" dur="2000"/>
                                        <p:tgtEl>
                                          <p:spTgt spid="44"/>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circle(in)">
                                      <p:cBhvr>
                                        <p:cTn id="30" dur="2000"/>
                                        <p:tgtEl>
                                          <p:spTgt spid="46"/>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circle(in)">
                                      <p:cBhvr>
                                        <p:cTn id="33" dur="2000"/>
                                        <p:tgtEl>
                                          <p:spTgt spid="47"/>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circle(in)">
                                      <p:cBhvr>
                                        <p:cTn id="36" dur="2000"/>
                                        <p:tgtEl>
                                          <p:spTgt spid="48"/>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circle(in)">
                                      <p:cBhvr>
                                        <p:cTn id="39" dur="2000"/>
                                        <p:tgtEl>
                                          <p:spTgt spid="49"/>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circle(in)">
                                      <p:cBhvr>
                                        <p:cTn id="42" dur="2000"/>
                                        <p:tgtEl>
                                          <p:spTgt spid="50"/>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circle(in)">
                                      <p:cBhvr>
                                        <p:cTn id="45" dur="2000"/>
                                        <p:tgtEl>
                                          <p:spTgt spid="51"/>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circle(in)">
                                      <p:cBhvr>
                                        <p:cTn id="48" dur="2000"/>
                                        <p:tgtEl>
                                          <p:spTgt spid="52"/>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53"/>
                                        </p:tgtEl>
                                        <p:attrNameLst>
                                          <p:attrName>style.visibility</p:attrName>
                                        </p:attrNameLst>
                                      </p:cBhvr>
                                      <p:to>
                                        <p:strVal val="visible"/>
                                      </p:to>
                                    </p:set>
                                    <p:animEffect transition="in" filter="circle(in)">
                                      <p:cBhvr>
                                        <p:cTn id="51" dur="2000"/>
                                        <p:tgtEl>
                                          <p:spTgt spid="53"/>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circle(in)">
                                      <p:cBhvr>
                                        <p:cTn id="54" dur="2000"/>
                                        <p:tgtEl>
                                          <p:spTgt spid="54"/>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circle(in)">
                                      <p:cBhvr>
                                        <p:cTn id="57"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42" grpId="0" animBg="1"/>
      <p:bldP spid="44" grpId="0" animBg="1"/>
      <p:bldP spid="46" grpId="0" animBg="1"/>
      <p:bldP spid="47" grpId="0"/>
      <p:bldP spid="48" grpId="0"/>
      <p:bldP spid="49" grpId="0"/>
      <p:bldP spid="50" grpId="0" animBg="1"/>
      <p:bldP spid="51" grpId="0" animBg="1"/>
      <p:bldP spid="52" grpId="0" animBg="1"/>
      <p:bldP spid="53" grpId="0"/>
      <p:bldP spid="54" grpId="0"/>
      <p:bldP spid="5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15">
            <a:extLst>
              <a:ext uri="{FF2B5EF4-FFF2-40B4-BE49-F238E27FC236}">
                <a16:creationId xmlns:a16="http://schemas.microsoft.com/office/drawing/2014/main" xmlns="" id="{66F2BDAB-5C50-4B22-A676-5968A04A2E6C}"/>
              </a:ext>
            </a:extLst>
          </p:cNvPr>
          <p:cNvSpPr/>
          <p:nvPr/>
        </p:nvSpPr>
        <p:spPr bwMode="gray">
          <a:xfrm>
            <a:off x="7146453" y="2583146"/>
            <a:ext cx="3662128" cy="1164547"/>
          </a:xfrm>
          <a:prstGeom prst="roundRect">
            <a:avLst>
              <a:gd name="adj" fmla="val 50000"/>
            </a:avLst>
          </a:prstGeom>
          <a:solidFill>
            <a:srgbClr val="0000FF"/>
          </a:solidFill>
          <a:ln>
            <a:noFill/>
          </a:ln>
          <a:effectLst>
            <a:outerShdw blurRad="44450" dist="27940" dir="5400000" algn="ctr">
              <a:srgbClr val="000000">
                <a:alpha val="32000"/>
              </a:srgbClr>
            </a:outerShdw>
          </a:effectLst>
          <a:scene3d>
            <a:camera prst="orthographicFront">
              <a:rot lat="0" lon="0" rev="0"/>
            </a:camera>
            <a:lightRig rig="threePt" dir="t">
              <a:rot lat="0" lon="0" rev="19200000"/>
            </a:lightRig>
          </a:scene3d>
          <a:sp3d prstMaterial="plastic">
            <a:bevelT w="165100" h="88900"/>
          </a:sp3d>
        </p:spPr>
        <p:txBody>
          <a:bodyPr tIns="0" anchor="ctr"/>
          <a:lstStyle/>
          <a:p>
            <a:pPr algn="ctr" defTabSz="914400">
              <a:defRPr/>
            </a:pPr>
            <a:endParaRPr lang="en-US" sz="2000" b="1" kern="0" dirty="0">
              <a:solidFill>
                <a:srgbClr val="FFFFFF"/>
              </a:solidFill>
              <a:effectLst>
                <a:glow rad="63500">
                  <a:srgbClr val="FEB80A">
                    <a:lumMod val="50000"/>
                    <a:alpha val="40000"/>
                  </a:srgbClr>
                </a:glow>
                <a:outerShdw blurRad="50800" dist="38100" dir="5400000" algn="t" rotWithShape="0">
                  <a:prstClr val="black">
                    <a:alpha val="40000"/>
                  </a:prstClr>
                </a:outerShdw>
              </a:effectLst>
              <a:latin typeface="Arial" panose="020B0604020202020204" pitchFamily="34" charset="0"/>
              <a:cs typeface="Arial" pitchFamily="34" charset="0"/>
            </a:endParaRPr>
          </a:p>
        </p:txBody>
      </p:sp>
      <p:sp>
        <p:nvSpPr>
          <p:cNvPr id="5" name="Rounded Rectangle 16">
            <a:extLst>
              <a:ext uri="{FF2B5EF4-FFF2-40B4-BE49-F238E27FC236}">
                <a16:creationId xmlns:a16="http://schemas.microsoft.com/office/drawing/2014/main" xmlns="" id="{F4EC3E00-8C98-452E-95B4-8B3429B9F609}"/>
              </a:ext>
            </a:extLst>
          </p:cNvPr>
          <p:cNvSpPr/>
          <p:nvPr/>
        </p:nvSpPr>
        <p:spPr bwMode="gray">
          <a:xfrm>
            <a:off x="1150905" y="2583147"/>
            <a:ext cx="3437469" cy="1164546"/>
          </a:xfrm>
          <a:prstGeom prst="roundRect">
            <a:avLst>
              <a:gd name="adj" fmla="val 50000"/>
            </a:avLst>
          </a:prstGeom>
          <a:solidFill>
            <a:srgbClr val="0000FF"/>
          </a:solidFill>
          <a:ln>
            <a:noFill/>
          </a:ln>
          <a:effectLst>
            <a:outerShdw blurRad="44450" dist="27940" dir="5400000" algn="ctr">
              <a:srgbClr val="000000">
                <a:alpha val="32000"/>
              </a:srgbClr>
            </a:outerShdw>
          </a:effectLst>
          <a:scene3d>
            <a:camera prst="orthographicFront">
              <a:rot lat="0" lon="0" rev="0"/>
            </a:camera>
            <a:lightRig rig="threePt" dir="t">
              <a:rot lat="0" lon="0" rev="19200000"/>
            </a:lightRig>
          </a:scene3d>
          <a:sp3d prstMaterial="plastic">
            <a:bevelT w="165100" h="88900"/>
          </a:sp3d>
        </p:spPr>
        <p:txBody>
          <a:bodyPr tIns="0" anchor="ctr"/>
          <a:lstStyle/>
          <a:p>
            <a:pPr algn="ctr" defTabSz="914400">
              <a:defRPr/>
            </a:pPr>
            <a:endParaRPr lang="en-US" sz="2000" b="1" kern="0" dirty="0">
              <a:solidFill>
                <a:srgbClr val="FFFFFF"/>
              </a:solidFill>
              <a:effectLst>
                <a:glow rad="63500">
                  <a:srgbClr val="84AA33">
                    <a:lumMod val="50000"/>
                    <a:alpha val="40000"/>
                  </a:srgbClr>
                </a:glow>
                <a:outerShdw blurRad="50800" dist="38100" dir="5400000" algn="t" rotWithShape="0">
                  <a:prstClr val="black">
                    <a:alpha val="40000"/>
                  </a:prstClr>
                </a:outerShdw>
              </a:effectLst>
              <a:latin typeface="Arial" panose="020B0604020202020204" pitchFamily="34" charset="0"/>
              <a:cs typeface="Arial" pitchFamily="34" charset="0"/>
            </a:endParaRPr>
          </a:p>
        </p:txBody>
      </p:sp>
      <p:sp>
        <p:nvSpPr>
          <p:cNvPr id="6" name="Rounded Rectangle 25">
            <a:extLst>
              <a:ext uri="{FF2B5EF4-FFF2-40B4-BE49-F238E27FC236}">
                <a16:creationId xmlns:a16="http://schemas.microsoft.com/office/drawing/2014/main" xmlns="" id="{D07F1D42-5B93-4C71-A25F-D03F058BC3A5}"/>
              </a:ext>
            </a:extLst>
          </p:cNvPr>
          <p:cNvSpPr/>
          <p:nvPr/>
        </p:nvSpPr>
        <p:spPr bwMode="gray">
          <a:xfrm>
            <a:off x="7518040" y="1144295"/>
            <a:ext cx="2571710" cy="931641"/>
          </a:xfrm>
          <a:prstGeom prst="roundRect">
            <a:avLst>
              <a:gd name="adj" fmla="val 50000"/>
            </a:avLst>
          </a:prstGeom>
          <a:gradFill rotWithShape="1">
            <a:gsLst>
              <a:gs pos="20000">
                <a:srgbClr val="964305"/>
              </a:gs>
              <a:gs pos="55000">
                <a:srgbClr val="964305">
                  <a:lumMod val="75000"/>
                </a:srgbClr>
              </a:gs>
              <a:gs pos="57000">
                <a:srgbClr val="964305"/>
              </a:gs>
              <a:gs pos="85000">
                <a:srgbClr val="964305">
                  <a:lumMod val="60000"/>
                  <a:lumOff val="40000"/>
                </a:srgbClr>
              </a:gs>
            </a:gsLst>
            <a:lin ang="16200000" scaled="0"/>
          </a:gradFill>
          <a:ln>
            <a:noFill/>
          </a:ln>
          <a:effectLst>
            <a:outerShdw blurRad="44450" dist="27940" dir="5400000" algn="ctr">
              <a:srgbClr val="000000">
                <a:alpha val="32000"/>
              </a:srgbClr>
            </a:outerShdw>
          </a:effectLst>
          <a:scene3d>
            <a:camera prst="orthographicFront">
              <a:rot lat="0" lon="0" rev="0"/>
            </a:camera>
            <a:lightRig rig="threePt" dir="t">
              <a:rot lat="0" lon="0" rev="19200000"/>
            </a:lightRig>
          </a:scene3d>
          <a:sp3d prstMaterial="plastic">
            <a:bevelT w="165100" h="88900"/>
          </a:sp3d>
        </p:spPr>
        <p:txBody>
          <a:bodyPr tIns="0" anchor="ctr"/>
          <a:lstStyle/>
          <a:p>
            <a:pPr algn="ctr" defTabSz="914400">
              <a:defRPr/>
            </a:pPr>
            <a:endParaRPr lang="en-US" sz="2000" b="1" kern="0" dirty="0">
              <a:solidFill>
                <a:srgbClr val="FFFFFF"/>
              </a:solidFill>
              <a:effectLst>
                <a:glow rad="63500">
                  <a:srgbClr val="964305">
                    <a:lumMod val="50000"/>
                    <a:alpha val="40000"/>
                  </a:srgbClr>
                </a:glow>
                <a:outerShdw blurRad="50800" dist="38100" dir="5400000" algn="t" rotWithShape="0">
                  <a:prstClr val="black">
                    <a:alpha val="40000"/>
                  </a:prstClr>
                </a:outerShdw>
              </a:effectLst>
              <a:latin typeface="Arial" panose="020B0604020202020204" pitchFamily="34" charset="0"/>
              <a:cs typeface="Arial" pitchFamily="34" charset="0"/>
            </a:endParaRPr>
          </a:p>
        </p:txBody>
      </p:sp>
      <p:sp>
        <p:nvSpPr>
          <p:cNvPr id="8" name="Rounded Rectangle 27">
            <a:extLst>
              <a:ext uri="{FF2B5EF4-FFF2-40B4-BE49-F238E27FC236}">
                <a16:creationId xmlns:a16="http://schemas.microsoft.com/office/drawing/2014/main" xmlns="" id="{2768512A-C50A-44CA-845D-E87C49FA407B}"/>
              </a:ext>
            </a:extLst>
          </p:cNvPr>
          <p:cNvSpPr/>
          <p:nvPr/>
        </p:nvSpPr>
        <p:spPr bwMode="gray">
          <a:xfrm>
            <a:off x="1783990" y="1144295"/>
            <a:ext cx="2575010" cy="933230"/>
          </a:xfrm>
          <a:prstGeom prst="roundRect">
            <a:avLst>
              <a:gd name="adj" fmla="val 50000"/>
            </a:avLst>
          </a:prstGeom>
          <a:gradFill rotWithShape="1">
            <a:gsLst>
              <a:gs pos="20000">
                <a:srgbClr val="964305"/>
              </a:gs>
              <a:gs pos="55000">
                <a:srgbClr val="964305">
                  <a:lumMod val="75000"/>
                </a:srgbClr>
              </a:gs>
              <a:gs pos="57000">
                <a:srgbClr val="964305"/>
              </a:gs>
              <a:gs pos="85000">
                <a:srgbClr val="964305">
                  <a:lumMod val="60000"/>
                  <a:lumOff val="40000"/>
                </a:srgbClr>
              </a:gs>
            </a:gsLst>
            <a:lin ang="16200000" scaled="0"/>
          </a:gradFill>
          <a:ln>
            <a:noFill/>
          </a:ln>
          <a:effectLst>
            <a:outerShdw blurRad="44450" dist="27940" dir="5400000" algn="ctr">
              <a:srgbClr val="000000">
                <a:alpha val="32000"/>
              </a:srgbClr>
            </a:outerShdw>
          </a:effectLst>
          <a:scene3d>
            <a:camera prst="orthographicFront">
              <a:rot lat="0" lon="0" rev="0"/>
            </a:camera>
            <a:lightRig rig="threePt" dir="t">
              <a:rot lat="0" lon="0" rev="19200000"/>
            </a:lightRig>
          </a:scene3d>
          <a:sp3d prstMaterial="plastic">
            <a:bevelT w="165100" h="88900"/>
          </a:sp3d>
        </p:spPr>
        <p:txBody>
          <a:bodyPr tIns="0" anchor="ctr"/>
          <a:lstStyle/>
          <a:p>
            <a:pPr algn="ctr" defTabSz="914400">
              <a:defRPr/>
            </a:pPr>
            <a:endParaRPr lang="en-US" sz="2000" b="1" kern="0" dirty="0">
              <a:solidFill>
                <a:srgbClr val="FFFFFF"/>
              </a:solidFill>
              <a:effectLst>
                <a:glow rad="63500">
                  <a:srgbClr val="964305">
                    <a:lumMod val="50000"/>
                    <a:alpha val="40000"/>
                  </a:srgbClr>
                </a:glow>
                <a:outerShdw blurRad="50800" dist="38100" dir="5400000" algn="t" rotWithShape="0">
                  <a:prstClr val="black">
                    <a:alpha val="40000"/>
                  </a:prstClr>
                </a:outerShdw>
              </a:effectLst>
              <a:latin typeface="Arial" panose="020B0604020202020204" pitchFamily="34" charset="0"/>
              <a:cs typeface="Arial" pitchFamily="34" charset="0"/>
            </a:endParaRPr>
          </a:p>
        </p:txBody>
      </p:sp>
      <p:sp>
        <p:nvSpPr>
          <p:cNvPr id="9" name="TextBox 8">
            <a:extLst>
              <a:ext uri="{FF2B5EF4-FFF2-40B4-BE49-F238E27FC236}">
                <a16:creationId xmlns:a16="http://schemas.microsoft.com/office/drawing/2014/main" xmlns="" id="{120565FD-A049-4D9B-A953-AE24AF18F6AC}"/>
              </a:ext>
            </a:extLst>
          </p:cNvPr>
          <p:cNvSpPr txBox="1"/>
          <p:nvPr/>
        </p:nvSpPr>
        <p:spPr>
          <a:xfrm>
            <a:off x="820326" y="238690"/>
            <a:ext cx="10179339" cy="461665"/>
          </a:xfrm>
          <a:prstGeom prst="rect">
            <a:avLst/>
          </a:prstGeom>
          <a:noFill/>
          <a:ln>
            <a:solidFill>
              <a:schemeClr val="tx1"/>
            </a:solidFill>
          </a:ln>
        </p:spPr>
        <p:txBody>
          <a:bodyPr wrap="square">
            <a:spAutoFit/>
          </a:bodyPr>
          <a:lstStyle/>
          <a:p>
            <a:pPr algn="ctr"/>
            <a:r>
              <a:rPr lang="vi-VN" sz="2400" b="1" i="0" dirty="0">
                <a:solidFill>
                  <a:srgbClr val="660066"/>
                </a:solidFill>
                <a:effectLst/>
                <a:latin typeface="Arial Đen"/>
              </a:rPr>
              <a:t>4.2.2.1. Sự kết hợp về nhân sự giữa tổ chức độc quyền và nhà nước</a:t>
            </a:r>
          </a:p>
        </p:txBody>
      </p:sp>
      <p:sp>
        <p:nvSpPr>
          <p:cNvPr id="10" name="TextBox 9">
            <a:extLst>
              <a:ext uri="{FF2B5EF4-FFF2-40B4-BE49-F238E27FC236}">
                <a16:creationId xmlns:a16="http://schemas.microsoft.com/office/drawing/2014/main" xmlns="" id="{EA18D591-C5B5-494D-B15B-2BC01654923F}"/>
              </a:ext>
            </a:extLst>
          </p:cNvPr>
          <p:cNvSpPr txBox="1"/>
          <p:nvPr/>
        </p:nvSpPr>
        <p:spPr>
          <a:xfrm>
            <a:off x="1876179" y="1212433"/>
            <a:ext cx="2390632" cy="707886"/>
          </a:xfrm>
          <a:prstGeom prst="rect">
            <a:avLst/>
          </a:prstGeom>
          <a:noFill/>
        </p:spPr>
        <p:txBody>
          <a:bodyPr wrap="square">
            <a:spAutoFit/>
          </a:bodyPr>
          <a:lstStyle/>
          <a:p>
            <a:pPr algn="ctr"/>
            <a:r>
              <a:rPr lang="en-US" sz="2000" b="1" dirty="0">
                <a:solidFill>
                  <a:schemeClr val="bg1"/>
                </a:solidFill>
                <a:latin typeface="Arial Đen"/>
              </a:rPr>
              <a:t>T</a:t>
            </a:r>
            <a:r>
              <a:rPr lang="vi-VN" sz="2000" b="1" i="0" dirty="0">
                <a:solidFill>
                  <a:schemeClr val="bg1"/>
                </a:solidFill>
                <a:effectLst/>
                <a:latin typeface="Arial Đen"/>
              </a:rPr>
              <a:t>ổ chức</a:t>
            </a:r>
            <a:endParaRPr lang="en-US" sz="2000" b="1" i="0" dirty="0">
              <a:solidFill>
                <a:schemeClr val="bg1"/>
              </a:solidFill>
              <a:effectLst/>
              <a:latin typeface="Arial Đen"/>
            </a:endParaRPr>
          </a:p>
          <a:p>
            <a:pPr algn="ctr"/>
            <a:r>
              <a:rPr lang="vi-VN" sz="2000" b="1" i="0" dirty="0">
                <a:solidFill>
                  <a:schemeClr val="bg1"/>
                </a:solidFill>
                <a:effectLst/>
                <a:latin typeface="Arial Đen"/>
              </a:rPr>
              <a:t> độc quyền</a:t>
            </a:r>
            <a:endParaRPr lang="en-US" sz="2000" dirty="0">
              <a:solidFill>
                <a:schemeClr val="bg1"/>
              </a:solidFill>
            </a:endParaRPr>
          </a:p>
        </p:txBody>
      </p:sp>
      <p:sp>
        <p:nvSpPr>
          <p:cNvPr id="11" name="TextBox 10">
            <a:extLst>
              <a:ext uri="{FF2B5EF4-FFF2-40B4-BE49-F238E27FC236}">
                <a16:creationId xmlns:a16="http://schemas.microsoft.com/office/drawing/2014/main" xmlns="" id="{8D9B534C-CC5D-45B0-A5CC-E01EBDD9EB98}"/>
              </a:ext>
            </a:extLst>
          </p:cNvPr>
          <p:cNvSpPr txBox="1"/>
          <p:nvPr/>
        </p:nvSpPr>
        <p:spPr>
          <a:xfrm>
            <a:off x="7752775" y="1261949"/>
            <a:ext cx="2102240" cy="707886"/>
          </a:xfrm>
          <a:prstGeom prst="rect">
            <a:avLst/>
          </a:prstGeom>
          <a:noFill/>
        </p:spPr>
        <p:txBody>
          <a:bodyPr wrap="square">
            <a:spAutoFit/>
          </a:bodyPr>
          <a:lstStyle/>
          <a:p>
            <a:pPr algn="ctr"/>
            <a:r>
              <a:rPr lang="vi-VN" sz="2000" b="1" dirty="0">
                <a:solidFill>
                  <a:schemeClr val="bg1"/>
                </a:solidFill>
                <a:latin typeface="+mj-lt"/>
              </a:rPr>
              <a:t>N</a:t>
            </a:r>
            <a:r>
              <a:rPr lang="vi-VN" sz="2000" b="1" i="0" dirty="0">
                <a:solidFill>
                  <a:schemeClr val="bg1"/>
                </a:solidFill>
                <a:effectLst/>
                <a:latin typeface="+mj-lt"/>
              </a:rPr>
              <a:t>hà nước</a:t>
            </a:r>
            <a:endParaRPr lang="en-US" sz="2000" b="1" i="0" dirty="0">
              <a:solidFill>
                <a:schemeClr val="bg1"/>
              </a:solidFill>
              <a:effectLst/>
              <a:latin typeface="+mj-lt"/>
            </a:endParaRPr>
          </a:p>
          <a:p>
            <a:pPr algn="ctr"/>
            <a:r>
              <a:rPr lang="vi-VN" sz="2000" b="1" i="0" dirty="0">
                <a:solidFill>
                  <a:schemeClr val="bg1"/>
                </a:solidFill>
                <a:effectLst/>
                <a:latin typeface="+mj-lt"/>
              </a:rPr>
              <a:t> tư sản</a:t>
            </a:r>
            <a:endParaRPr lang="en-US" sz="2000" b="1" dirty="0">
              <a:solidFill>
                <a:schemeClr val="bg1"/>
              </a:solidFill>
              <a:latin typeface="+mj-lt"/>
            </a:endParaRPr>
          </a:p>
        </p:txBody>
      </p:sp>
      <p:sp>
        <p:nvSpPr>
          <p:cNvPr id="12" name="TextBox 11">
            <a:extLst>
              <a:ext uri="{FF2B5EF4-FFF2-40B4-BE49-F238E27FC236}">
                <a16:creationId xmlns:a16="http://schemas.microsoft.com/office/drawing/2014/main" xmlns="" id="{5B879695-8EC9-4A1A-9988-56F943ED5C53}"/>
              </a:ext>
            </a:extLst>
          </p:cNvPr>
          <p:cNvSpPr txBox="1"/>
          <p:nvPr/>
        </p:nvSpPr>
        <p:spPr>
          <a:xfrm>
            <a:off x="1268458" y="2641587"/>
            <a:ext cx="3202361" cy="1015663"/>
          </a:xfrm>
          <a:prstGeom prst="rect">
            <a:avLst/>
          </a:prstGeom>
          <a:noFill/>
        </p:spPr>
        <p:txBody>
          <a:bodyPr wrap="square">
            <a:spAutoFit/>
          </a:bodyPr>
          <a:lstStyle/>
          <a:p>
            <a:pPr algn="ctr"/>
            <a:r>
              <a:rPr lang="vi-VN" sz="2000" dirty="0">
                <a:solidFill>
                  <a:schemeClr val="bg1"/>
                </a:solidFill>
                <a:latin typeface="Arial" panose="020B0604020202020204" pitchFamily="34" charset="0"/>
                <a:ea typeface="Arial Unicode MS"/>
              </a:rPr>
              <a:t>Cử người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tham</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gia</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vào</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bộ</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máy</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nhà</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nước</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với</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những</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cương</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vị</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khác</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nhau</a:t>
            </a:r>
            <a:r>
              <a:rPr lang="vi-VN" sz="2000" dirty="0">
                <a:solidFill>
                  <a:schemeClr val="bg1"/>
                </a:solidFill>
                <a:latin typeface="Arial" panose="020B0604020202020204" pitchFamily="34" charset="0"/>
                <a:ea typeface="Arial Unicode MS"/>
              </a:rPr>
              <a:t> </a:t>
            </a:r>
            <a:endParaRPr lang="en-US" sz="2000" dirty="0">
              <a:solidFill>
                <a:schemeClr val="bg1"/>
              </a:solidFill>
            </a:endParaRPr>
          </a:p>
        </p:txBody>
      </p:sp>
      <p:sp>
        <p:nvSpPr>
          <p:cNvPr id="13" name="TextBox 12">
            <a:extLst>
              <a:ext uri="{FF2B5EF4-FFF2-40B4-BE49-F238E27FC236}">
                <a16:creationId xmlns:a16="http://schemas.microsoft.com/office/drawing/2014/main" xmlns="" id="{5701F308-C3FD-4933-B09D-BE41F5E2A3B9}"/>
              </a:ext>
            </a:extLst>
          </p:cNvPr>
          <p:cNvSpPr txBox="1"/>
          <p:nvPr/>
        </p:nvSpPr>
        <p:spPr>
          <a:xfrm>
            <a:off x="7518040" y="2686381"/>
            <a:ext cx="2918954" cy="1015663"/>
          </a:xfrm>
          <a:prstGeom prst="rect">
            <a:avLst/>
          </a:prstGeom>
          <a:noFill/>
        </p:spPr>
        <p:txBody>
          <a:bodyPr wrap="square">
            <a:spAutoFit/>
          </a:bodyPr>
          <a:lstStyle/>
          <a:p>
            <a:pPr algn="ctr"/>
            <a:r>
              <a:rPr lang="vi-VN" sz="2000" b="0" i="0" dirty="0">
                <a:solidFill>
                  <a:schemeClr val="bg1"/>
                </a:solidFill>
                <a:effectLst/>
                <a:latin typeface="+mj-lt"/>
              </a:rPr>
              <a:t>Cử người tham gia vào ban quản trị của các tổ chức độc quyền </a:t>
            </a:r>
            <a:endParaRPr lang="en-US" sz="2000" dirty="0">
              <a:solidFill>
                <a:schemeClr val="bg1"/>
              </a:solidFill>
              <a:latin typeface="+mj-lt"/>
            </a:endParaRPr>
          </a:p>
        </p:txBody>
      </p:sp>
      <p:sp>
        <p:nvSpPr>
          <p:cNvPr id="14" name="Rectangle 10">
            <a:extLst>
              <a:ext uri="{FF2B5EF4-FFF2-40B4-BE49-F238E27FC236}">
                <a16:creationId xmlns:a16="http://schemas.microsoft.com/office/drawing/2014/main" xmlns="" id="{7A8B24DD-58F1-45FC-8A8B-7AFC8EF91055}"/>
              </a:ext>
            </a:extLst>
          </p:cNvPr>
          <p:cNvSpPr>
            <a:spLocks noChangeArrowheads="1"/>
          </p:cNvSpPr>
          <p:nvPr/>
        </p:nvSpPr>
        <p:spPr bwMode="auto">
          <a:xfrm>
            <a:off x="4588373" y="4034649"/>
            <a:ext cx="2440944" cy="42473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286" rtl="0" eaLnBrk="1" fontAlgn="auto" latinLnBrk="0" hangingPunct="1">
              <a:lnSpc>
                <a:spcPct val="90000"/>
              </a:lnSpc>
              <a:spcBef>
                <a:spcPts val="0"/>
              </a:spcBef>
              <a:spcAft>
                <a:spcPts val="0"/>
              </a:spcAft>
              <a:buClrTx/>
              <a:buSzTx/>
              <a:buFontTx/>
              <a:buNone/>
              <a:tabLst/>
              <a:defRPr/>
            </a:pPr>
            <a:r>
              <a:rPr lang="vi-VN" sz="2400" b="1" noProof="0" dirty="0">
                <a:solidFill>
                  <a:srgbClr val="CC0066"/>
                </a:solidFill>
                <a:latin typeface="+mj-lt"/>
                <a:ea typeface="Arial Unicode MS"/>
                <a:cs typeface="Times New Roman" panose="02020603050405020304" pitchFamily="18" charset="0"/>
              </a:rPr>
              <a:t>Đảng phái</a:t>
            </a:r>
            <a:endParaRPr kumimoji="0" lang="pt-PT" sz="2400" b="1" u="none" strike="noStrike" kern="1200" cap="none" spc="0" normalizeH="0" baseline="0" noProof="0" dirty="0">
              <a:ln>
                <a:noFill/>
              </a:ln>
              <a:solidFill>
                <a:srgbClr val="CC0066"/>
              </a:solidFill>
              <a:effectLst/>
              <a:uLnTx/>
              <a:uFillTx/>
              <a:latin typeface="+mj-lt"/>
              <a:ea typeface="Arial Unicode MS"/>
              <a:cs typeface="Times New Roman" panose="02020603050405020304" pitchFamily="18" charset="0"/>
            </a:endParaRPr>
          </a:p>
        </p:txBody>
      </p:sp>
      <p:cxnSp>
        <p:nvCxnSpPr>
          <p:cNvPr id="16" name="Straight Arrow Connector 15">
            <a:extLst>
              <a:ext uri="{FF2B5EF4-FFF2-40B4-BE49-F238E27FC236}">
                <a16:creationId xmlns:a16="http://schemas.microsoft.com/office/drawing/2014/main" xmlns="" id="{0D69D7E0-EBFE-4792-9F7B-EA299465CE8C}"/>
              </a:ext>
            </a:extLst>
          </p:cNvPr>
          <p:cNvCxnSpPr>
            <a:stCxn id="8" idx="2"/>
          </p:cNvCxnSpPr>
          <p:nvPr/>
        </p:nvCxnSpPr>
        <p:spPr>
          <a:xfrm>
            <a:off x="3071495" y="2077525"/>
            <a:ext cx="0" cy="50562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a:extLst>
              <a:ext uri="{FF2B5EF4-FFF2-40B4-BE49-F238E27FC236}">
                <a16:creationId xmlns:a16="http://schemas.microsoft.com/office/drawing/2014/main" xmlns="" id="{E54A245F-B30C-4209-90FF-2BD3163EECF5}"/>
              </a:ext>
            </a:extLst>
          </p:cNvPr>
          <p:cNvCxnSpPr>
            <a:stCxn id="6" idx="2"/>
          </p:cNvCxnSpPr>
          <p:nvPr/>
        </p:nvCxnSpPr>
        <p:spPr>
          <a:xfrm>
            <a:off x="8803895" y="2075936"/>
            <a:ext cx="0" cy="5072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xmlns="" id="{1666D179-2021-4097-A6FF-67F3706D54BE}"/>
              </a:ext>
            </a:extLst>
          </p:cNvPr>
          <p:cNvCxnSpPr/>
          <p:nvPr/>
        </p:nvCxnSpPr>
        <p:spPr>
          <a:xfrm>
            <a:off x="4359000" y="1403196"/>
            <a:ext cx="315904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xmlns="" id="{32FD060C-BD95-4576-8207-C4190F7D95CF}"/>
              </a:ext>
            </a:extLst>
          </p:cNvPr>
          <p:cNvCxnSpPr>
            <a:cxnSpLocks/>
          </p:cNvCxnSpPr>
          <p:nvPr/>
        </p:nvCxnSpPr>
        <p:spPr>
          <a:xfrm flipH="1">
            <a:off x="4326298" y="1768024"/>
            <a:ext cx="3191742"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xmlns="" id="{FCAF41FA-30B2-4766-86A7-24B84810D4D2}"/>
              </a:ext>
            </a:extLst>
          </p:cNvPr>
          <p:cNvCxnSpPr>
            <a:cxnSpLocks/>
          </p:cNvCxnSpPr>
          <p:nvPr/>
        </p:nvCxnSpPr>
        <p:spPr>
          <a:xfrm>
            <a:off x="2869640" y="3747693"/>
            <a:ext cx="0" cy="485472"/>
          </a:xfrm>
          <a:prstGeom prst="line">
            <a:avLst/>
          </a:prstGeom>
        </p:spPr>
        <p:style>
          <a:lnRef idx="1">
            <a:schemeClr val="dk1"/>
          </a:lnRef>
          <a:fillRef idx="0">
            <a:schemeClr val="dk1"/>
          </a:fillRef>
          <a:effectRef idx="0">
            <a:schemeClr val="dk1"/>
          </a:effectRef>
          <a:fontRef idx="minor">
            <a:schemeClr val="tx1"/>
          </a:fontRef>
        </p:style>
      </p:cxnSp>
      <p:cxnSp>
        <p:nvCxnSpPr>
          <p:cNvPr id="30" name="Straight Arrow Connector 29">
            <a:extLst>
              <a:ext uri="{FF2B5EF4-FFF2-40B4-BE49-F238E27FC236}">
                <a16:creationId xmlns:a16="http://schemas.microsoft.com/office/drawing/2014/main" xmlns="" id="{7A595E23-5580-4638-916A-23439AC1BBE9}"/>
              </a:ext>
            </a:extLst>
          </p:cNvPr>
          <p:cNvCxnSpPr/>
          <p:nvPr/>
        </p:nvCxnSpPr>
        <p:spPr>
          <a:xfrm>
            <a:off x="2869636" y="4233165"/>
            <a:ext cx="153767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2" name="Straight Connector 31">
            <a:extLst>
              <a:ext uri="{FF2B5EF4-FFF2-40B4-BE49-F238E27FC236}">
                <a16:creationId xmlns:a16="http://schemas.microsoft.com/office/drawing/2014/main" xmlns="" id="{B14EF01F-6D13-4841-BE8F-C971F3DB9256}"/>
              </a:ext>
            </a:extLst>
          </p:cNvPr>
          <p:cNvCxnSpPr>
            <a:cxnSpLocks/>
            <a:stCxn id="13" idx="2"/>
          </p:cNvCxnSpPr>
          <p:nvPr/>
        </p:nvCxnSpPr>
        <p:spPr>
          <a:xfrm flipH="1">
            <a:off x="8977515" y="3702044"/>
            <a:ext cx="2" cy="531121"/>
          </a:xfrm>
          <a:prstGeom prst="line">
            <a:avLst/>
          </a:prstGeom>
        </p:spPr>
        <p:style>
          <a:lnRef idx="1">
            <a:schemeClr val="dk1"/>
          </a:lnRef>
          <a:fillRef idx="0">
            <a:schemeClr val="dk1"/>
          </a:fillRef>
          <a:effectRef idx="0">
            <a:schemeClr val="dk1"/>
          </a:effectRef>
          <a:fontRef idx="minor">
            <a:schemeClr val="tx1"/>
          </a:fontRef>
        </p:style>
      </p:cxnSp>
      <p:cxnSp>
        <p:nvCxnSpPr>
          <p:cNvPr id="34" name="Straight Arrow Connector 33">
            <a:extLst>
              <a:ext uri="{FF2B5EF4-FFF2-40B4-BE49-F238E27FC236}">
                <a16:creationId xmlns:a16="http://schemas.microsoft.com/office/drawing/2014/main" xmlns="" id="{FB0EC644-3E81-4C63-BEF5-BA84DE1063CE}"/>
              </a:ext>
            </a:extLst>
          </p:cNvPr>
          <p:cNvCxnSpPr>
            <a:cxnSpLocks/>
          </p:cNvCxnSpPr>
          <p:nvPr/>
        </p:nvCxnSpPr>
        <p:spPr>
          <a:xfrm flipH="1">
            <a:off x="7146451" y="4233165"/>
            <a:ext cx="1831064"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3074" name="Picture 2" descr="Kỷ niệm 151 năm ngày sinh V.I.Lênin: 22/4/1870 - 22/4/2021">
            <a:extLst>
              <a:ext uri="{FF2B5EF4-FFF2-40B4-BE49-F238E27FC236}">
                <a16:creationId xmlns:a16="http://schemas.microsoft.com/office/drawing/2014/main" xmlns="" id="{D9BB5EEA-6C1E-487E-AFA1-0C09B2DA43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2574" y="4811150"/>
            <a:ext cx="2626829" cy="2000707"/>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a:extLst>
              <a:ext uri="{FF2B5EF4-FFF2-40B4-BE49-F238E27FC236}">
                <a16:creationId xmlns:a16="http://schemas.microsoft.com/office/drawing/2014/main" xmlns="" id="{36A48F28-1A85-4BD8-85D3-69136D2CB8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666" y="5265067"/>
            <a:ext cx="2209454" cy="1473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TextBox 41">
            <a:extLst>
              <a:ext uri="{FF2B5EF4-FFF2-40B4-BE49-F238E27FC236}">
                <a16:creationId xmlns:a16="http://schemas.microsoft.com/office/drawing/2014/main" xmlns="" id="{3A93A91D-FBE5-47B0-B9A9-B0D8AD496CFD}"/>
              </a:ext>
            </a:extLst>
          </p:cNvPr>
          <p:cNvSpPr txBox="1"/>
          <p:nvPr/>
        </p:nvSpPr>
        <p:spPr>
          <a:xfrm>
            <a:off x="2798369" y="4562814"/>
            <a:ext cx="6280301" cy="646331"/>
          </a:xfrm>
          <a:prstGeom prst="rect">
            <a:avLst/>
          </a:prstGeom>
          <a:noFill/>
        </p:spPr>
        <p:txBody>
          <a:bodyPr wrap="square">
            <a:spAutoFit/>
          </a:bodyPr>
          <a:lstStyle/>
          <a:p>
            <a:pPr algn="ctr"/>
            <a:r>
              <a:rPr lang="vi-VN" b="0" i="0" dirty="0">
                <a:solidFill>
                  <a:srgbClr val="002060"/>
                </a:solidFill>
                <a:effectLst/>
                <a:latin typeface="Helvetica Neue"/>
              </a:rPr>
              <a:t>Cử người của mình nắm giữ những chức vụ chủ chốt trong bộ máy nhà nước: Tổng thống, thủ tướng, nghị viện… </a:t>
            </a:r>
            <a:endParaRPr lang="en-US" dirty="0">
              <a:solidFill>
                <a:srgbClr val="002060"/>
              </a:solidFill>
            </a:endParaRPr>
          </a:p>
        </p:txBody>
      </p:sp>
      <p:sp>
        <p:nvSpPr>
          <p:cNvPr id="46" name="Horizontal Scroll 7">
            <a:extLst>
              <a:ext uri="{FF2B5EF4-FFF2-40B4-BE49-F238E27FC236}">
                <a16:creationId xmlns:a16="http://schemas.microsoft.com/office/drawing/2014/main" xmlns="" id="{4B4153E3-3341-45A6-8204-573BDAAF86B0}"/>
              </a:ext>
            </a:extLst>
          </p:cNvPr>
          <p:cNvSpPr/>
          <p:nvPr/>
        </p:nvSpPr>
        <p:spPr>
          <a:xfrm>
            <a:off x="2838509" y="5181099"/>
            <a:ext cx="5813946" cy="1557323"/>
          </a:xfrm>
          <a:prstGeom prst="horizontalScroll">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52" name="Rectangle 51">
            <a:extLst>
              <a:ext uri="{FF2B5EF4-FFF2-40B4-BE49-F238E27FC236}">
                <a16:creationId xmlns:a16="http://schemas.microsoft.com/office/drawing/2014/main" xmlns="" id="{DCFF1F4D-8EA2-4DF0-8EE4-4A167020701F}"/>
              </a:ext>
            </a:extLst>
          </p:cNvPr>
          <p:cNvSpPr/>
          <p:nvPr/>
        </p:nvSpPr>
        <p:spPr>
          <a:xfrm>
            <a:off x="3131200" y="5416042"/>
            <a:ext cx="5278139" cy="1015663"/>
          </a:xfrm>
          <a:prstGeom prst="rect">
            <a:avLst/>
          </a:prstGeom>
          <a:solidFill>
            <a:schemeClr val="bg1"/>
          </a:solidFill>
          <a:ln>
            <a:solidFill>
              <a:schemeClr val="bg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Hôm</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nay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là</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bộ</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trưởng</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ngày</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mai</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là</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chủ</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ngân</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hàng</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hôm</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nay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là</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chủ</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ngân</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hàng</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ngày</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mai</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là</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endParaRPr kumimoji="0" lang="vi-VN"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b</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ộ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trưởng</a:t>
            </a:r>
            <a:endParaRPr kumimoji="0" lang="en-US"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endParaRPr>
          </a:p>
        </p:txBody>
      </p:sp>
      <p:cxnSp>
        <p:nvCxnSpPr>
          <p:cNvPr id="53" name="Straight Arrow Connector 52">
            <a:extLst>
              <a:ext uri="{FF2B5EF4-FFF2-40B4-BE49-F238E27FC236}">
                <a16:creationId xmlns:a16="http://schemas.microsoft.com/office/drawing/2014/main" xmlns="" id="{89066229-1003-4F75-B718-62B7D0401289}"/>
              </a:ext>
            </a:extLst>
          </p:cNvPr>
          <p:cNvCxnSpPr>
            <a:cxnSpLocks/>
          </p:cNvCxnSpPr>
          <p:nvPr/>
        </p:nvCxnSpPr>
        <p:spPr>
          <a:xfrm flipH="1">
            <a:off x="8734399" y="6069084"/>
            <a:ext cx="48623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98941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2000"/>
                                        <p:tgtEl>
                                          <p:spTgt spid="5"/>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in)">
                                      <p:cBhvr>
                                        <p:cTn id="21" dur="2000"/>
                                        <p:tgtEl>
                                          <p:spTgt spid="6"/>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ircle(in)">
                                      <p:cBhvr>
                                        <p:cTn id="27" dur="2000"/>
                                        <p:tgtEl>
                                          <p:spTgt spid="10"/>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circle(in)">
                                      <p:cBhvr>
                                        <p:cTn id="30" dur="2000"/>
                                        <p:tgtEl>
                                          <p:spTgt spid="11"/>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circle(in)">
                                      <p:cBhvr>
                                        <p:cTn id="33" dur="2000"/>
                                        <p:tgtEl>
                                          <p:spTgt spid="12"/>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circle(in)">
                                      <p:cBhvr>
                                        <p:cTn id="36" dur="2000"/>
                                        <p:tgtEl>
                                          <p:spTgt spid="13"/>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circle(in)">
                                      <p:cBhvr>
                                        <p:cTn id="39" dur="2000"/>
                                        <p:tgtEl>
                                          <p:spTgt spid="14"/>
                                        </p:tgtEl>
                                      </p:cBhvr>
                                    </p:animEffect>
                                  </p:childTnLst>
                                </p:cTn>
                              </p:par>
                              <p:par>
                                <p:cTn id="40" presetID="6" presetClass="entr" presetSubtype="16"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circle(in)">
                                      <p:cBhvr>
                                        <p:cTn id="42" dur="2000"/>
                                        <p:tgtEl>
                                          <p:spTgt spid="16"/>
                                        </p:tgtEl>
                                      </p:cBhvr>
                                    </p:animEffect>
                                  </p:childTnLst>
                                </p:cTn>
                              </p:par>
                              <p:par>
                                <p:cTn id="43" presetID="6" presetClass="entr" presetSubtype="16"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circle(in)">
                                      <p:cBhvr>
                                        <p:cTn id="45" dur="2000"/>
                                        <p:tgtEl>
                                          <p:spTgt spid="18"/>
                                        </p:tgtEl>
                                      </p:cBhvr>
                                    </p:animEffect>
                                  </p:childTnLst>
                                </p:cTn>
                              </p:par>
                              <p:par>
                                <p:cTn id="46" presetID="6"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circle(in)">
                                      <p:cBhvr>
                                        <p:cTn id="48" dur="2000"/>
                                        <p:tgtEl>
                                          <p:spTgt spid="20"/>
                                        </p:tgtEl>
                                      </p:cBhvr>
                                    </p:animEffect>
                                  </p:childTnLst>
                                </p:cTn>
                              </p:par>
                              <p:par>
                                <p:cTn id="49" presetID="6" presetClass="entr" presetSubtype="16"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circle(in)">
                                      <p:cBhvr>
                                        <p:cTn id="51" dur="2000"/>
                                        <p:tgtEl>
                                          <p:spTgt spid="22"/>
                                        </p:tgtEl>
                                      </p:cBhvr>
                                    </p:animEffect>
                                  </p:childTnLst>
                                </p:cTn>
                              </p:par>
                              <p:par>
                                <p:cTn id="52" presetID="6" presetClass="entr" presetSubtype="16" fill="hold" nodeType="with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circle(in)">
                                      <p:cBhvr>
                                        <p:cTn id="54" dur="2000"/>
                                        <p:tgtEl>
                                          <p:spTgt spid="28"/>
                                        </p:tgtEl>
                                      </p:cBhvr>
                                    </p:animEffect>
                                  </p:childTnLst>
                                </p:cTn>
                              </p:par>
                              <p:par>
                                <p:cTn id="55" presetID="6" presetClass="entr" presetSubtype="16"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circle(in)">
                                      <p:cBhvr>
                                        <p:cTn id="57" dur="2000"/>
                                        <p:tgtEl>
                                          <p:spTgt spid="30"/>
                                        </p:tgtEl>
                                      </p:cBhvr>
                                    </p:animEffect>
                                  </p:childTnLst>
                                </p:cTn>
                              </p:par>
                              <p:par>
                                <p:cTn id="58" presetID="6" presetClass="entr" presetSubtype="16" fill="hold" nodeType="with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circle(in)">
                                      <p:cBhvr>
                                        <p:cTn id="60" dur="2000"/>
                                        <p:tgtEl>
                                          <p:spTgt spid="32"/>
                                        </p:tgtEl>
                                      </p:cBhvr>
                                    </p:animEffect>
                                  </p:childTnLst>
                                </p:cTn>
                              </p:par>
                              <p:par>
                                <p:cTn id="61" presetID="6" presetClass="entr" presetSubtype="16" fill="hold" nodeType="with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circle(in)">
                                      <p:cBhvr>
                                        <p:cTn id="63" dur="2000"/>
                                        <p:tgtEl>
                                          <p:spTgt spid="34"/>
                                        </p:tgtEl>
                                      </p:cBhvr>
                                    </p:animEffect>
                                  </p:childTnLst>
                                </p:cTn>
                              </p:par>
                              <p:par>
                                <p:cTn id="64" presetID="6" presetClass="entr" presetSubtype="16" fill="hold" nodeType="withEffect">
                                  <p:stCondLst>
                                    <p:cond delay="0"/>
                                  </p:stCondLst>
                                  <p:childTnLst>
                                    <p:set>
                                      <p:cBhvr>
                                        <p:cTn id="65" dur="1" fill="hold">
                                          <p:stCondLst>
                                            <p:cond delay="0"/>
                                          </p:stCondLst>
                                        </p:cTn>
                                        <p:tgtEl>
                                          <p:spTgt spid="3074"/>
                                        </p:tgtEl>
                                        <p:attrNameLst>
                                          <p:attrName>style.visibility</p:attrName>
                                        </p:attrNameLst>
                                      </p:cBhvr>
                                      <p:to>
                                        <p:strVal val="visible"/>
                                      </p:to>
                                    </p:set>
                                    <p:animEffect transition="in" filter="circle(in)">
                                      <p:cBhvr>
                                        <p:cTn id="66" dur="2000"/>
                                        <p:tgtEl>
                                          <p:spTgt spid="3074"/>
                                        </p:tgtEl>
                                      </p:cBhvr>
                                    </p:animEffect>
                                  </p:childTnLst>
                                </p:cTn>
                              </p:par>
                              <p:par>
                                <p:cTn id="67" presetID="6" presetClass="entr" presetSubtype="16" fill="hold" nodeType="withEffect">
                                  <p:stCondLst>
                                    <p:cond delay="0"/>
                                  </p:stCondLst>
                                  <p:childTnLst>
                                    <p:set>
                                      <p:cBhvr>
                                        <p:cTn id="68" dur="1" fill="hold">
                                          <p:stCondLst>
                                            <p:cond delay="0"/>
                                          </p:stCondLst>
                                        </p:cTn>
                                        <p:tgtEl>
                                          <p:spTgt spid="3075"/>
                                        </p:tgtEl>
                                        <p:attrNameLst>
                                          <p:attrName>style.visibility</p:attrName>
                                        </p:attrNameLst>
                                      </p:cBhvr>
                                      <p:to>
                                        <p:strVal val="visible"/>
                                      </p:to>
                                    </p:set>
                                    <p:animEffect transition="in" filter="circle(in)">
                                      <p:cBhvr>
                                        <p:cTn id="69" dur="2000"/>
                                        <p:tgtEl>
                                          <p:spTgt spid="3075"/>
                                        </p:tgtEl>
                                      </p:cBhvr>
                                    </p:animEffect>
                                  </p:childTnLst>
                                </p:cTn>
                              </p:par>
                              <p:par>
                                <p:cTn id="70" presetID="6" presetClass="entr" presetSubtype="16" fill="hold" grpId="0" nodeType="withEffect">
                                  <p:stCondLst>
                                    <p:cond delay="0"/>
                                  </p:stCondLst>
                                  <p:childTnLst>
                                    <p:set>
                                      <p:cBhvr>
                                        <p:cTn id="71" dur="1" fill="hold">
                                          <p:stCondLst>
                                            <p:cond delay="0"/>
                                          </p:stCondLst>
                                        </p:cTn>
                                        <p:tgtEl>
                                          <p:spTgt spid="42"/>
                                        </p:tgtEl>
                                        <p:attrNameLst>
                                          <p:attrName>style.visibility</p:attrName>
                                        </p:attrNameLst>
                                      </p:cBhvr>
                                      <p:to>
                                        <p:strVal val="visible"/>
                                      </p:to>
                                    </p:set>
                                    <p:animEffect transition="in" filter="circle(in)">
                                      <p:cBhvr>
                                        <p:cTn id="72" dur="2000"/>
                                        <p:tgtEl>
                                          <p:spTgt spid="42"/>
                                        </p:tgtEl>
                                      </p:cBhvr>
                                    </p:animEffect>
                                  </p:childTnLst>
                                </p:cTn>
                              </p:par>
                              <p:par>
                                <p:cTn id="73" presetID="6" presetClass="entr" presetSubtype="16"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Effect transition="in" filter="circle(in)">
                                      <p:cBhvr>
                                        <p:cTn id="75" dur="2000"/>
                                        <p:tgtEl>
                                          <p:spTgt spid="46"/>
                                        </p:tgtEl>
                                      </p:cBhvr>
                                    </p:animEffect>
                                  </p:childTnLst>
                                </p:cTn>
                              </p:par>
                              <p:par>
                                <p:cTn id="76" presetID="6" presetClass="entr" presetSubtype="16" fill="hold" grpId="0" nodeType="withEffect">
                                  <p:stCondLst>
                                    <p:cond delay="0"/>
                                  </p:stCondLst>
                                  <p:childTnLst>
                                    <p:set>
                                      <p:cBhvr>
                                        <p:cTn id="77" dur="1" fill="hold">
                                          <p:stCondLst>
                                            <p:cond delay="0"/>
                                          </p:stCondLst>
                                        </p:cTn>
                                        <p:tgtEl>
                                          <p:spTgt spid="52"/>
                                        </p:tgtEl>
                                        <p:attrNameLst>
                                          <p:attrName>style.visibility</p:attrName>
                                        </p:attrNameLst>
                                      </p:cBhvr>
                                      <p:to>
                                        <p:strVal val="visible"/>
                                      </p:to>
                                    </p:set>
                                    <p:animEffect transition="in" filter="circle(in)">
                                      <p:cBhvr>
                                        <p:cTn id="78" dur="2000"/>
                                        <p:tgtEl>
                                          <p:spTgt spid="52"/>
                                        </p:tgtEl>
                                      </p:cBhvr>
                                    </p:animEffect>
                                  </p:childTnLst>
                                </p:cTn>
                              </p:par>
                              <p:par>
                                <p:cTn id="79" presetID="6" presetClass="entr" presetSubtype="16" fill="hold" nodeType="withEffect">
                                  <p:stCondLst>
                                    <p:cond delay="0"/>
                                  </p:stCondLst>
                                  <p:childTnLst>
                                    <p:set>
                                      <p:cBhvr>
                                        <p:cTn id="80" dur="1" fill="hold">
                                          <p:stCondLst>
                                            <p:cond delay="0"/>
                                          </p:stCondLst>
                                        </p:cTn>
                                        <p:tgtEl>
                                          <p:spTgt spid="53"/>
                                        </p:tgtEl>
                                        <p:attrNameLst>
                                          <p:attrName>style.visibility</p:attrName>
                                        </p:attrNameLst>
                                      </p:cBhvr>
                                      <p:to>
                                        <p:strVal val="visible"/>
                                      </p:to>
                                    </p:set>
                                    <p:animEffect transition="in" filter="circle(in)">
                                      <p:cBhvr>
                                        <p:cTn id="81" dur="2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p:bldP spid="11" grpId="0"/>
      <p:bldP spid="12" grpId="0"/>
      <p:bldP spid="13" grpId="0"/>
      <p:bldP spid="14" grpId="0" animBg="1"/>
      <p:bldP spid="42" grpId="0"/>
      <p:bldP spid="46" grpId="0" animBg="1"/>
      <p:bldP spid="5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xmlns="" id="{90E51A62-43E3-467E-BB0E-C2E11D2E8179}"/>
              </a:ext>
            </a:extLst>
          </p:cNvPr>
          <p:cNvSpPr txBox="1"/>
          <p:nvPr/>
        </p:nvSpPr>
        <p:spPr>
          <a:xfrm>
            <a:off x="1121712" y="452883"/>
            <a:ext cx="10179339" cy="461665"/>
          </a:xfrm>
          <a:prstGeom prst="rect">
            <a:avLst/>
          </a:prstGeom>
          <a:noFill/>
          <a:ln>
            <a:solidFill>
              <a:schemeClr val="tx1"/>
            </a:solidFill>
          </a:ln>
        </p:spPr>
        <p:txBody>
          <a:bodyPr wrap="square">
            <a:spAutoFit/>
          </a:bodyPr>
          <a:lstStyle/>
          <a:p>
            <a:pPr algn="ctr"/>
            <a:r>
              <a:rPr lang="vi-VN" sz="2400" b="1" i="0" dirty="0">
                <a:solidFill>
                  <a:srgbClr val="660066"/>
                </a:solidFill>
                <a:effectLst/>
                <a:latin typeface="Arial Đen"/>
              </a:rPr>
              <a:t>4.2.2.1. Sự kết hợp về nhân sự giữa tổ chức độc quyền và nhà nước</a:t>
            </a:r>
          </a:p>
        </p:txBody>
      </p:sp>
      <p:sp>
        <p:nvSpPr>
          <p:cNvPr id="19" name="TextBox 18">
            <a:extLst>
              <a:ext uri="{FF2B5EF4-FFF2-40B4-BE49-F238E27FC236}">
                <a16:creationId xmlns:a16="http://schemas.microsoft.com/office/drawing/2014/main" xmlns="" id="{6F06234C-9804-4912-9129-F1D5E42E2DF8}"/>
              </a:ext>
            </a:extLst>
          </p:cNvPr>
          <p:cNvSpPr txBox="1"/>
          <p:nvPr/>
        </p:nvSpPr>
        <p:spPr>
          <a:xfrm>
            <a:off x="1121713" y="1168919"/>
            <a:ext cx="6052810" cy="707886"/>
          </a:xfrm>
          <a:prstGeom prst="rect">
            <a:avLst/>
          </a:prstGeom>
          <a:noFill/>
        </p:spPr>
        <p:txBody>
          <a:bodyPr wrap="square">
            <a:spAutoFit/>
          </a:bodyPr>
          <a:lstStyle/>
          <a:p>
            <a:pPr marL="285750" indent="-285750" algn="just">
              <a:buFont typeface="Wingdings" panose="05000000000000000000" pitchFamily="2" charset="2"/>
              <a:buChar char="Ø"/>
            </a:pPr>
            <a:r>
              <a:rPr lang="vi-VN" sz="2000" dirty="0">
                <a:solidFill>
                  <a:srgbClr val="002060"/>
                </a:solidFill>
              </a:rPr>
              <a:t>X</a:t>
            </a:r>
            <a:r>
              <a:rPr lang="en-US" sz="2000" b="0" i="0" dirty="0" err="1">
                <a:solidFill>
                  <a:srgbClr val="002060"/>
                </a:solidFill>
                <a:effectLst/>
              </a:rPr>
              <a:t>uất</a:t>
            </a:r>
            <a:r>
              <a:rPr lang="en-US" sz="2000" b="0" i="0" dirty="0">
                <a:solidFill>
                  <a:srgbClr val="002060"/>
                </a:solidFill>
                <a:effectLst/>
              </a:rPr>
              <a:t> </a:t>
            </a:r>
            <a:r>
              <a:rPr lang="en-US" sz="2000" b="0" i="0" dirty="0" err="1">
                <a:solidFill>
                  <a:srgbClr val="002060"/>
                </a:solidFill>
                <a:effectLst/>
              </a:rPr>
              <a:t>hiện</a:t>
            </a:r>
            <a:r>
              <a:rPr lang="en-US" sz="2000" b="0" i="0" dirty="0">
                <a:solidFill>
                  <a:srgbClr val="002060"/>
                </a:solidFill>
                <a:effectLst/>
              </a:rPr>
              <a:t> </a:t>
            </a:r>
            <a:r>
              <a:rPr lang="en-US" sz="2000" b="0" i="0" dirty="0" err="1">
                <a:solidFill>
                  <a:srgbClr val="002060"/>
                </a:solidFill>
                <a:effectLst/>
              </a:rPr>
              <a:t>các</a:t>
            </a:r>
            <a:r>
              <a:rPr lang="en-US" sz="2000" b="0" i="0" dirty="0">
                <a:solidFill>
                  <a:srgbClr val="002060"/>
                </a:solidFill>
                <a:effectLst/>
              </a:rPr>
              <a:t> </a:t>
            </a:r>
            <a:r>
              <a:rPr lang="en-US" sz="2000" b="1" i="0" dirty="0" err="1">
                <a:solidFill>
                  <a:srgbClr val="CC0066"/>
                </a:solidFill>
                <a:effectLst/>
              </a:rPr>
              <a:t>hội</a:t>
            </a:r>
            <a:r>
              <a:rPr lang="en-US" sz="2000" b="1" i="0" dirty="0">
                <a:solidFill>
                  <a:srgbClr val="CC0066"/>
                </a:solidFill>
                <a:effectLst/>
              </a:rPr>
              <a:t> </a:t>
            </a:r>
            <a:r>
              <a:rPr lang="en-US" sz="2000" b="1" i="0" dirty="0" err="1">
                <a:solidFill>
                  <a:srgbClr val="CC0066"/>
                </a:solidFill>
                <a:effectLst/>
              </a:rPr>
              <a:t>chủ</a:t>
            </a:r>
            <a:r>
              <a:rPr lang="en-US" sz="2000" b="1" i="0" dirty="0">
                <a:solidFill>
                  <a:srgbClr val="CC0066"/>
                </a:solidFill>
                <a:effectLst/>
              </a:rPr>
              <a:t> </a:t>
            </a:r>
            <a:r>
              <a:rPr lang="en-US" sz="2000" b="1" i="0" dirty="0" err="1">
                <a:solidFill>
                  <a:srgbClr val="CC0066"/>
                </a:solidFill>
                <a:effectLst/>
              </a:rPr>
              <a:t>xí</a:t>
            </a:r>
            <a:r>
              <a:rPr lang="en-US" sz="2000" b="1" i="0" dirty="0">
                <a:solidFill>
                  <a:srgbClr val="CC0066"/>
                </a:solidFill>
                <a:effectLst/>
              </a:rPr>
              <a:t> </a:t>
            </a:r>
            <a:r>
              <a:rPr lang="en-US" sz="2000" b="1" i="0" dirty="0" err="1">
                <a:solidFill>
                  <a:srgbClr val="CC0066"/>
                </a:solidFill>
                <a:effectLst/>
              </a:rPr>
              <a:t>nghiệp</a:t>
            </a:r>
            <a:r>
              <a:rPr lang="en-US" sz="2000" b="1" i="0" dirty="0">
                <a:solidFill>
                  <a:srgbClr val="CC0066"/>
                </a:solidFill>
                <a:effectLst/>
              </a:rPr>
              <a:t> </a:t>
            </a:r>
            <a:r>
              <a:rPr lang="en-US" sz="2000" b="0" i="0" dirty="0" err="1">
                <a:solidFill>
                  <a:srgbClr val="002060"/>
                </a:solidFill>
                <a:effectLst/>
              </a:rPr>
              <a:t>mang</a:t>
            </a:r>
            <a:r>
              <a:rPr lang="en-US" sz="2000" b="0" i="0" dirty="0">
                <a:solidFill>
                  <a:srgbClr val="002060"/>
                </a:solidFill>
                <a:effectLst/>
              </a:rPr>
              <a:t> </a:t>
            </a:r>
            <a:r>
              <a:rPr lang="en-US" sz="2000" b="0" i="0" dirty="0" err="1">
                <a:solidFill>
                  <a:srgbClr val="002060"/>
                </a:solidFill>
                <a:effectLst/>
              </a:rPr>
              <a:t>những</a:t>
            </a:r>
            <a:r>
              <a:rPr lang="en-US" sz="2000" b="0" i="0" dirty="0">
                <a:solidFill>
                  <a:srgbClr val="002060"/>
                </a:solidFill>
                <a:effectLst/>
              </a:rPr>
              <a:t> </a:t>
            </a:r>
            <a:r>
              <a:rPr lang="en-US" sz="2000" b="0" i="0" dirty="0" err="1">
                <a:solidFill>
                  <a:srgbClr val="002060"/>
                </a:solidFill>
                <a:effectLst/>
              </a:rPr>
              <a:t>tên</a:t>
            </a:r>
            <a:r>
              <a:rPr lang="en-US" sz="2000" b="0" i="0" dirty="0">
                <a:solidFill>
                  <a:srgbClr val="002060"/>
                </a:solidFill>
                <a:effectLst/>
              </a:rPr>
              <a:t> </a:t>
            </a:r>
            <a:r>
              <a:rPr lang="en-US" sz="2000" b="0" i="0" dirty="0" err="1">
                <a:solidFill>
                  <a:srgbClr val="002060"/>
                </a:solidFill>
                <a:effectLst/>
              </a:rPr>
              <a:t>khác</a:t>
            </a:r>
            <a:r>
              <a:rPr lang="en-US" sz="2000" b="0" i="0" dirty="0">
                <a:solidFill>
                  <a:srgbClr val="002060"/>
                </a:solidFill>
                <a:effectLst/>
              </a:rPr>
              <a:t> </a:t>
            </a:r>
            <a:r>
              <a:rPr lang="vi-VN" sz="2000" b="0" i="0" dirty="0">
                <a:solidFill>
                  <a:srgbClr val="002060"/>
                </a:solidFill>
                <a:effectLst/>
              </a:rPr>
              <a:t>nhau:</a:t>
            </a:r>
            <a:endParaRPr lang="en-US" sz="2000" dirty="0">
              <a:solidFill>
                <a:srgbClr val="002060"/>
              </a:solidFill>
            </a:endParaRPr>
          </a:p>
        </p:txBody>
      </p:sp>
      <p:sp>
        <p:nvSpPr>
          <p:cNvPr id="23" name="TextBox 22">
            <a:extLst>
              <a:ext uri="{FF2B5EF4-FFF2-40B4-BE49-F238E27FC236}">
                <a16:creationId xmlns:a16="http://schemas.microsoft.com/office/drawing/2014/main" xmlns="" id="{832F1981-5E49-4106-8734-4719E79046B5}"/>
              </a:ext>
            </a:extLst>
          </p:cNvPr>
          <p:cNvSpPr txBox="1"/>
          <p:nvPr/>
        </p:nvSpPr>
        <p:spPr>
          <a:xfrm>
            <a:off x="1121709" y="5068235"/>
            <a:ext cx="9915384" cy="369332"/>
          </a:xfrm>
          <a:prstGeom prst="rect">
            <a:avLst/>
          </a:prstGeom>
          <a:noFill/>
        </p:spPr>
        <p:txBody>
          <a:bodyPr wrap="square">
            <a:spAutoFit/>
          </a:bodyPr>
          <a:lstStyle/>
          <a:p>
            <a:r>
              <a:rPr lang="vi-VN" b="1" i="0" dirty="0">
                <a:solidFill>
                  <a:srgbClr val="663300"/>
                </a:solidFill>
                <a:effectLst/>
                <a:latin typeface="Helvetica Neue"/>
              </a:rPr>
              <a:t>trở thành lực lượng chính trị, kinh tế to lớn, là chỗ dựa cho CNTBĐQ nhà nước. </a:t>
            </a:r>
            <a:endParaRPr lang="en-US" b="1" dirty="0">
              <a:solidFill>
                <a:srgbClr val="663300"/>
              </a:solidFill>
            </a:endParaRPr>
          </a:p>
        </p:txBody>
      </p:sp>
      <p:sp>
        <p:nvSpPr>
          <p:cNvPr id="25" name="TextBox 24">
            <a:extLst>
              <a:ext uri="{FF2B5EF4-FFF2-40B4-BE49-F238E27FC236}">
                <a16:creationId xmlns:a16="http://schemas.microsoft.com/office/drawing/2014/main" xmlns="" id="{F0A292B4-45C0-4AF4-84F0-83E83F3E926F}"/>
              </a:ext>
            </a:extLst>
          </p:cNvPr>
          <p:cNvSpPr txBox="1"/>
          <p:nvPr/>
        </p:nvSpPr>
        <p:spPr>
          <a:xfrm>
            <a:off x="1370236" y="3804118"/>
            <a:ext cx="5804287" cy="1200329"/>
          </a:xfrm>
          <a:prstGeom prst="rect">
            <a:avLst/>
          </a:prstGeom>
          <a:noFill/>
        </p:spPr>
        <p:txBody>
          <a:bodyPr wrap="square">
            <a:spAutoFit/>
          </a:bodyPr>
          <a:lstStyle/>
          <a:p>
            <a:pPr marL="285750" indent="-285750">
              <a:buFont typeface="Wingdings" panose="05000000000000000000" pitchFamily="2" charset="2"/>
              <a:buChar char="Ø"/>
            </a:pPr>
            <a:r>
              <a:rPr lang="vi-VN" b="0" i="0" dirty="0">
                <a:solidFill>
                  <a:srgbClr val="002060"/>
                </a:solidFill>
                <a:effectLst/>
                <a:latin typeface="Helvetica Neue"/>
              </a:rPr>
              <a:t>Các hội chủ xí nghiệp còn lập ra các ban, các ủy ban tư vấn đủ loại bên cạnh các bộ, </a:t>
            </a:r>
            <a:r>
              <a:rPr lang="vi-VN" b="0" i="0" dirty="0">
                <a:solidFill>
                  <a:srgbClr val="002060"/>
                </a:solidFill>
                <a:effectLst/>
                <a:latin typeface="Times New Roman" panose="02020603050405020304" pitchFamily="18" charset="0"/>
                <a:cs typeface="Times New Roman" panose="02020603050405020304" pitchFamily="18" charset="0"/>
              </a:rPr>
              <a:t>→ </a:t>
            </a:r>
            <a:r>
              <a:rPr lang="vi-VN" b="0" i="0" dirty="0">
                <a:solidFill>
                  <a:srgbClr val="002060"/>
                </a:solidFill>
                <a:effectLst/>
                <a:latin typeface="Helvetica Neue"/>
              </a:rPr>
              <a:t>“lái” hoạt động của nhà nước theo ý đồ chiến lược của mình </a:t>
            </a:r>
            <a:r>
              <a:rPr lang="vi-VN" b="0" i="0" dirty="0">
                <a:solidFill>
                  <a:srgbClr val="002060"/>
                </a:solidFill>
                <a:effectLst/>
                <a:latin typeface="Times New Roman" panose="02020603050405020304" pitchFamily="18" charset="0"/>
                <a:cs typeface="Times New Roman" panose="02020603050405020304" pitchFamily="18" charset="0"/>
              </a:rPr>
              <a:t>→ </a:t>
            </a:r>
            <a:r>
              <a:rPr lang="vi-VN" b="1" i="0" dirty="0">
                <a:solidFill>
                  <a:srgbClr val="CC0066"/>
                </a:solidFill>
                <a:effectLst/>
                <a:latin typeface="Times New Roman" panose="02020603050405020304" pitchFamily="18" charset="0"/>
                <a:cs typeface="Times New Roman" panose="02020603050405020304" pitchFamily="18" charset="0"/>
              </a:rPr>
              <a:t>“</a:t>
            </a:r>
            <a:r>
              <a:rPr lang="vi-VN" b="1" i="0" dirty="0">
                <a:solidFill>
                  <a:srgbClr val="CC0066"/>
                </a:solidFill>
                <a:effectLst/>
                <a:latin typeface="Helvetica Neue"/>
              </a:rPr>
              <a:t>những chính phủ đằng sau chính phủ”. </a:t>
            </a:r>
            <a:endParaRPr lang="en-US" b="1" dirty="0">
              <a:solidFill>
                <a:srgbClr val="CC0066"/>
              </a:solidFill>
            </a:endParaRPr>
          </a:p>
        </p:txBody>
      </p:sp>
      <p:sp>
        <p:nvSpPr>
          <p:cNvPr id="27" name="TextBox 26">
            <a:extLst>
              <a:ext uri="{FF2B5EF4-FFF2-40B4-BE49-F238E27FC236}">
                <a16:creationId xmlns:a16="http://schemas.microsoft.com/office/drawing/2014/main" xmlns="" id="{B7D0E838-52C2-4E26-A462-66A64444E375}"/>
              </a:ext>
            </a:extLst>
          </p:cNvPr>
          <p:cNvSpPr txBox="1"/>
          <p:nvPr/>
        </p:nvSpPr>
        <p:spPr>
          <a:xfrm>
            <a:off x="2358187" y="1940593"/>
            <a:ext cx="4605321" cy="1754326"/>
          </a:xfrm>
          <a:prstGeom prst="rect">
            <a:avLst/>
          </a:prstGeom>
          <a:noFill/>
        </p:spPr>
        <p:txBody>
          <a:bodyPr wrap="square">
            <a:spAutoFit/>
          </a:bodyPr>
          <a:lstStyle/>
          <a:p>
            <a:pPr marL="285750" indent="-285750">
              <a:buFont typeface="Wingdings" panose="05000000000000000000" pitchFamily="2" charset="2"/>
              <a:buChar char="ü"/>
            </a:pPr>
            <a:r>
              <a:rPr lang="vi-VN" b="0" i="0" dirty="0">
                <a:effectLst/>
                <a:latin typeface="Muli"/>
              </a:rPr>
              <a:t>Hội Công nghiệp toàn quốc Mỹ, </a:t>
            </a:r>
          </a:p>
          <a:p>
            <a:pPr marL="285750" indent="-285750">
              <a:buFont typeface="Wingdings" panose="05000000000000000000" pitchFamily="2" charset="2"/>
              <a:buChar char="ü"/>
            </a:pPr>
            <a:r>
              <a:rPr lang="vi-VN" b="0" i="0" dirty="0">
                <a:effectLst/>
                <a:latin typeface="Muli"/>
              </a:rPr>
              <a:t>Tổng Liên đoàn công nghiệp Italia,</a:t>
            </a:r>
          </a:p>
          <a:p>
            <a:pPr marL="285750" indent="-285750">
              <a:buFont typeface="Wingdings" panose="05000000000000000000" pitchFamily="2" charset="2"/>
              <a:buChar char="ü"/>
            </a:pPr>
            <a:r>
              <a:rPr lang="vi-VN" b="0" i="0" dirty="0">
                <a:effectLst/>
                <a:latin typeface="Muli"/>
              </a:rPr>
              <a:t> Liên đoàn các nhà kinh tế Nhật Bản, </a:t>
            </a:r>
          </a:p>
          <a:p>
            <a:pPr marL="285750" indent="-285750">
              <a:buFont typeface="Wingdings" panose="05000000000000000000" pitchFamily="2" charset="2"/>
              <a:buChar char="ü"/>
            </a:pPr>
            <a:r>
              <a:rPr lang="vi-VN" b="0" i="0" dirty="0">
                <a:effectLst/>
                <a:latin typeface="Muli"/>
              </a:rPr>
              <a:t>Liên minh Liên bang công nghiệp Đức, </a:t>
            </a:r>
          </a:p>
          <a:p>
            <a:pPr marL="285750" indent="-285750">
              <a:buFont typeface="Wingdings" panose="05000000000000000000" pitchFamily="2" charset="2"/>
              <a:buChar char="ü"/>
            </a:pPr>
            <a:r>
              <a:rPr lang="vi-VN" b="0" i="0" dirty="0">
                <a:effectLst/>
                <a:latin typeface="Muli"/>
              </a:rPr>
              <a:t>Hội đồng quốc gia giới chủ Pháp, </a:t>
            </a:r>
          </a:p>
          <a:p>
            <a:pPr marL="285750" indent="-285750">
              <a:buFont typeface="Wingdings" panose="05000000000000000000" pitchFamily="2" charset="2"/>
              <a:buChar char="ü"/>
            </a:pPr>
            <a:r>
              <a:rPr lang="vi-VN" b="0" i="0" dirty="0">
                <a:effectLst/>
                <a:latin typeface="Muli"/>
              </a:rPr>
              <a:t>Tồng Liên đoàn công thương Anh, ..</a:t>
            </a:r>
            <a:endParaRPr lang="en-US" dirty="0"/>
          </a:p>
        </p:txBody>
      </p:sp>
      <p:sp>
        <p:nvSpPr>
          <p:cNvPr id="28" name="AutoShape 7">
            <a:extLst>
              <a:ext uri="{FF2B5EF4-FFF2-40B4-BE49-F238E27FC236}">
                <a16:creationId xmlns:a16="http://schemas.microsoft.com/office/drawing/2014/main" xmlns="" id="{E05C32D1-FA33-4E5D-B9EA-E2350618785E}"/>
              </a:ext>
            </a:extLst>
          </p:cNvPr>
          <p:cNvSpPr>
            <a:spLocks/>
          </p:cNvSpPr>
          <p:nvPr/>
        </p:nvSpPr>
        <p:spPr bwMode="auto">
          <a:xfrm rot="10800000">
            <a:off x="386387" y="1350497"/>
            <a:ext cx="735321" cy="3896751"/>
          </a:xfrm>
          <a:prstGeom prst="rightBrace">
            <a:avLst>
              <a:gd name="adj1" fmla="val 62624"/>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ahoma" panose="020B0604030504040204" pitchFamily="34" charset="0"/>
              <a:ea typeface="Arial Unicode MS"/>
              <a:cs typeface="+mn-cs"/>
            </a:endParaRPr>
          </a:p>
        </p:txBody>
      </p:sp>
      <p:pic>
        <p:nvPicPr>
          <p:cNvPr id="4098" name="Picture 2" descr="image">
            <a:extLst>
              <a:ext uri="{FF2B5EF4-FFF2-40B4-BE49-F238E27FC236}">
                <a16:creationId xmlns:a16="http://schemas.microsoft.com/office/drawing/2014/main" xmlns="" id="{867522EA-A6A5-4DD8-A19D-2ED9D27635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3724" y="1585997"/>
            <a:ext cx="4271889" cy="3418450"/>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10">
            <a:extLst>
              <a:ext uri="{FF2B5EF4-FFF2-40B4-BE49-F238E27FC236}">
                <a16:creationId xmlns:a16="http://schemas.microsoft.com/office/drawing/2014/main" xmlns="" id="{A3DA4347-36B1-4B66-BDC3-D91367E8CAD8}"/>
              </a:ext>
            </a:extLst>
          </p:cNvPr>
          <p:cNvSpPr>
            <a:spLocks noChangeArrowheads="1"/>
          </p:cNvSpPr>
          <p:nvPr/>
        </p:nvSpPr>
        <p:spPr bwMode="auto">
          <a:xfrm>
            <a:off x="1121709" y="5740917"/>
            <a:ext cx="1043629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286" rtl="0" eaLnBrk="1" fontAlgn="auto" latinLnBrk="0" hangingPunct="1">
              <a:lnSpc>
                <a:spcPct val="90000"/>
              </a:lnSpc>
              <a:spcBef>
                <a:spcPts val="0"/>
              </a:spcBef>
              <a:spcAft>
                <a:spcPts val="0"/>
              </a:spcAft>
              <a:buClrTx/>
              <a:buSzTx/>
              <a:buFontTx/>
              <a:buNone/>
              <a:tabLst/>
              <a:defRPr/>
            </a:pPr>
            <a:r>
              <a:rPr lang="vi-VN" sz="2000" dirty="0">
                <a:latin typeface="+mj-lt"/>
                <a:ea typeface="Arial Unicode MS"/>
                <a:cs typeface="Times New Roman" panose="02020603050405020304" pitchFamily="18" charset="0"/>
              </a:rPr>
              <a:t>T</a:t>
            </a:r>
            <a:r>
              <a:rPr kumimoji="0" lang="pt-PT" sz="2000" b="0" u="none" strike="noStrike" kern="1200" cap="none" spc="0" normalizeH="0" baseline="0" noProof="0" dirty="0">
                <a:ln>
                  <a:noFill/>
                </a:ln>
                <a:effectLst/>
                <a:uLnTx/>
                <a:uFillTx/>
                <a:latin typeface="+mj-lt"/>
                <a:ea typeface="Arial Unicode MS"/>
                <a:cs typeface="Times New Roman" panose="02020603050405020304" pitchFamily="18" charset="0"/>
              </a:rPr>
              <a:t>ạo ra những </a:t>
            </a:r>
            <a:r>
              <a:rPr kumimoji="0" lang="pt-PT" sz="2000" b="1" u="none" strike="noStrike" kern="1200" cap="none" spc="0" normalizeH="0" baseline="0" noProof="0" dirty="0">
                <a:ln>
                  <a:noFill/>
                </a:ln>
                <a:solidFill>
                  <a:srgbClr val="FF0000"/>
                </a:solidFill>
                <a:effectLst/>
                <a:uLnTx/>
                <a:uFillTx/>
                <a:latin typeface="+mj-lt"/>
                <a:ea typeface="Arial Unicode MS"/>
                <a:cs typeface="Times New Roman" panose="02020603050405020304" pitchFamily="18" charset="0"/>
              </a:rPr>
              <a:t>biểu hiện mới </a:t>
            </a:r>
            <a:r>
              <a:rPr kumimoji="0" lang="pt-PT" sz="2000" b="0" u="none" strike="noStrike" kern="1200" cap="none" spc="0" normalizeH="0" baseline="0" noProof="0" dirty="0">
                <a:ln>
                  <a:noFill/>
                </a:ln>
                <a:effectLst/>
                <a:uLnTx/>
                <a:uFillTx/>
                <a:latin typeface="+mj-lt"/>
                <a:ea typeface="Arial Unicode MS"/>
                <a:cs typeface="Times New Roman" panose="02020603050405020304" pitchFamily="18" charset="0"/>
              </a:rPr>
              <a:t>trong mối quan hệ giữa các tổ chức độc quyền và cơ quan nhà nước từ trung ương đến các địa phương ở các nước tư bản.</a:t>
            </a:r>
            <a:endParaRPr kumimoji="0" lang="en-US" sz="2000" b="0" u="none" strike="noStrike" kern="1200" cap="none" spc="0" normalizeH="0" baseline="0" noProof="0" dirty="0">
              <a:ln>
                <a:noFill/>
              </a:ln>
              <a:effectLst/>
              <a:uLnTx/>
              <a:uFillTx/>
              <a:latin typeface="+mj-lt"/>
              <a:ea typeface="Arial Unicode MS"/>
              <a:cs typeface="Times New Roman" panose="02020603050405020304" pitchFamily="18" charset="0"/>
            </a:endParaRPr>
          </a:p>
        </p:txBody>
      </p:sp>
      <p:sp>
        <p:nvSpPr>
          <p:cNvPr id="29" name="Arrow: Right 28">
            <a:extLst>
              <a:ext uri="{FF2B5EF4-FFF2-40B4-BE49-F238E27FC236}">
                <a16:creationId xmlns:a16="http://schemas.microsoft.com/office/drawing/2014/main" xmlns="" id="{4E55E1D7-A0B4-45B5-B26C-1CA04D0C5327}"/>
              </a:ext>
            </a:extLst>
          </p:cNvPr>
          <p:cNvSpPr/>
          <p:nvPr/>
        </p:nvSpPr>
        <p:spPr>
          <a:xfrm>
            <a:off x="914400" y="5683197"/>
            <a:ext cx="455835" cy="490840"/>
          </a:xfrm>
          <a:prstGeom prst="rightArrow">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57152426"/>
      </p:ext>
    </p:extLst>
  </p:cSld>
  <p:clrMapOvr>
    <a:masterClrMapping/>
  </p:clrMapOvr>
  <p:transition>
    <p:wedg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7696200" y="381000"/>
            <a:ext cx="2971800" cy="1143000"/>
          </a:xfrm>
        </p:spPr>
        <p:txBody>
          <a:bodyPr/>
          <a:lstStyle/>
          <a:p>
            <a:pPr eaLnBrk="1" hangingPunct="1"/>
            <a:r>
              <a:rPr lang="en-US" sz="2000" b="1">
                <a:latin typeface="Times New Roman" panose="02020603050405020304" pitchFamily="18" charset="0"/>
              </a:rPr>
              <a:t>Kết hợp nhân sự giữa</a:t>
            </a:r>
            <a:br>
              <a:rPr lang="en-US" sz="2000" b="1">
                <a:latin typeface="Times New Roman" panose="02020603050405020304" pitchFamily="18" charset="0"/>
              </a:rPr>
            </a:br>
            <a:r>
              <a:rPr lang="en-US" sz="2000" b="1">
                <a:latin typeface="Times New Roman" panose="02020603050405020304" pitchFamily="18" charset="0"/>
              </a:rPr>
              <a:t> các TCĐQ và NNTS ở một số nước tư bản</a:t>
            </a:r>
            <a:br>
              <a:rPr lang="en-US" sz="2000" b="1">
                <a:latin typeface="Times New Roman" panose="02020603050405020304" pitchFamily="18" charset="0"/>
              </a:rPr>
            </a:br>
            <a:endParaRPr lang="en-US" sz="2400" b="1">
              <a:latin typeface="Times New Roman" panose="02020603050405020304" pitchFamily="18" charset="0"/>
            </a:endParaRPr>
          </a:p>
        </p:txBody>
      </p:sp>
      <p:pic>
        <p:nvPicPr>
          <p:cNvPr id="56323" name="Picture 6" descr="images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1" y="2667000"/>
            <a:ext cx="2543175"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4" name="Picture 7" descr="images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1" y="4419601"/>
            <a:ext cx="2428875" cy="202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5" name="Picture 8" descr="images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00" y="4495801"/>
            <a:ext cx="1905000"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6" name="Picture 10" descr="images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685801"/>
            <a:ext cx="2667000"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7" name="Picture 11" descr="images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67601" y="2133600"/>
            <a:ext cx="28479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8" name="Picture 12" descr="images (1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48601" y="3886200"/>
            <a:ext cx="261937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9" name="Picture 13" descr="images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48200" y="2514600"/>
            <a:ext cx="2533650"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30" name="Rectangle 14"/>
          <p:cNvSpPr>
            <a:spLocks noChangeArrowheads="1"/>
          </p:cNvSpPr>
          <p:nvPr/>
        </p:nvSpPr>
        <p:spPr bwMode="auto">
          <a:xfrm>
            <a:off x="8229600" y="6019800"/>
            <a:ext cx="1905000" cy="5334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44546A"/>
                </a:solidFill>
                <a:effectLst/>
                <a:uLnTx/>
                <a:uFillTx/>
                <a:latin typeface="Tahoma" panose="020B0604030504040204" pitchFamily="34" charset="0"/>
                <a:ea typeface="Arial Unicode MS"/>
                <a:cs typeface="+mn-cs"/>
              </a:rPr>
              <a:t>Ở Mỹ</a:t>
            </a:r>
          </a:p>
        </p:txBody>
      </p:sp>
      <p:pic>
        <p:nvPicPr>
          <p:cNvPr id="56331" name="Picture 2" descr="Kết quả hình ảnh cho tongthong moi nhat my"/>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981200" y="381000"/>
            <a:ext cx="27432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227205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7086600" y="1"/>
            <a:ext cx="3657600" cy="487363"/>
          </a:xfrm>
        </p:spPr>
        <p:txBody>
          <a:bodyPr/>
          <a:lstStyle/>
          <a:p>
            <a:pPr eaLnBrk="1" hangingPunct="1"/>
            <a:r>
              <a:rPr lang="en-US" sz="2400">
                <a:latin typeface="Times New Roman" panose="02020603050405020304" pitchFamily="18" charset="0"/>
              </a:rPr>
              <a:t>Nữ hoàng Anh Elidabeth II</a:t>
            </a:r>
          </a:p>
        </p:txBody>
      </p:sp>
      <p:pic>
        <p:nvPicPr>
          <p:cNvPr id="57347" name="Picture 4" descr="images (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228600"/>
            <a:ext cx="25908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8" name="Picture 5" descr="images (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429000"/>
            <a:ext cx="28194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9" name="Picture 6" descr="images (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4495800"/>
            <a:ext cx="28194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0" name="Picture 8" descr="images (3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15200" y="533401"/>
            <a:ext cx="3200400" cy="213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1" name="Picture 9" descr="images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9600" y="2714626"/>
            <a:ext cx="3581400"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2" name="Rectangle 10"/>
          <p:cNvSpPr>
            <a:spLocks noChangeArrowheads="1"/>
          </p:cNvSpPr>
          <p:nvPr/>
        </p:nvSpPr>
        <p:spPr bwMode="auto">
          <a:xfrm>
            <a:off x="4953000" y="1295400"/>
            <a:ext cx="1905000" cy="6096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44546A"/>
                </a:solidFill>
                <a:effectLst/>
                <a:uLnTx/>
                <a:uFillTx/>
                <a:latin typeface="Tahoma" panose="020B0604030504040204" pitchFamily="34" charset="0"/>
                <a:ea typeface="Arial Unicode MS"/>
                <a:cs typeface="+mn-cs"/>
              </a:rPr>
              <a:t>Ở Anh</a:t>
            </a:r>
          </a:p>
        </p:txBody>
      </p:sp>
      <p:pic>
        <p:nvPicPr>
          <p:cNvPr id="57353" name="Picture 2" descr="nu-thu-tuong-anh-nham-chuc-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66026" y="4724401"/>
            <a:ext cx="2949575" cy="201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4" name="TextBox 9"/>
          <p:cNvSpPr txBox="1">
            <a:spLocks noChangeArrowheads="1"/>
          </p:cNvSpPr>
          <p:nvPr/>
        </p:nvSpPr>
        <p:spPr bwMode="auto">
          <a:xfrm>
            <a:off x="8229600" y="3940176"/>
            <a:ext cx="1905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Tahoma" panose="020B0604030504040204" pitchFamily="34" charset="0"/>
                <a:ea typeface="Arial Unicode MS"/>
                <a:cs typeface="+mn-cs"/>
              </a:rPr>
              <a:t>Thủ tướng Anh</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Tahoma" panose="020B0604030504040204" pitchFamily="34" charset="0"/>
                <a:ea typeface="Arial Unicode MS"/>
                <a:cs typeface="+mn-cs"/>
              </a:rPr>
              <a:t>Theresa May</a:t>
            </a:r>
          </a:p>
        </p:txBody>
      </p:sp>
    </p:spTree>
    <p:extLst>
      <p:ext uri="{BB962C8B-B14F-4D97-AF65-F5344CB8AC3E}">
        <p14:creationId xmlns:p14="http://schemas.microsoft.com/office/powerpoint/2010/main" val="415832819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7467600" y="2514600"/>
            <a:ext cx="2819400" cy="838200"/>
          </a:xfrm>
        </p:spPr>
        <p:txBody>
          <a:bodyPr/>
          <a:lstStyle/>
          <a:p>
            <a:pPr eaLnBrk="1" hangingPunct="1"/>
            <a:r>
              <a:rPr lang="en-US" sz="2400">
                <a:latin typeface="Times New Roman" panose="02020603050405020304" pitchFamily="18" charset="0"/>
              </a:rPr>
              <a:t>Tổng thống Pháp </a:t>
            </a:r>
            <a:br>
              <a:rPr lang="en-US" sz="2400">
                <a:latin typeface="Times New Roman" panose="02020603050405020304" pitchFamily="18" charset="0"/>
              </a:rPr>
            </a:br>
            <a:r>
              <a:rPr lang="en-US" sz="2400">
                <a:latin typeface="Times New Roman" panose="02020603050405020304" pitchFamily="18" charset="0"/>
              </a:rPr>
              <a:t>Macron</a:t>
            </a:r>
          </a:p>
        </p:txBody>
      </p:sp>
      <p:pic>
        <p:nvPicPr>
          <p:cNvPr id="58371" name="Picture 10" descr="images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2133600"/>
            <a:ext cx="23622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2" name="Rectangle 11"/>
          <p:cNvSpPr>
            <a:spLocks noChangeArrowheads="1"/>
          </p:cNvSpPr>
          <p:nvPr/>
        </p:nvSpPr>
        <p:spPr bwMode="auto">
          <a:xfrm>
            <a:off x="8305800" y="3276600"/>
            <a:ext cx="76200" cy="762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ahoma" panose="020B0604030504040204" pitchFamily="34" charset="0"/>
              <a:ea typeface="Arial Unicode MS"/>
              <a:cs typeface="+mn-cs"/>
            </a:endParaRPr>
          </a:p>
        </p:txBody>
      </p:sp>
      <p:sp>
        <p:nvSpPr>
          <p:cNvPr id="58373" name="Rectangle 12"/>
          <p:cNvSpPr>
            <a:spLocks noChangeArrowheads="1"/>
          </p:cNvSpPr>
          <p:nvPr/>
        </p:nvSpPr>
        <p:spPr bwMode="auto">
          <a:xfrm>
            <a:off x="5105400" y="5562600"/>
            <a:ext cx="1905000" cy="7620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44546A"/>
                </a:solidFill>
                <a:effectLst/>
                <a:uLnTx/>
                <a:uFillTx/>
                <a:latin typeface="Tahoma" panose="020B0604030504040204" pitchFamily="34" charset="0"/>
                <a:ea typeface="Arial Unicode MS"/>
                <a:cs typeface="+mn-cs"/>
              </a:rPr>
              <a:t>Ở Pháp</a:t>
            </a:r>
          </a:p>
        </p:txBody>
      </p:sp>
      <p:pic>
        <p:nvPicPr>
          <p:cNvPr id="58374" name="Picture 4" descr="http://imgs.vietnamnet.vn/Images/2017/05/08/01/20170508013323-macr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1" y="4176714"/>
            <a:ext cx="2816225" cy="191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5" name="Picture 6" descr="Kết quả hình ảnh cho tongthong moi nhat cua pha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9838" y="168276"/>
            <a:ext cx="2925762" cy="219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6" name="Picture 8" descr="Kết quả hình ảnh cho tongthong moi nhat cua pha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24801" y="4572000"/>
            <a:ext cx="2663825"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7" name="Picture 10" descr="Kết quả hình ảnh cho tongthong moi nhat cua pha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55776" y="228600"/>
            <a:ext cx="2968625"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645925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7391400" y="2255838"/>
            <a:ext cx="3276600" cy="944562"/>
          </a:xfrm>
        </p:spPr>
        <p:txBody>
          <a:bodyPr/>
          <a:lstStyle/>
          <a:p>
            <a:pPr eaLnBrk="1" hangingPunct="1"/>
            <a:r>
              <a:rPr lang="en-US" sz="2400">
                <a:latin typeface="Times New Roman" panose="02020603050405020304" pitchFamily="18" charset="0"/>
              </a:rPr>
              <a:t> Tổng thống Đức</a:t>
            </a:r>
            <a:br>
              <a:rPr lang="en-US" sz="2400">
                <a:latin typeface="Times New Roman" panose="02020603050405020304" pitchFamily="18" charset="0"/>
              </a:rPr>
            </a:br>
            <a:r>
              <a:rPr lang="en-US" sz="2400">
                <a:latin typeface="Times New Roman" panose="02020603050405020304" pitchFamily="18" charset="0"/>
              </a:rPr>
              <a:t>Frank-Walter Steinmeier</a:t>
            </a:r>
            <a:r>
              <a:rPr lang="en-US" sz="4000"/>
              <a:t> </a:t>
            </a:r>
          </a:p>
        </p:txBody>
      </p:sp>
      <p:sp>
        <p:nvSpPr>
          <p:cNvPr id="59395" name="Rectangle 3"/>
          <p:cNvSpPr>
            <a:spLocks noGrp="1" noChangeArrowheads="1"/>
          </p:cNvSpPr>
          <p:nvPr>
            <p:ph type="body" idx="1"/>
          </p:nvPr>
        </p:nvSpPr>
        <p:spPr>
          <a:xfrm>
            <a:off x="4038600" y="4800600"/>
            <a:ext cx="3733800" cy="762000"/>
          </a:xfrm>
        </p:spPr>
        <p:txBody>
          <a:bodyPr/>
          <a:lstStyle/>
          <a:p>
            <a:pPr algn="ctr" eaLnBrk="1" hangingPunct="1">
              <a:lnSpc>
                <a:spcPct val="80000"/>
              </a:lnSpc>
              <a:buFontTx/>
              <a:buNone/>
            </a:pPr>
            <a:r>
              <a:rPr lang="en-US" sz="2000">
                <a:latin typeface="Times New Roman" panose="02020603050405020304" pitchFamily="18" charset="0"/>
              </a:rPr>
              <a:t>Tổng thống Đức </a:t>
            </a:r>
          </a:p>
          <a:p>
            <a:pPr algn="ctr" eaLnBrk="1" hangingPunct="1">
              <a:lnSpc>
                <a:spcPct val="80000"/>
              </a:lnSpc>
              <a:buFontTx/>
              <a:buNone/>
            </a:pPr>
            <a:r>
              <a:rPr lang="en-US" sz="2000">
                <a:latin typeface="Times New Roman" panose="02020603050405020304" pitchFamily="18" charset="0"/>
              </a:rPr>
              <a:t>Christa Wulff và </a:t>
            </a:r>
          </a:p>
          <a:p>
            <a:pPr algn="ctr" eaLnBrk="1" hangingPunct="1">
              <a:lnSpc>
                <a:spcPct val="80000"/>
              </a:lnSpc>
              <a:buFontTx/>
              <a:buNone/>
            </a:pPr>
            <a:r>
              <a:rPr lang="en-US" sz="2000">
                <a:latin typeface="Times New Roman" panose="02020603050405020304" pitchFamily="18" charset="0"/>
              </a:rPr>
              <a:t>thủ tướng Angela Merket</a:t>
            </a:r>
          </a:p>
        </p:txBody>
      </p:sp>
      <p:pic>
        <p:nvPicPr>
          <p:cNvPr id="59396" name="Picture 11" descr="images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52400"/>
            <a:ext cx="32004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7" name="Picture 13" descr="images (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2133601"/>
            <a:ext cx="3200400" cy="239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8" name="Picture 14" descr="images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9000" y="4565650"/>
            <a:ext cx="3200400" cy="198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9" name="Picture 15" descr="images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00201" y="3886200"/>
            <a:ext cx="2447925"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0" name="Rectangle 16"/>
          <p:cNvSpPr>
            <a:spLocks noChangeArrowheads="1"/>
          </p:cNvSpPr>
          <p:nvPr/>
        </p:nvSpPr>
        <p:spPr bwMode="auto">
          <a:xfrm>
            <a:off x="2057400" y="2819400"/>
            <a:ext cx="1828800" cy="6858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44546A"/>
                </a:solidFill>
                <a:effectLst/>
                <a:uLnTx/>
                <a:uFillTx/>
                <a:latin typeface="Tahoma" panose="020B0604030504040204" pitchFamily="34" charset="0"/>
                <a:ea typeface="Arial Unicode MS"/>
                <a:cs typeface="+mn-cs"/>
              </a:rPr>
              <a:t>Ở Đức</a:t>
            </a:r>
          </a:p>
        </p:txBody>
      </p:sp>
      <p:pic>
        <p:nvPicPr>
          <p:cNvPr id="59401" name="Picture 2" descr="duc-co-tan-tong-thong-mang-quan-diem-chong-trum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81900" y="76200"/>
            <a:ext cx="30099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725885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Callout 2"/>
          <p:cNvSpPr/>
          <p:nvPr/>
        </p:nvSpPr>
        <p:spPr>
          <a:xfrm>
            <a:off x="3302759" y="1119116"/>
            <a:ext cx="5268036" cy="1937982"/>
          </a:xfrm>
          <a:prstGeom prst="cloudCallout">
            <a:avLst/>
          </a:prstGeom>
          <a:solidFill>
            <a:srgbClr val="0033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ct val="20000"/>
              </a:spcBef>
              <a:spcAft>
                <a:spcPts val="0"/>
              </a:spcAft>
              <a:buClrTx/>
              <a:buSzTx/>
              <a:buFontTx/>
              <a:buNone/>
              <a:tabLst/>
              <a:defRPr/>
            </a:pPr>
            <a:r>
              <a:rPr kumimoji="0" lang="pt-PT" sz="2400" b="1" i="0" u="none" strike="noStrike" kern="1200" cap="none" spc="0" normalizeH="0" baseline="0" noProof="0" dirty="0">
                <a:ln>
                  <a:noFill/>
                </a:ln>
                <a:solidFill>
                  <a:prstClr val="white"/>
                </a:solidFill>
                <a:effectLst/>
                <a:uLnTx/>
                <a:uFillTx/>
                <a:latin typeface="Arial"/>
                <a:ea typeface="Arial Unicode MS"/>
                <a:cs typeface="+mn-cs"/>
              </a:rPr>
              <a:t>Sở hữu tư bản độc quyền nhà nước là gì?</a:t>
            </a:r>
            <a:r>
              <a:rPr kumimoji="0" lang="pt-PT" sz="2400" b="0" i="0" u="none" strike="noStrike" kern="1200" cap="none" spc="0" normalizeH="0" baseline="0" noProof="0" dirty="0">
                <a:ln>
                  <a:noFill/>
                </a:ln>
                <a:solidFill>
                  <a:prstClr val="white"/>
                </a:solidFill>
                <a:effectLst/>
                <a:uLnTx/>
                <a:uFillTx/>
                <a:latin typeface="Arial"/>
                <a:ea typeface="Arial Unicode MS"/>
                <a:cs typeface="+mn-cs"/>
              </a:rPr>
              <a:t> </a:t>
            </a:r>
          </a:p>
        </p:txBody>
      </p:sp>
      <p:sp>
        <p:nvSpPr>
          <p:cNvPr id="4" name="Horizontal Scroll 3"/>
          <p:cNvSpPr/>
          <p:nvPr/>
        </p:nvSpPr>
        <p:spPr>
          <a:xfrm>
            <a:off x="773722" y="3304835"/>
            <a:ext cx="10051227" cy="2715624"/>
          </a:xfrm>
          <a:prstGeom prst="horizontalScroll">
            <a:avLst/>
          </a:prstGeom>
          <a:solidFill>
            <a:schemeClr val="bg1"/>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solidFill>
                  <a:srgbClr val="0033CC"/>
                </a:solidFill>
              </a:ln>
              <a:solidFill>
                <a:prstClr val="white"/>
              </a:solidFill>
              <a:effectLst/>
              <a:uLnTx/>
              <a:uFillTx/>
              <a:latin typeface="Arial"/>
              <a:ea typeface="Arial Unicode MS"/>
              <a:cs typeface="+mn-cs"/>
            </a:endParaRPr>
          </a:p>
        </p:txBody>
      </p:sp>
      <p:sp>
        <p:nvSpPr>
          <p:cNvPr id="5" name="Rectangle 4"/>
          <p:cNvSpPr/>
          <p:nvPr/>
        </p:nvSpPr>
        <p:spPr>
          <a:xfrm>
            <a:off x="1367051" y="4062482"/>
            <a:ext cx="9169652" cy="1200329"/>
          </a:xfrm>
          <a:prstGeom prst="rect">
            <a:avLst/>
          </a:prstGeom>
        </p:spPr>
        <p:txBody>
          <a:bodyPr wrap="square">
            <a:spAutoFit/>
          </a:bodyPr>
          <a:lstStyle/>
          <a:p>
            <a:pPr marL="0" marR="0" lvl="0" indent="0" algn="just" defTabSz="914286" rtl="0" eaLnBrk="1" fontAlgn="auto" latinLnBrk="0" hangingPunct="1">
              <a:lnSpc>
                <a:spcPct val="100000"/>
              </a:lnSpc>
              <a:spcBef>
                <a:spcPts val="0"/>
              </a:spcBef>
              <a:spcAft>
                <a:spcPts val="0"/>
              </a:spcAft>
              <a:buClrTx/>
              <a:buSzTx/>
              <a:buFontTx/>
              <a:buNone/>
              <a:tabLst/>
              <a:defRPr/>
            </a:pPr>
            <a:r>
              <a:rPr kumimoji="0" lang="vi-VN" sz="2400" b="1" i="0" strike="noStrike" kern="1200" cap="none" spc="0" normalizeH="0" baseline="0" noProof="0" dirty="0">
                <a:ln>
                  <a:noFill/>
                </a:ln>
                <a:solidFill>
                  <a:srgbClr val="C00000"/>
                </a:solidFill>
                <a:effectLst/>
                <a:uLnTx/>
                <a:uFillTx/>
                <a:latin typeface="Arial"/>
                <a:ea typeface="Arial Unicode MS"/>
                <a:cs typeface="+mn-cs"/>
              </a:rPr>
              <a:t>Sở hữu độc quyền nhà nước</a:t>
            </a:r>
            <a:r>
              <a:rPr kumimoji="0" lang="vi-VN" sz="2400" b="0" i="0" strike="noStrike" kern="1200" cap="none" spc="0" normalizeH="0" baseline="0" noProof="0" dirty="0">
                <a:ln>
                  <a:noFill/>
                </a:ln>
                <a:solidFill>
                  <a:srgbClr val="002060"/>
                </a:solidFill>
                <a:effectLst/>
                <a:uLnTx/>
                <a:uFillTx/>
                <a:latin typeface="Arial"/>
                <a:ea typeface="Arial Unicode MS"/>
                <a:cs typeface="+mn-cs"/>
              </a:rPr>
              <a:t> là </a:t>
            </a:r>
            <a:r>
              <a:rPr kumimoji="0" lang="vi-VN" sz="2400" b="1" i="0" strike="noStrike" kern="1200" cap="none" spc="0" normalizeH="0" baseline="0" noProof="0" dirty="0">
                <a:ln>
                  <a:noFill/>
                </a:ln>
                <a:solidFill>
                  <a:srgbClr val="9900CC"/>
                </a:solidFill>
                <a:effectLst/>
                <a:uLnTx/>
                <a:uFillTx/>
                <a:latin typeface="Arial"/>
                <a:ea typeface="Arial Unicode MS"/>
                <a:cs typeface="+mn-cs"/>
              </a:rPr>
              <a:t>sở hữu tập thể của giai cấp tư bản độc quyền</a:t>
            </a:r>
            <a:r>
              <a:rPr kumimoji="0" lang="vi-VN" sz="2400" b="0" i="0" strike="noStrike" kern="1200" cap="none" spc="0" normalizeH="0" baseline="0" noProof="0" dirty="0">
                <a:ln>
                  <a:noFill/>
                </a:ln>
                <a:solidFill>
                  <a:srgbClr val="002060"/>
                </a:solidFill>
                <a:effectLst/>
                <a:uLnTx/>
                <a:uFillTx/>
                <a:latin typeface="Arial"/>
                <a:ea typeface="Arial Unicode MS"/>
                <a:cs typeface="+mn-cs"/>
              </a:rPr>
              <a:t> có nhiệm vụ ủng hộ và phục vụ lợi ích của tư bản độc quyền nhằm </a:t>
            </a:r>
            <a:r>
              <a:rPr kumimoji="0" lang="vi-VN" sz="2400" b="1" i="0" strike="noStrike" kern="1200" cap="none" spc="0" normalizeH="0" baseline="0" noProof="0" dirty="0">
                <a:ln>
                  <a:noFill/>
                </a:ln>
                <a:solidFill>
                  <a:srgbClr val="008000"/>
                </a:solidFill>
                <a:effectLst/>
                <a:uLnTx/>
                <a:uFillTx/>
                <a:latin typeface="Arial"/>
                <a:ea typeface="Arial Unicode MS"/>
                <a:cs typeface="+mn-cs"/>
              </a:rPr>
              <a:t>duy trì sự tồn tại của chủ nghĩa tư bản</a:t>
            </a:r>
            <a:endParaRPr kumimoji="0" lang="en-US" sz="2400" b="1" i="0" strike="noStrike" kern="1200" cap="none" spc="0" normalizeH="0" baseline="0" noProof="0" dirty="0">
              <a:ln>
                <a:noFill/>
              </a:ln>
              <a:solidFill>
                <a:srgbClr val="008000"/>
              </a:solidFill>
              <a:effectLst/>
              <a:uLnTx/>
              <a:uFillTx/>
              <a:latin typeface="Arial"/>
              <a:ea typeface="Arial Unicode MS"/>
              <a:cs typeface="+mn-cs"/>
            </a:endParaRPr>
          </a:p>
        </p:txBody>
      </p:sp>
      <p:sp>
        <p:nvSpPr>
          <p:cNvPr id="6" name="TextBox 5">
            <a:extLst>
              <a:ext uri="{FF2B5EF4-FFF2-40B4-BE49-F238E27FC236}">
                <a16:creationId xmlns:a16="http://schemas.microsoft.com/office/drawing/2014/main" xmlns="" id="{B59776D5-A060-4E3E-8BD9-8C229854A234}"/>
              </a:ext>
            </a:extLst>
          </p:cNvPr>
          <p:cNvSpPr txBox="1"/>
          <p:nvPr/>
        </p:nvSpPr>
        <p:spPr>
          <a:xfrm>
            <a:off x="2417531" y="409714"/>
            <a:ext cx="8119171" cy="461665"/>
          </a:xfrm>
          <a:prstGeom prst="rect">
            <a:avLst/>
          </a:prstGeom>
          <a:noFill/>
          <a:ln>
            <a:solidFill>
              <a:schemeClr val="tx1"/>
            </a:solidFill>
          </a:ln>
        </p:spPr>
        <p:txBody>
          <a:bodyPr wrap="square">
            <a:spAutoFit/>
          </a:bodyPr>
          <a:lstStyle/>
          <a:p>
            <a:pPr algn="ctr"/>
            <a:r>
              <a:rPr lang="vi-VN" sz="2400" b="1" i="0" dirty="0">
                <a:solidFill>
                  <a:srgbClr val="0070C0"/>
                </a:solidFill>
                <a:effectLst/>
                <a:latin typeface="Arial Đen"/>
              </a:rPr>
              <a:t>4.2.2.2. Sự hình thành, phát triển sở hữu nhà nước</a:t>
            </a:r>
          </a:p>
        </p:txBody>
      </p:sp>
      <p:sp>
        <p:nvSpPr>
          <p:cNvPr id="2" name="Rectangle 2">
            <a:extLst>
              <a:ext uri="{FF2B5EF4-FFF2-40B4-BE49-F238E27FC236}">
                <a16:creationId xmlns:a16="http://schemas.microsoft.com/office/drawing/2014/main" xmlns="" id="{E8FFC8A3-32AA-4195-A274-1EFCAE661C3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121" name="Picture 1">
            <a:extLst>
              <a:ext uri="{FF2B5EF4-FFF2-40B4-BE49-F238E27FC236}">
                <a16:creationId xmlns:a16="http://schemas.microsoft.com/office/drawing/2014/main" xmlns="" id="{FA7F5CE8-4250-4892-A469-AA88B501B53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
            <a:ext cx="1981200" cy="1595189"/>
          </a:xfrm>
          <a:prstGeom prst="rect">
            <a:avLst/>
          </a:prstGeom>
          <a:noFill/>
          <a:extLst>
            <a:ext uri="{909E8E84-426E-40DD-AFC4-6F175D3DCCD1}">
              <a14:hiddenFill xmlns:a14="http://schemas.microsoft.com/office/drawing/2010/main">
                <a:solidFill>
                  <a:srgbClr val="BBE0E3"/>
                </a:solidFill>
              </a14:hiddenFill>
            </a:ext>
          </a:extLst>
        </p:spPr>
      </p:pic>
      <p:pic>
        <p:nvPicPr>
          <p:cNvPr id="5123" name="Picture 3">
            <a:extLst>
              <a:ext uri="{FF2B5EF4-FFF2-40B4-BE49-F238E27FC236}">
                <a16:creationId xmlns:a16="http://schemas.microsoft.com/office/drawing/2014/main" xmlns="" id="{6F44F507-6F93-438D-9F4F-2371E7E6D56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9582" y="5809958"/>
            <a:ext cx="1212904" cy="953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900555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par>
                                <p:cTn id="23" presetID="6" presetClass="entr" presetSubtype="16" fill="hold" nodeType="with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Effect transition="in" filter="circle(in)">
                                      <p:cBhvr>
                                        <p:cTn id="25"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4" name="AutoShape 3">
            <a:extLst>
              <a:ext uri="{FF2B5EF4-FFF2-40B4-BE49-F238E27FC236}">
                <a16:creationId xmlns:a16="http://schemas.microsoft.com/office/drawing/2014/main" xmlns="" id="{A2BF17D7-5FB9-416A-949F-07A5E3CAD5C4}"/>
              </a:ext>
            </a:extLst>
          </p:cNvPr>
          <p:cNvSpPr>
            <a:spLocks noChangeArrowheads="1"/>
          </p:cNvSpPr>
          <p:nvPr/>
        </p:nvSpPr>
        <p:spPr bwMode="gray">
          <a:xfrm>
            <a:off x="1814733" y="4419600"/>
            <a:ext cx="2938244" cy="1600200"/>
          </a:xfrm>
          <a:prstGeom prst="roundRect">
            <a:avLst>
              <a:gd name="adj" fmla="val 12699"/>
            </a:avLst>
          </a:prstGeom>
          <a:solidFill>
            <a:schemeClr val="accent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66" name="AutoShape 5">
            <a:extLst>
              <a:ext uri="{FF2B5EF4-FFF2-40B4-BE49-F238E27FC236}">
                <a16:creationId xmlns:a16="http://schemas.microsoft.com/office/drawing/2014/main" xmlns="" id="{624DFF4D-0DA0-4192-807B-559BF37F787D}"/>
              </a:ext>
            </a:extLst>
          </p:cNvPr>
          <p:cNvSpPr>
            <a:spLocks noChangeArrowheads="1"/>
          </p:cNvSpPr>
          <p:nvPr/>
        </p:nvSpPr>
        <p:spPr bwMode="gray">
          <a:xfrm>
            <a:off x="2056097" y="4634448"/>
            <a:ext cx="2544038" cy="1328203"/>
          </a:xfrm>
          <a:prstGeom prst="roundRect">
            <a:avLst>
              <a:gd name="adj" fmla="val 16667"/>
            </a:avLst>
          </a:prstGeom>
          <a:solidFill>
            <a:srgbClr val="FFFFFF"/>
          </a:solidFill>
          <a:ln>
            <a:noFill/>
          </a:ln>
          <a:effectLst>
            <a:prstShdw prst="shdw17" dist="17961" dir="13500000">
              <a:srgbClr val="999999"/>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69" name="AutoShape 8">
            <a:extLst>
              <a:ext uri="{FF2B5EF4-FFF2-40B4-BE49-F238E27FC236}">
                <a16:creationId xmlns:a16="http://schemas.microsoft.com/office/drawing/2014/main" xmlns="" id="{F3C18D8E-66B2-4BDC-B7B5-80F66D8AC7E9}"/>
              </a:ext>
            </a:extLst>
          </p:cNvPr>
          <p:cNvSpPr>
            <a:spLocks noChangeArrowheads="1"/>
          </p:cNvSpPr>
          <p:nvPr/>
        </p:nvSpPr>
        <p:spPr bwMode="ltGray">
          <a:xfrm>
            <a:off x="1814733" y="2057400"/>
            <a:ext cx="2938244" cy="1600200"/>
          </a:xfrm>
          <a:prstGeom prst="roundRect">
            <a:avLst>
              <a:gd name="adj" fmla="val 12699"/>
            </a:avLst>
          </a:prstGeom>
          <a:solidFill>
            <a:schemeClr val="folHlink"/>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70" name="AutoShape 9">
            <a:extLst>
              <a:ext uri="{FF2B5EF4-FFF2-40B4-BE49-F238E27FC236}">
                <a16:creationId xmlns:a16="http://schemas.microsoft.com/office/drawing/2014/main" xmlns="" id="{A918699D-5D16-4739-A6C7-4650259F624F}"/>
              </a:ext>
            </a:extLst>
          </p:cNvPr>
          <p:cNvSpPr>
            <a:spLocks noChangeArrowheads="1"/>
          </p:cNvSpPr>
          <p:nvPr/>
        </p:nvSpPr>
        <p:spPr bwMode="gray">
          <a:xfrm>
            <a:off x="2056097" y="2240043"/>
            <a:ext cx="2431877" cy="1221847"/>
          </a:xfrm>
          <a:prstGeom prst="roundRect">
            <a:avLst>
              <a:gd name="adj" fmla="val 16667"/>
            </a:avLst>
          </a:prstGeom>
          <a:solidFill>
            <a:srgbClr val="FFFFFF"/>
          </a:solidFill>
          <a:ln>
            <a:noFill/>
          </a:ln>
          <a:effectLst>
            <a:prstShdw prst="shdw17" dist="17961" dir="13500000">
              <a:srgbClr val="999999"/>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73" name="AutoShape 12">
            <a:extLst>
              <a:ext uri="{FF2B5EF4-FFF2-40B4-BE49-F238E27FC236}">
                <a16:creationId xmlns:a16="http://schemas.microsoft.com/office/drawing/2014/main" xmlns="" id="{77B53995-DAF2-4AFF-9DCB-BD530B41FE5B}"/>
              </a:ext>
            </a:extLst>
          </p:cNvPr>
          <p:cNvSpPr>
            <a:spLocks noChangeArrowheads="1"/>
          </p:cNvSpPr>
          <p:nvPr/>
        </p:nvSpPr>
        <p:spPr bwMode="gray">
          <a:xfrm>
            <a:off x="7543801" y="4419600"/>
            <a:ext cx="3049171" cy="1600200"/>
          </a:xfrm>
          <a:prstGeom prst="roundRect">
            <a:avLst>
              <a:gd name="adj" fmla="val 12699"/>
            </a:avLst>
          </a:prstGeom>
          <a:solidFill>
            <a:schemeClr val="hlink"/>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74" name="AutoShape 13">
            <a:extLst>
              <a:ext uri="{FF2B5EF4-FFF2-40B4-BE49-F238E27FC236}">
                <a16:creationId xmlns:a16="http://schemas.microsoft.com/office/drawing/2014/main" xmlns="" id="{A3AFCCA5-6D55-4436-B9BD-576EC23ABDEA}"/>
              </a:ext>
            </a:extLst>
          </p:cNvPr>
          <p:cNvSpPr>
            <a:spLocks noChangeArrowheads="1"/>
          </p:cNvSpPr>
          <p:nvPr/>
        </p:nvSpPr>
        <p:spPr bwMode="gray">
          <a:xfrm>
            <a:off x="7783962" y="4618593"/>
            <a:ext cx="2656318" cy="1250845"/>
          </a:xfrm>
          <a:prstGeom prst="roundRect">
            <a:avLst>
              <a:gd name="adj" fmla="val 16667"/>
            </a:avLst>
          </a:prstGeom>
          <a:solidFill>
            <a:srgbClr val="FFFFFF"/>
          </a:solidFill>
          <a:ln>
            <a:noFill/>
          </a:ln>
          <a:effectLst>
            <a:prstShdw prst="shdw17" dist="17961" dir="13500000">
              <a:srgbClr val="999999"/>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77" name="AutoShape 16">
            <a:extLst>
              <a:ext uri="{FF2B5EF4-FFF2-40B4-BE49-F238E27FC236}">
                <a16:creationId xmlns:a16="http://schemas.microsoft.com/office/drawing/2014/main" xmlns="" id="{9FA2B854-B9A9-4A61-99F7-FC199D17BCDF}"/>
              </a:ext>
            </a:extLst>
          </p:cNvPr>
          <p:cNvSpPr>
            <a:spLocks noChangeArrowheads="1"/>
          </p:cNvSpPr>
          <p:nvPr/>
        </p:nvSpPr>
        <p:spPr bwMode="gray">
          <a:xfrm>
            <a:off x="7543801" y="2057400"/>
            <a:ext cx="2938244" cy="1600200"/>
          </a:xfrm>
          <a:prstGeom prst="roundRect">
            <a:avLst>
              <a:gd name="adj" fmla="val 12699"/>
            </a:avLst>
          </a:prstGeom>
          <a:solidFill>
            <a:schemeClr val="accent2"/>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78" name="AutoShape 17">
            <a:extLst>
              <a:ext uri="{FF2B5EF4-FFF2-40B4-BE49-F238E27FC236}">
                <a16:creationId xmlns:a16="http://schemas.microsoft.com/office/drawing/2014/main" xmlns="" id="{F8226483-7517-4D20-A9FD-D1D6013511C1}"/>
              </a:ext>
            </a:extLst>
          </p:cNvPr>
          <p:cNvSpPr>
            <a:spLocks noChangeArrowheads="1"/>
          </p:cNvSpPr>
          <p:nvPr/>
        </p:nvSpPr>
        <p:spPr bwMode="gray">
          <a:xfrm>
            <a:off x="7783961" y="2230914"/>
            <a:ext cx="2472655" cy="1369538"/>
          </a:xfrm>
          <a:prstGeom prst="roundRect">
            <a:avLst>
              <a:gd name="adj" fmla="val 16667"/>
            </a:avLst>
          </a:prstGeom>
          <a:solidFill>
            <a:srgbClr val="FFFFFF"/>
          </a:solidFill>
          <a:ln>
            <a:noFill/>
          </a:ln>
          <a:effectLst>
            <a:prstShdw prst="shdw17" dist="17961" dir="13500000">
              <a:srgbClr val="999999"/>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grpSp>
        <p:nvGrpSpPr>
          <p:cNvPr id="322581" name="Group 20">
            <a:extLst>
              <a:ext uri="{FF2B5EF4-FFF2-40B4-BE49-F238E27FC236}">
                <a16:creationId xmlns:a16="http://schemas.microsoft.com/office/drawing/2014/main" xmlns="" id="{51AD29FA-7BB5-41C4-BEC5-3C5AA939CD38}"/>
              </a:ext>
            </a:extLst>
          </p:cNvPr>
          <p:cNvGrpSpPr>
            <a:grpSpLocks/>
          </p:cNvGrpSpPr>
          <p:nvPr/>
        </p:nvGrpSpPr>
        <p:grpSpPr bwMode="auto">
          <a:xfrm>
            <a:off x="4695825" y="2667001"/>
            <a:ext cx="2819400" cy="2803525"/>
            <a:chOff x="1968" y="1488"/>
            <a:chExt cx="1776" cy="1766"/>
          </a:xfrm>
        </p:grpSpPr>
        <p:sp>
          <p:nvSpPr>
            <p:cNvPr id="13333" name="AutoShape 21">
              <a:extLst>
                <a:ext uri="{FF2B5EF4-FFF2-40B4-BE49-F238E27FC236}">
                  <a16:creationId xmlns:a16="http://schemas.microsoft.com/office/drawing/2014/main" xmlns="" id="{CB00D4BB-580C-4C7B-AD37-4AB5D9AB94B2}"/>
                </a:ext>
              </a:extLst>
            </p:cNvPr>
            <p:cNvSpPr>
              <a:spLocks noChangeArrowheads="1"/>
            </p:cNvSpPr>
            <p:nvPr/>
          </p:nvSpPr>
          <p:spPr bwMode="ltGray">
            <a:xfrm rot="6774404">
              <a:off x="2004" y="1578"/>
              <a:ext cx="1688" cy="1664"/>
            </a:xfrm>
            <a:custGeom>
              <a:avLst/>
              <a:gdLst>
                <a:gd name="G0" fmla="+- -1509893 0 0"/>
                <a:gd name="G1" fmla="+- -5955455 0 0"/>
                <a:gd name="G2" fmla="+- -1509893 0 -5955455"/>
                <a:gd name="G3" fmla="+- 10800 0 0"/>
                <a:gd name="G4" fmla="+- 0 0 -1509893"/>
                <a:gd name="T0" fmla="*/ 360 256 1"/>
                <a:gd name="T1" fmla="*/ 0 256 1"/>
                <a:gd name="G5" fmla="+- G2 T0 T1"/>
                <a:gd name="G6" fmla="?: G2 G2 G5"/>
                <a:gd name="G7" fmla="+- 0 0 G6"/>
                <a:gd name="G8" fmla="+- 7926 0 0"/>
                <a:gd name="G9" fmla="+- 0 0 -5955455"/>
                <a:gd name="G10" fmla="+- 7926 0 2700"/>
                <a:gd name="G11" fmla="cos G10 -1509893"/>
                <a:gd name="G12" fmla="sin G10 -1509893"/>
                <a:gd name="G13" fmla="cos 13500 -1509893"/>
                <a:gd name="G14" fmla="sin 13500 -1509893"/>
                <a:gd name="G15" fmla="+- G11 10800 0"/>
                <a:gd name="G16" fmla="+- G12 10800 0"/>
                <a:gd name="G17" fmla="+- G13 10800 0"/>
                <a:gd name="G18" fmla="+- G14 10800 0"/>
                <a:gd name="G19" fmla="*/ 7926 1 2"/>
                <a:gd name="G20" fmla="+- G19 5400 0"/>
                <a:gd name="G21" fmla="cos G20 -1509893"/>
                <a:gd name="G22" fmla="sin G20 -1509893"/>
                <a:gd name="G23" fmla="+- G21 10800 0"/>
                <a:gd name="G24" fmla="+- G12 G23 G22"/>
                <a:gd name="G25" fmla="+- G22 G23 G11"/>
                <a:gd name="G26" fmla="cos 10800 -1509893"/>
                <a:gd name="G27" fmla="sin 10800 -1509893"/>
                <a:gd name="G28" fmla="cos 7926 -1509893"/>
                <a:gd name="G29" fmla="sin 7926 -1509893"/>
                <a:gd name="G30" fmla="+- G26 10800 0"/>
                <a:gd name="G31" fmla="+- G27 10800 0"/>
                <a:gd name="G32" fmla="+- G28 10800 0"/>
                <a:gd name="G33" fmla="+- G29 10800 0"/>
                <a:gd name="G34" fmla="+- G19 5400 0"/>
                <a:gd name="G35" fmla="cos G34 -5955455"/>
                <a:gd name="G36" fmla="sin G34 -5955455"/>
                <a:gd name="G37" fmla="+/ -5955455 -1509893 2"/>
                <a:gd name="T2" fmla="*/ 180 256 1"/>
                <a:gd name="T3" fmla="*/ 0 256 1"/>
                <a:gd name="G38" fmla="+- G37 T2 T3"/>
                <a:gd name="G39" fmla="?: G2 G37 G38"/>
                <a:gd name="G40" fmla="cos 10800 G39"/>
                <a:gd name="G41" fmla="sin 10800 G39"/>
                <a:gd name="G42" fmla="cos 7926 G39"/>
                <a:gd name="G43" fmla="sin 7926 G39"/>
                <a:gd name="G44" fmla="+- G40 10800 0"/>
                <a:gd name="G45" fmla="+- G41 10800 0"/>
                <a:gd name="G46" fmla="+- G42 10800 0"/>
                <a:gd name="G47" fmla="+- G43 10800 0"/>
                <a:gd name="G48" fmla="+- G35 10800 0"/>
                <a:gd name="G49" fmla="+- G36 10800 0"/>
                <a:gd name="T4" fmla="*/ 16689 w 21600"/>
                <a:gd name="T5" fmla="*/ 1746 h 21600"/>
                <a:gd name="T6" fmla="*/ 10657 w 21600"/>
                <a:gd name="T7" fmla="*/ 1438 h 21600"/>
                <a:gd name="T8" fmla="*/ 15121 w 21600"/>
                <a:gd name="T9" fmla="*/ 4156 h 21600"/>
                <a:gd name="T10" fmla="*/ 23223 w 21600"/>
                <a:gd name="T11" fmla="*/ 5516 h 21600"/>
                <a:gd name="T12" fmla="*/ 21035 w 21600"/>
                <a:gd name="T13" fmla="*/ 10942 h 21600"/>
                <a:gd name="T14" fmla="*/ 15609 w 21600"/>
                <a:gd name="T15" fmla="*/ 87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3" y="7698"/>
                  </a:moveTo>
                  <a:cubicBezTo>
                    <a:pt x="16849" y="4772"/>
                    <a:pt x="13978" y="2874"/>
                    <a:pt x="10800" y="2874"/>
                  </a:cubicBezTo>
                  <a:cubicBezTo>
                    <a:pt x="10759" y="2873"/>
                    <a:pt x="10719" y="2874"/>
                    <a:pt x="10679" y="2874"/>
                  </a:cubicBezTo>
                  <a:lnTo>
                    <a:pt x="10635" y="1"/>
                  </a:lnTo>
                  <a:cubicBezTo>
                    <a:pt x="10690" y="0"/>
                    <a:pt x="10745" y="-1"/>
                    <a:pt x="10800" y="0"/>
                  </a:cubicBezTo>
                  <a:cubicBezTo>
                    <a:pt x="15131" y="0"/>
                    <a:pt x="19043" y="2587"/>
                    <a:pt x="20738" y="6573"/>
                  </a:cubicBezTo>
                  <a:lnTo>
                    <a:pt x="23223" y="5516"/>
                  </a:lnTo>
                  <a:lnTo>
                    <a:pt x="21035" y="10942"/>
                  </a:lnTo>
                  <a:lnTo>
                    <a:pt x="15609" y="8754"/>
                  </a:lnTo>
                  <a:lnTo>
                    <a:pt x="18093" y="7698"/>
                  </a:lnTo>
                  <a:close/>
                </a:path>
              </a:pathLst>
            </a:custGeom>
            <a:gradFill rotWithShape="1">
              <a:gsLst>
                <a:gs pos="0">
                  <a:schemeClr val="hlink">
                    <a:gamma/>
                    <a:shade val="0"/>
                    <a:invGamma/>
                  </a:schemeClr>
                </a:gs>
                <a:gs pos="100000">
                  <a:schemeClr val="hlink"/>
                </a:gs>
              </a:gsLst>
              <a:lin ang="2700000" scaled="1"/>
            </a:gradFill>
            <a:ln w="9525">
              <a:noFill/>
              <a:miter lim="800000"/>
              <a:headEnd/>
              <a:tailEnd/>
            </a:ln>
            <a:effectLst/>
            <a:scene3d>
              <a:camera prst="legacyObliqueTopRight"/>
              <a:lightRig rig="legacyFlat3" dir="b"/>
            </a:scene3d>
            <a:sp3d extrusionH="176200" prstMaterial="legacyMatte">
              <a:bevelT w="13500" h="13500" prst="angle"/>
              <a:bevelB w="13500" h="13500" prst="angle"/>
              <a:extrusionClr>
                <a:schemeClr val="hlink"/>
              </a:extrusionClr>
            </a:sp3d>
          </p:spPr>
          <p:txBody>
            <a:bodyPr wrap="none" anchor="ctr">
              <a:flatTx/>
            </a:bodyPr>
            <a:lstStyle/>
            <a:p>
              <a:pPr defTabSz="914400" fontAlgn="base">
                <a:spcBef>
                  <a:spcPct val="0"/>
                </a:spcBef>
                <a:spcAft>
                  <a:spcPct val="0"/>
                </a:spcAft>
                <a:defRPr/>
              </a:pPr>
              <a:endParaRPr lang="en-US">
                <a:solidFill>
                  <a:srgbClr val="000000"/>
                </a:solidFill>
                <a:latin typeface="Arial" charset="0"/>
              </a:endParaRPr>
            </a:p>
          </p:txBody>
        </p:sp>
        <p:sp>
          <p:nvSpPr>
            <p:cNvPr id="13334" name="AutoShape 22">
              <a:extLst>
                <a:ext uri="{FF2B5EF4-FFF2-40B4-BE49-F238E27FC236}">
                  <a16:creationId xmlns:a16="http://schemas.microsoft.com/office/drawing/2014/main" xmlns="" id="{E6E78CF8-2ED6-45DB-9F15-7526434AD3AD}"/>
                </a:ext>
              </a:extLst>
            </p:cNvPr>
            <p:cNvSpPr>
              <a:spLocks noChangeArrowheads="1"/>
            </p:cNvSpPr>
            <p:nvPr/>
          </p:nvSpPr>
          <p:spPr bwMode="ltGray">
            <a:xfrm rot="12174404">
              <a:off x="1968" y="1567"/>
              <a:ext cx="1688" cy="1664"/>
            </a:xfrm>
            <a:custGeom>
              <a:avLst/>
              <a:gdLst>
                <a:gd name="G0" fmla="+- -1509893 0 0"/>
                <a:gd name="G1" fmla="+- -5955455 0 0"/>
                <a:gd name="G2" fmla="+- -1509893 0 -5955455"/>
                <a:gd name="G3" fmla="+- 10800 0 0"/>
                <a:gd name="G4" fmla="+- 0 0 -1509893"/>
                <a:gd name="T0" fmla="*/ 360 256 1"/>
                <a:gd name="T1" fmla="*/ 0 256 1"/>
                <a:gd name="G5" fmla="+- G2 T0 T1"/>
                <a:gd name="G6" fmla="?: G2 G2 G5"/>
                <a:gd name="G7" fmla="+- 0 0 G6"/>
                <a:gd name="G8" fmla="+- 7926 0 0"/>
                <a:gd name="G9" fmla="+- 0 0 -5955455"/>
                <a:gd name="G10" fmla="+- 7926 0 2700"/>
                <a:gd name="G11" fmla="cos G10 -1509893"/>
                <a:gd name="G12" fmla="sin G10 -1509893"/>
                <a:gd name="G13" fmla="cos 13500 -1509893"/>
                <a:gd name="G14" fmla="sin 13500 -1509893"/>
                <a:gd name="G15" fmla="+- G11 10800 0"/>
                <a:gd name="G16" fmla="+- G12 10800 0"/>
                <a:gd name="G17" fmla="+- G13 10800 0"/>
                <a:gd name="G18" fmla="+- G14 10800 0"/>
                <a:gd name="G19" fmla="*/ 7926 1 2"/>
                <a:gd name="G20" fmla="+- G19 5400 0"/>
                <a:gd name="G21" fmla="cos G20 -1509893"/>
                <a:gd name="G22" fmla="sin G20 -1509893"/>
                <a:gd name="G23" fmla="+- G21 10800 0"/>
                <a:gd name="G24" fmla="+- G12 G23 G22"/>
                <a:gd name="G25" fmla="+- G22 G23 G11"/>
                <a:gd name="G26" fmla="cos 10800 -1509893"/>
                <a:gd name="G27" fmla="sin 10800 -1509893"/>
                <a:gd name="G28" fmla="cos 7926 -1509893"/>
                <a:gd name="G29" fmla="sin 7926 -1509893"/>
                <a:gd name="G30" fmla="+- G26 10800 0"/>
                <a:gd name="G31" fmla="+- G27 10800 0"/>
                <a:gd name="G32" fmla="+- G28 10800 0"/>
                <a:gd name="G33" fmla="+- G29 10800 0"/>
                <a:gd name="G34" fmla="+- G19 5400 0"/>
                <a:gd name="G35" fmla="cos G34 -5955455"/>
                <a:gd name="G36" fmla="sin G34 -5955455"/>
                <a:gd name="G37" fmla="+/ -5955455 -1509893 2"/>
                <a:gd name="T2" fmla="*/ 180 256 1"/>
                <a:gd name="T3" fmla="*/ 0 256 1"/>
                <a:gd name="G38" fmla="+- G37 T2 T3"/>
                <a:gd name="G39" fmla="?: G2 G37 G38"/>
                <a:gd name="G40" fmla="cos 10800 G39"/>
                <a:gd name="G41" fmla="sin 10800 G39"/>
                <a:gd name="G42" fmla="cos 7926 G39"/>
                <a:gd name="G43" fmla="sin 7926 G39"/>
                <a:gd name="G44" fmla="+- G40 10800 0"/>
                <a:gd name="G45" fmla="+- G41 10800 0"/>
                <a:gd name="G46" fmla="+- G42 10800 0"/>
                <a:gd name="G47" fmla="+- G43 10800 0"/>
                <a:gd name="G48" fmla="+- G35 10800 0"/>
                <a:gd name="G49" fmla="+- G36 10800 0"/>
                <a:gd name="T4" fmla="*/ 16689 w 21600"/>
                <a:gd name="T5" fmla="*/ 1746 h 21600"/>
                <a:gd name="T6" fmla="*/ 10657 w 21600"/>
                <a:gd name="T7" fmla="*/ 1438 h 21600"/>
                <a:gd name="T8" fmla="*/ 15121 w 21600"/>
                <a:gd name="T9" fmla="*/ 4156 h 21600"/>
                <a:gd name="T10" fmla="*/ 23223 w 21600"/>
                <a:gd name="T11" fmla="*/ 5516 h 21600"/>
                <a:gd name="T12" fmla="*/ 21035 w 21600"/>
                <a:gd name="T13" fmla="*/ 10942 h 21600"/>
                <a:gd name="T14" fmla="*/ 15609 w 21600"/>
                <a:gd name="T15" fmla="*/ 87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3" y="7698"/>
                  </a:moveTo>
                  <a:cubicBezTo>
                    <a:pt x="16849" y="4772"/>
                    <a:pt x="13978" y="2874"/>
                    <a:pt x="10800" y="2874"/>
                  </a:cubicBezTo>
                  <a:cubicBezTo>
                    <a:pt x="10759" y="2873"/>
                    <a:pt x="10719" y="2874"/>
                    <a:pt x="10679" y="2874"/>
                  </a:cubicBezTo>
                  <a:lnTo>
                    <a:pt x="10635" y="1"/>
                  </a:lnTo>
                  <a:cubicBezTo>
                    <a:pt x="10690" y="0"/>
                    <a:pt x="10745" y="-1"/>
                    <a:pt x="10800" y="0"/>
                  </a:cubicBezTo>
                  <a:cubicBezTo>
                    <a:pt x="15131" y="0"/>
                    <a:pt x="19043" y="2587"/>
                    <a:pt x="20738" y="6573"/>
                  </a:cubicBezTo>
                  <a:lnTo>
                    <a:pt x="23223" y="5516"/>
                  </a:lnTo>
                  <a:lnTo>
                    <a:pt x="21035" y="10942"/>
                  </a:lnTo>
                  <a:lnTo>
                    <a:pt x="15609" y="8754"/>
                  </a:lnTo>
                  <a:lnTo>
                    <a:pt x="18093" y="7698"/>
                  </a:lnTo>
                  <a:close/>
                </a:path>
              </a:pathLst>
            </a:custGeom>
            <a:gradFill rotWithShape="1">
              <a:gsLst>
                <a:gs pos="0">
                  <a:schemeClr val="accent1">
                    <a:gamma/>
                    <a:shade val="0"/>
                    <a:invGamma/>
                  </a:schemeClr>
                </a:gs>
                <a:gs pos="100000">
                  <a:schemeClr val="accent1"/>
                </a:gs>
              </a:gsLst>
              <a:lin ang="2700000" scaled="1"/>
            </a:gradFill>
            <a:ln w="9525">
              <a:noFill/>
              <a:miter lim="800000"/>
              <a:headEnd/>
              <a:tailEnd/>
            </a:ln>
            <a:effectLst/>
            <a:scene3d>
              <a:camera prst="legacyObliqueTopRight"/>
              <a:lightRig rig="legacyFlat3" dir="b"/>
            </a:scene3d>
            <a:sp3d extrusionH="176200" prstMaterial="legacyMatte">
              <a:bevelT w="13500" h="13500" prst="angle"/>
              <a:bevelB w="13500" h="13500" prst="angle"/>
              <a:extrusionClr>
                <a:schemeClr val="accent1"/>
              </a:extrusionClr>
            </a:sp3d>
          </p:spPr>
          <p:txBody>
            <a:bodyPr wrap="none" anchor="ctr">
              <a:flatTx/>
            </a:bodyPr>
            <a:lstStyle/>
            <a:p>
              <a:pPr defTabSz="914400" fontAlgn="base">
                <a:spcBef>
                  <a:spcPct val="0"/>
                </a:spcBef>
                <a:spcAft>
                  <a:spcPct val="0"/>
                </a:spcAft>
                <a:defRPr/>
              </a:pPr>
              <a:endParaRPr lang="en-US">
                <a:solidFill>
                  <a:srgbClr val="000000"/>
                </a:solidFill>
                <a:latin typeface="Arial" charset="0"/>
              </a:endParaRPr>
            </a:p>
          </p:txBody>
        </p:sp>
        <p:sp>
          <p:nvSpPr>
            <p:cNvPr id="13335" name="AutoShape 23">
              <a:extLst>
                <a:ext uri="{FF2B5EF4-FFF2-40B4-BE49-F238E27FC236}">
                  <a16:creationId xmlns:a16="http://schemas.microsoft.com/office/drawing/2014/main" xmlns="" id="{7FDDAD5D-077C-43BF-ADCC-5FF1C3EE1D24}"/>
                </a:ext>
              </a:extLst>
            </p:cNvPr>
            <p:cNvSpPr>
              <a:spLocks noChangeArrowheads="1"/>
            </p:cNvSpPr>
            <p:nvPr/>
          </p:nvSpPr>
          <p:spPr bwMode="ltGray">
            <a:xfrm rot="17574404">
              <a:off x="2029" y="1500"/>
              <a:ext cx="1688" cy="1664"/>
            </a:xfrm>
            <a:custGeom>
              <a:avLst/>
              <a:gdLst>
                <a:gd name="G0" fmla="+- -1509893 0 0"/>
                <a:gd name="G1" fmla="+- -5955455 0 0"/>
                <a:gd name="G2" fmla="+- -1509893 0 -5955455"/>
                <a:gd name="G3" fmla="+- 10800 0 0"/>
                <a:gd name="G4" fmla="+- 0 0 -1509893"/>
                <a:gd name="T0" fmla="*/ 360 256 1"/>
                <a:gd name="T1" fmla="*/ 0 256 1"/>
                <a:gd name="G5" fmla="+- G2 T0 T1"/>
                <a:gd name="G6" fmla="?: G2 G2 G5"/>
                <a:gd name="G7" fmla="+- 0 0 G6"/>
                <a:gd name="G8" fmla="+- 7926 0 0"/>
                <a:gd name="G9" fmla="+- 0 0 -5955455"/>
                <a:gd name="G10" fmla="+- 7926 0 2700"/>
                <a:gd name="G11" fmla="cos G10 -1509893"/>
                <a:gd name="G12" fmla="sin G10 -1509893"/>
                <a:gd name="G13" fmla="cos 13500 -1509893"/>
                <a:gd name="G14" fmla="sin 13500 -1509893"/>
                <a:gd name="G15" fmla="+- G11 10800 0"/>
                <a:gd name="G16" fmla="+- G12 10800 0"/>
                <a:gd name="G17" fmla="+- G13 10800 0"/>
                <a:gd name="G18" fmla="+- G14 10800 0"/>
                <a:gd name="G19" fmla="*/ 7926 1 2"/>
                <a:gd name="G20" fmla="+- G19 5400 0"/>
                <a:gd name="G21" fmla="cos G20 -1509893"/>
                <a:gd name="G22" fmla="sin G20 -1509893"/>
                <a:gd name="G23" fmla="+- G21 10800 0"/>
                <a:gd name="G24" fmla="+- G12 G23 G22"/>
                <a:gd name="G25" fmla="+- G22 G23 G11"/>
                <a:gd name="G26" fmla="cos 10800 -1509893"/>
                <a:gd name="G27" fmla="sin 10800 -1509893"/>
                <a:gd name="G28" fmla="cos 7926 -1509893"/>
                <a:gd name="G29" fmla="sin 7926 -1509893"/>
                <a:gd name="G30" fmla="+- G26 10800 0"/>
                <a:gd name="G31" fmla="+- G27 10800 0"/>
                <a:gd name="G32" fmla="+- G28 10800 0"/>
                <a:gd name="G33" fmla="+- G29 10800 0"/>
                <a:gd name="G34" fmla="+- G19 5400 0"/>
                <a:gd name="G35" fmla="cos G34 -5955455"/>
                <a:gd name="G36" fmla="sin G34 -5955455"/>
                <a:gd name="G37" fmla="+/ -5955455 -1509893 2"/>
                <a:gd name="T2" fmla="*/ 180 256 1"/>
                <a:gd name="T3" fmla="*/ 0 256 1"/>
                <a:gd name="G38" fmla="+- G37 T2 T3"/>
                <a:gd name="G39" fmla="?: G2 G37 G38"/>
                <a:gd name="G40" fmla="cos 10800 G39"/>
                <a:gd name="G41" fmla="sin 10800 G39"/>
                <a:gd name="G42" fmla="cos 7926 G39"/>
                <a:gd name="G43" fmla="sin 7926 G39"/>
                <a:gd name="G44" fmla="+- G40 10800 0"/>
                <a:gd name="G45" fmla="+- G41 10800 0"/>
                <a:gd name="G46" fmla="+- G42 10800 0"/>
                <a:gd name="G47" fmla="+- G43 10800 0"/>
                <a:gd name="G48" fmla="+- G35 10800 0"/>
                <a:gd name="G49" fmla="+- G36 10800 0"/>
                <a:gd name="T4" fmla="*/ 16689 w 21600"/>
                <a:gd name="T5" fmla="*/ 1746 h 21600"/>
                <a:gd name="T6" fmla="*/ 10657 w 21600"/>
                <a:gd name="T7" fmla="*/ 1438 h 21600"/>
                <a:gd name="T8" fmla="*/ 15121 w 21600"/>
                <a:gd name="T9" fmla="*/ 4156 h 21600"/>
                <a:gd name="T10" fmla="*/ 23223 w 21600"/>
                <a:gd name="T11" fmla="*/ 5516 h 21600"/>
                <a:gd name="T12" fmla="*/ 21035 w 21600"/>
                <a:gd name="T13" fmla="*/ 10942 h 21600"/>
                <a:gd name="T14" fmla="*/ 15609 w 21600"/>
                <a:gd name="T15" fmla="*/ 87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3" y="7698"/>
                  </a:moveTo>
                  <a:cubicBezTo>
                    <a:pt x="16849" y="4772"/>
                    <a:pt x="13978" y="2874"/>
                    <a:pt x="10800" y="2874"/>
                  </a:cubicBezTo>
                  <a:cubicBezTo>
                    <a:pt x="10759" y="2873"/>
                    <a:pt x="10719" y="2874"/>
                    <a:pt x="10679" y="2874"/>
                  </a:cubicBezTo>
                  <a:lnTo>
                    <a:pt x="10635" y="1"/>
                  </a:lnTo>
                  <a:cubicBezTo>
                    <a:pt x="10690" y="0"/>
                    <a:pt x="10745" y="-1"/>
                    <a:pt x="10800" y="0"/>
                  </a:cubicBezTo>
                  <a:cubicBezTo>
                    <a:pt x="15131" y="0"/>
                    <a:pt x="19043" y="2587"/>
                    <a:pt x="20738" y="6573"/>
                  </a:cubicBezTo>
                  <a:lnTo>
                    <a:pt x="23223" y="5516"/>
                  </a:lnTo>
                  <a:lnTo>
                    <a:pt x="21035" y="10942"/>
                  </a:lnTo>
                  <a:lnTo>
                    <a:pt x="15609" y="8754"/>
                  </a:lnTo>
                  <a:lnTo>
                    <a:pt x="18093" y="7698"/>
                  </a:lnTo>
                  <a:close/>
                </a:path>
              </a:pathLst>
            </a:custGeom>
            <a:gradFill rotWithShape="1">
              <a:gsLst>
                <a:gs pos="0">
                  <a:schemeClr val="folHlink">
                    <a:gamma/>
                    <a:shade val="6275"/>
                    <a:invGamma/>
                  </a:schemeClr>
                </a:gs>
                <a:gs pos="100000">
                  <a:schemeClr val="folHlink"/>
                </a:gs>
              </a:gsLst>
              <a:lin ang="2700000" scaled="1"/>
            </a:gradFill>
            <a:ln w="9525">
              <a:noFill/>
              <a:miter lim="800000"/>
              <a:headEnd/>
              <a:tailEnd/>
            </a:ln>
            <a:effectLst/>
            <a:scene3d>
              <a:camera prst="legacyObliqueTopRight"/>
              <a:lightRig rig="legacyFlat3" dir="b"/>
            </a:scene3d>
            <a:sp3d extrusionH="176200" prstMaterial="legacyMatte">
              <a:bevelT w="13500" h="13500" prst="angle"/>
              <a:bevelB w="13500" h="13500" prst="angle"/>
              <a:extrusionClr>
                <a:schemeClr val="folHlink"/>
              </a:extrusionClr>
            </a:sp3d>
          </p:spPr>
          <p:txBody>
            <a:bodyPr wrap="none" anchor="ctr">
              <a:flatTx/>
            </a:bodyPr>
            <a:lstStyle/>
            <a:p>
              <a:pPr defTabSz="914400" fontAlgn="base">
                <a:spcBef>
                  <a:spcPct val="0"/>
                </a:spcBef>
                <a:spcAft>
                  <a:spcPct val="0"/>
                </a:spcAft>
                <a:defRPr/>
              </a:pPr>
              <a:endParaRPr lang="en-US">
                <a:solidFill>
                  <a:srgbClr val="000000"/>
                </a:solidFill>
                <a:latin typeface="Arial" charset="0"/>
              </a:endParaRPr>
            </a:p>
          </p:txBody>
        </p:sp>
        <p:sp>
          <p:nvSpPr>
            <p:cNvPr id="13336" name="AutoShape 24">
              <a:extLst>
                <a:ext uri="{FF2B5EF4-FFF2-40B4-BE49-F238E27FC236}">
                  <a16:creationId xmlns:a16="http://schemas.microsoft.com/office/drawing/2014/main" xmlns="" id="{0BB70A0C-09F9-4469-B04C-43EC7F7847A2}"/>
                </a:ext>
              </a:extLst>
            </p:cNvPr>
            <p:cNvSpPr>
              <a:spLocks noChangeArrowheads="1"/>
            </p:cNvSpPr>
            <p:nvPr/>
          </p:nvSpPr>
          <p:spPr bwMode="ltGray">
            <a:xfrm rot="22974404">
              <a:off x="2056" y="1536"/>
              <a:ext cx="1688" cy="1664"/>
            </a:xfrm>
            <a:custGeom>
              <a:avLst/>
              <a:gdLst>
                <a:gd name="G0" fmla="+- -1509893 0 0"/>
                <a:gd name="G1" fmla="+- -5955455 0 0"/>
                <a:gd name="G2" fmla="+- -1509893 0 -5955455"/>
                <a:gd name="G3" fmla="+- 10800 0 0"/>
                <a:gd name="G4" fmla="+- 0 0 -1509893"/>
                <a:gd name="T0" fmla="*/ 360 256 1"/>
                <a:gd name="T1" fmla="*/ 0 256 1"/>
                <a:gd name="G5" fmla="+- G2 T0 T1"/>
                <a:gd name="G6" fmla="?: G2 G2 G5"/>
                <a:gd name="G7" fmla="+- 0 0 G6"/>
                <a:gd name="G8" fmla="+- 7926 0 0"/>
                <a:gd name="G9" fmla="+- 0 0 -5955455"/>
                <a:gd name="G10" fmla="+- 7926 0 2700"/>
                <a:gd name="G11" fmla="cos G10 -1509893"/>
                <a:gd name="G12" fmla="sin G10 -1509893"/>
                <a:gd name="G13" fmla="cos 13500 -1509893"/>
                <a:gd name="G14" fmla="sin 13500 -1509893"/>
                <a:gd name="G15" fmla="+- G11 10800 0"/>
                <a:gd name="G16" fmla="+- G12 10800 0"/>
                <a:gd name="G17" fmla="+- G13 10800 0"/>
                <a:gd name="G18" fmla="+- G14 10800 0"/>
                <a:gd name="G19" fmla="*/ 7926 1 2"/>
                <a:gd name="G20" fmla="+- G19 5400 0"/>
                <a:gd name="G21" fmla="cos G20 -1509893"/>
                <a:gd name="G22" fmla="sin G20 -1509893"/>
                <a:gd name="G23" fmla="+- G21 10800 0"/>
                <a:gd name="G24" fmla="+- G12 G23 G22"/>
                <a:gd name="G25" fmla="+- G22 G23 G11"/>
                <a:gd name="G26" fmla="cos 10800 -1509893"/>
                <a:gd name="G27" fmla="sin 10800 -1509893"/>
                <a:gd name="G28" fmla="cos 7926 -1509893"/>
                <a:gd name="G29" fmla="sin 7926 -1509893"/>
                <a:gd name="G30" fmla="+- G26 10800 0"/>
                <a:gd name="G31" fmla="+- G27 10800 0"/>
                <a:gd name="G32" fmla="+- G28 10800 0"/>
                <a:gd name="G33" fmla="+- G29 10800 0"/>
                <a:gd name="G34" fmla="+- G19 5400 0"/>
                <a:gd name="G35" fmla="cos G34 -5955455"/>
                <a:gd name="G36" fmla="sin G34 -5955455"/>
                <a:gd name="G37" fmla="+/ -5955455 -1509893 2"/>
                <a:gd name="T2" fmla="*/ 180 256 1"/>
                <a:gd name="T3" fmla="*/ 0 256 1"/>
                <a:gd name="G38" fmla="+- G37 T2 T3"/>
                <a:gd name="G39" fmla="?: G2 G37 G38"/>
                <a:gd name="G40" fmla="cos 10800 G39"/>
                <a:gd name="G41" fmla="sin 10800 G39"/>
                <a:gd name="G42" fmla="cos 7926 G39"/>
                <a:gd name="G43" fmla="sin 7926 G39"/>
                <a:gd name="G44" fmla="+- G40 10800 0"/>
                <a:gd name="G45" fmla="+- G41 10800 0"/>
                <a:gd name="G46" fmla="+- G42 10800 0"/>
                <a:gd name="G47" fmla="+- G43 10800 0"/>
                <a:gd name="G48" fmla="+- G35 10800 0"/>
                <a:gd name="G49" fmla="+- G36 10800 0"/>
                <a:gd name="T4" fmla="*/ 16689 w 21600"/>
                <a:gd name="T5" fmla="*/ 1746 h 21600"/>
                <a:gd name="T6" fmla="*/ 10657 w 21600"/>
                <a:gd name="T7" fmla="*/ 1438 h 21600"/>
                <a:gd name="T8" fmla="*/ 15121 w 21600"/>
                <a:gd name="T9" fmla="*/ 4156 h 21600"/>
                <a:gd name="T10" fmla="*/ 23223 w 21600"/>
                <a:gd name="T11" fmla="*/ 5516 h 21600"/>
                <a:gd name="T12" fmla="*/ 21035 w 21600"/>
                <a:gd name="T13" fmla="*/ 10942 h 21600"/>
                <a:gd name="T14" fmla="*/ 15609 w 21600"/>
                <a:gd name="T15" fmla="*/ 87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3" y="7698"/>
                  </a:moveTo>
                  <a:cubicBezTo>
                    <a:pt x="16849" y="4772"/>
                    <a:pt x="13978" y="2874"/>
                    <a:pt x="10800" y="2874"/>
                  </a:cubicBezTo>
                  <a:cubicBezTo>
                    <a:pt x="10759" y="2873"/>
                    <a:pt x="10719" y="2874"/>
                    <a:pt x="10679" y="2874"/>
                  </a:cubicBezTo>
                  <a:lnTo>
                    <a:pt x="10635" y="1"/>
                  </a:lnTo>
                  <a:cubicBezTo>
                    <a:pt x="10690" y="0"/>
                    <a:pt x="10745" y="-1"/>
                    <a:pt x="10800" y="0"/>
                  </a:cubicBezTo>
                  <a:cubicBezTo>
                    <a:pt x="15131" y="0"/>
                    <a:pt x="19043" y="2587"/>
                    <a:pt x="20738" y="6573"/>
                  </a:cubicBezTo>
                  <a:lnTo>
                    <a:pt x="23223" y="5516"/>
                  </a:lnTo>
                  <a:lnTo>
                    <a:pt x="21035" y="10942"/>
                  </a:lnTo>
                  <a:lnTo>
                    <a:pt x="15609" y="8754"/>
                  </a:lnTo>
                  <a:lnTo>
                    <a:pt x="18093" y="7698"/>
                  </a:lnTo>
                  <a:close/>
                </a:path>
              </a:pathLst>
            </a:custGeom>
            <a:gradFill rotWithShape="1">
              <a:gsLst>
                <a:gs pos="0">
                  <a:schemeClr val="accent2">
                    <a:gamma/>
                    <a:shade val="0"/>
                    <a:invGamma/>
                  </a:schemeClr>
                </a:gs>
                <a:gs pos="100000">
                  <a:schemeClr val="accent2"/>
                </a:gs>
              </a:gsLst>
              <a:lin ang="2700000" scaled="1"/>
            </a:gradFill>
            <a:ln w="9525">
              <a:noFill/>
              <a:miter lim="800000"/>
              <a:headEnd/>
              <a:tailEnd/>
            </a:ln>
            <a:effectLst/>
            <a:scene3d>
              <a:camera prst="legacyObliqueTopRight"/>
              <a:lightRig rig="legacyFlat3" dir="b"/>
            </a:scene3d>
            <a:sp3d extrusionH="176200" prstMaterial="legacyMatte">
              <a:bevelT w="13500" h="13500" prst="angle"/>
              <a:bevelB w="13500" h="13500" prst="angle"/>
              <a:extrusionClr>
                <a:schemeClr val="accent2"/>
              </a:extrusionClr>
            </a:sp3d>
          </p:spPr>
          <p:txBody>
            <a:bodyPr wrap="none" anchor="ctr">
              <a:flatTx/>
            </a:bodyPr>
            <a:lstStyle/>
            <a:p>
              <a:pPr defTabSz="914400" fontAlgn="base">
                <a:spcBef>
                  <a:spcPct val="0"/>
                </a:spcBef>
                <a:spcAft>
                  <a:spcPct val="0"/>
                </a:spcAft>
                <a:defRPr/>
              </a:pPr>
              <a:endParaRPr lang="en-US">
                <a:solidFill>
                  <a:srgbClr val="000000"/>
                </a:solidFill>
                <a:latin typeface="Arial" charset="0"/>
              </a:endParaRPr>
            </a:p>
          </p:txBody>
        </p:sp>
      </p:grpSp>
      <p:sp>
        <p:nvSpPr>
          <p:cNvPr id="27" name="TextBox 26">
            <a:extLst>
              <a:ext uri="{FF2B5EF4-FFF2-40B4-BE49-F238E27FC236}">
                <a16:creationId xmlns:a16="http://schemas.microsoft.com/office/drawing/2014/main" xmlns="" id="{4814B1CE-8946-4BA7-9BBA-ACC6C365FE78}"/>
              </a:ext>
            </a:extLst>
          </p:cNvPr>
          <p:cNvSpPr txBox="1"/>
          <p:nvPr/>
        </p:nvSpPr>
        <p:spPr>
          <a:xfrm>
            <a:off x="1643808" y="516214"/>
            <a:ext cx="8119171" cy="461665"/>
          </a:xfrm>
          <a:prstGeom prst="rect">
            <a:avLst/>
          </a:prstGeom>
          <a:noFill/>
          <a:ln>
            <a:solidFill>
              <a:sysClr val="windowText" lastClr="000000"/>
            </a:solidFill>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2400" b="1" i="0" u="none" strike="noStrike" kern="0" cap="none" spc="0" normalizeH="0" baseline="0" noProof="0" dirty="0">
                <a:ln>
                  <a:noFill/>
                </a:ln>
                <a:solidFill>
                  <a:srgbClr val="0070C0"/>
                </a:solidFill>
                <a:effectLst/>
                <a:uLnTx/>
                <a:uFillTx/>
                <a:latin typeface="Arial Đen"/>
                <a:ea typeface="Arial Unicode MS"/>
              </a:rPr>
              <a:t>4.2.2.2. Sự hình thành, phát triển sở hữu nhà nước</a:t>
            </a:r>
          </a:p>
        </p:txBody>
      </p:sp>
      <p:sp>
        <p:nvSpPr>
          <p:cNvPr id="28" name="Rectangle 27">
            <a:extLst>
              <a:ext uri="{FF2B5EF4-FFF2-40B4-BE49-F238E27FC236}">
                <a16:creationId xmlns:a16="http://schemas.microsoft.com/office/drawing/2014/main" xmlns="" id="{58A3FCD2-C850-4FD4-AC08-C26BC2D0FDAD}"/>
              </a:ext>
            </a:extLst>
          </p:cNvPr>
          <p:cNvSpPr/>
          <p:nvPr/>
        </p:nvSpPr>
        <p:spPr>
          <a:xfrm>
            <a:off x="4635060" y="1508517"/>
            <a:ext cx="3617315" cy="461665"/>
          </a:xfrm>
          <a:prstGeom prst="rect">
            <a:avLst/>
          </a:prstGeom>
        </p:spPr>
        <p:txBody>
          <a:bodyPr wrap="square">
            <a:spAutoFit/>
          </a:bodyPr>
          <a:lstStyle/>
          <a:p>
            <a:pPr marL="285750" indent="-285750">
              <a:buFont typeface="Wingdings" panose="05000000000000000000" pitchFamily="2" charset="2"/>
              <a:buChar char="§"/>
              <a:defRPr/>
            </a:pPr>
            <a:r>
              <a:rPr lang="vi-VN" sz="2400" b="1" dirty="0">
                <a:solidFill>
                  <a:schemeClr val="accent4"/>
                </a:solidFill>
                <a:ea typeface="Arial Unicode MS"/>
              </a:rPr>
              <a:t>Hình thức sở hữu</a:t>
            </a:r>
            <a:endParaRPr lang="en-US" sz="2400" b="1" dirty="0">
              <a:solidFill>
                <a:schemeClr val="accent4"/>
              </a:solidFill>
              <a:ea typeface="Arial Unicode MS"/>
            </a:endParaRPr>
          </a:p>
        </p:txBody>
      </p:sp>
      <p:sp>
        <p:nvSpPr>
          <p:cNvPr id="30" name="TextBox 29">
            <a:extLst>
              <a:ext uri="{FF2B5EF4-FFF2-40B4-BE49-F238E27FC236}">
                <a16:creationId xmlns:a16="http://schemas.microsoft.com/office/drawing/2014/main" xmlns="" id="{041E6758-64A8-4625-BA38-472BFC9C8CA9}"/>
              </a:ext>
            </a:extLst>
          </p:cNvPr>
          <p:cNvSpPr txBox="1"/>
          <p:nvPr/>
        </p:nvSpPr>
        <p:spPr>
          <a:xfrm>
            <a:off x="2192177" y="2285070"/>
            <a:ext cx="2304890" cy="1200329"/>
          </a:xfrm>
          <a:prstGeom prst="rect">
            <a:avLst/>
          </a:prstGeom>
          <a:noFill/>
        </p:spPr>
        <p:txBody>
          <a:bodyPr wrap="square">
            <a:spAutoFit/>
          </a:bodyPr>
          <a:lstStyle/>
          <a:p>
            <a:pPr algn="ct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Xây</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dựng</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doanh</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nghiệp</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Nhà</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nước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bằng</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vốn</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của</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ngân</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sách</a:t>
            </a:r>
            <a:endParaRPr lang="en-US" dirty="0"/>
          </a:p>
        </p:txBody>
      </p:sp>
      <p:sp>
        <p:nvSpPr>
          <p:cNvPr id="32" name="TextBox 31">
            <a:extLst>
              <a:ext uri="{FF2B5EF4-FFF2-40B4-BE49-F238E27FC236}">
                <a16:creationId xmlns:a16="http://schemas.microsoft.com/office/drawing/2014/main" xmlns="" id="{C01AD501-0F61-41E0-B7F7-9D6513E97984}"/>
              </a:ext>
            </a:extLst>
          </p:cNvPr>
          <p:cNvSpPr txBox="1"/>
          <p:nvPr/>
        </p:nvSpPr>
        <p:spPr>
          <a:xfrm>
            <a:off x="7830980" y="2454018"/>
            <a:ext cx="2412278" cy="923330"/>
          </a:xfrm>
          <a:prstGeom prst="rect">
            <a:avLst/>
          </a:prstGeom>
          <a:noFill/>
        </p:spPr>
        <p:txBody>
          <a:bodyPr wrap="square">
            <a:spAutoFit/>
          </a:bodyPr>
          <a:lstStyle/>
          <a:p>
            <a:pPr algn="ct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Quốc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hữu</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hóa</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các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xí</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nghiệp</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tư</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nhân</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bằng</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cách</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mua</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lại</a:t>
            </a:r>
            <a:endParaRPr lang="en-US" dirty="0"/>
          </a:p>
        </p:txBody>
      </p:sp>
      <p:sp>
        <p:nvSpPr>
          <p:cNvPr id="34" name="TextBox 33">
            <a:extLst>
              <a:ext uri="{FF2B5EF4-FFF2-40B4-BE49-F238E27FC236}">
                <a16:creationId xmlns:a16="http://schemas.microsoft.com/office/drawing/2014/main" xmlns="" id="{5234BD1C-92F2-44D7-96A3-30B3D1B2DB77}"/>
              </a:ext>
            </a:extLst>
          </p:cNvPr>
          <p:cNvSpPr txBox="1"/>
          <p:nvPr/>
        </p:nvSpPr>
        <p:spPr>
          <a:xfrm>
            <a:off x="7870668" y="4782350"/>
            <a:ext cx="2589876" cy="923330"/>
          </a:xfrm>
          <a:prstGeom prst="rect">
            <a:avLst/>
          </a:prstGeom>
          <a:noFill/>
        </p:spPr>
        <p:txBody>
          <a:bodyPr wrap="square">
            <a:spAutoFit/>
          </a:bodyPr>
          <a:lstStyle/>
          <a:p>
            <a:pPr algn="ct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Nhà</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nước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mua</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cổ</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phiếu</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của</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các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doanh</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nghiệp</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tư</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nhân</a:t>
            </a:r>
            <a:endParaRPr lang="en-US" dirty="0"/>
          </a:p>
        </p:txBody>
      </p:sp>
      <p:sp>
        <p:nvSpPr>
          <p:cNvPr id="36" name="TextBox 35">
            <a:extLst>
              <a:ext uri="{FF2B5EF4-FFF2-40B4-BE49-F238E27FC236}">
                <a16:creationId xmlns:a16="http://schemas.microsoft.com/office/drawing/2014/main" xmlns="" id="{463891F1-C7DB-4FFC-B721-E2BB26E74CF0}"/>
              </a:ext>
            </a:extLst>
          </p:cNvPr>
          <p:cNvSpPr txBox="1"/>
          <p:nvPr/>
        </p:nvSpPr>
        <p:spPr>
          <a:xfrm>
            <a:off x="2192177" y="4672245"/>
            <a:ext cx="2395859" cy="1200329"/>
          </a:xfrm>
          <a:prstGeom prst="rect">
            <a:avLst/>
          </a:prstGeom>
          <a:noFill/>
        </p:spPr>
        <p:txBody>
          <a:bodyPr wrap="square">
            <a:spAutoFit/>
          </a:bodyPr>
          <a:lstStyle/>
          <a:p>
            <a:pPr algn="ct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Mở</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rộng</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doanh</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nghiệp</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nhà</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nước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bằng</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vốn</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tích</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lũy</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của</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các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doanh</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nghiệp</a:t>
            </a:r>
            <a:r>
              <a:rPr kumimoji="0" lang="en-US" sz="1800" b="1"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a:t>
            </a:r>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Group 97"/>
          <p:cNvGrpSpPr/>
          <p:nvPr/>
        </p:nvGrpSpPr>
        <p:grpSpPr>
          <a:xfrm>
            <a:off x="4146198" y="5313078"/>
            <a:ext cx="999575" cy="135221"/>
            <a:chOff x="2347656" y="1525463"/>
            <a:chExt cx="749681" cy="101416"/>
          </a:xfrm>
        </p:grpSpPr>
        <p:cxnSp>
          <p:nvCxnSpPr>
            <p:cNvPr id="99" name="Straight Connector 98"/>
            <p:cNvCxnSpPr>
              <a:stCxn id="100" idx="2"/>
            </p:cNvCxnSpPr>
            <p:nvPr/>
          </p:nvCxnSpPr>
          <p:spPr>
            <a:xfrm flipH="1">
              <a:off x="2347656" y="1576171"/>
              <a:ext cx="648265" cy="0"/>
            </a:xfrm>
            <a:prstGeom prst="line">
              <a:avLst/>
            </a:prstGeom>
            <a:ln>
              <a:solidFill>
                <a:schemeClr val="accent6"/>
              </a:solidFill>
              <a:prstDash val="dash"/>
            </a:ln>
          </p:spPr>
          <p:style>
            <a:lnRef idx="1">
              <a:schemeClr val="accent1"/>
            </a:lnRef>
            <a:fillRef idx="0">
              <a:schemeClr val="accent1"/>
            </a:fillRef>
            <a:effectRef idx="0">
              <a:schemeClr val="accent1"/>
            </a:effectRef>
            <a:fontRef idx="minor">
              <a:schemeClr val="tx1"/>
            </a:fontRef>
          </p:style>
        </p:cxnSp>
        <p:sp>
          <p:nvSpPr>
            <p:cNvPr id="100" name="Oval 99"/>
            <p:cNvSpPr/>
            <p:nvPr/>
          </p:nvSpPr>
          <p:spPr>
            <a:xfrm>
              <a:off x="2995921" y="1525463"/>
              <a:ext cx="101416" cy="10141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grpSp>
      <p:grpSp>
        <p:nvGrpSpPr>
          <p:cNvPr id="101" name="Group 100"/>
          <p:cNvGrpSpPr/>
          <p:nvPr/>
        </p:nvGrpSpPr>
        <p:grpSpPr>
          <a:xfrm>
            <a:off x="4267190" y="3806738"/>
            <a:ext cx="878583" cy="135221"/>
            <a:chOff x="2438400" y="1525463"/>
            <a:chExt cx="658937" cy="101416"/>
          </a:xfrm>
        </p:grpSpPr>
        <p:cxnSp>
          <p:nvCxnSpPr>
            <p:cNvPr id="102" name="Straight Connector 101"/>
            <p:cNvCxnSpPr>
              <a:stCxn id="103" idx="2"/>
            </p:cNvCxnSpPr>
            <p:nvPr/>
          </p:nvCxnSpPr>
          <p:spPr>
            <a:xfrm flipH="1">
              <a:off x="2438400" y="1576171"/>
              <a:ext cx="557521" cy="0"/>
            </a:xfrm>
            <a:prstGeom prst="line">
              <a:avLst/>
            </a:prstGeom>
            <a:ln>
              <a:solidFill>
                <a:schemeClr val="accent6"/>
              </a:solidFill>
              <a:prstDash val="dash"/>
            </a:ln>
          </p:spPr>
          <p:style>
            <a:lnRef idx="1">
              <a:schemeClr val="accent1"/>
            </a:lnRef>
            <a:fillRef idx="0">
              <a:schemeClr val="accent1"/>
            </a:fillRef>
            <a:effectRef idx="0">
              <a:schemeClr val="accent1"/>
            </a:effectRef>
            <a:fontRef idx="minor">
              <a:schemeClr val="tx1"/>
            </a:fontRef>
          </p:style>
        </p:cxnSp>
        <p:sp>
          <p:nvSpPr>
            <p:cNvPr id="103" name="Oval 102"/>
            <p:cNvSpPr/>
            <p:nvPr/>
          </p:nvSpPr>
          <p:spPr>
            <a:xfrm>
              <a:off x="2995921" y="1525463"/>
              <a:ext cx="101416" cy="10141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grpSp>
      <p:grpSp>
        <p:nvGrpSpPr>
          <p:cNvPr id="104" name="Group 103"/>
          <p:cNvGrpSpPr/>
          <p:nvPr/>
        </p:nvGrpSpPr>
        <p:grpSpPr>
          <a:xfrm>
            <a:off x="4065049" y="2278671"/>
            <a:ext cx="1080724" cy="135221"/>
            <a:chOff x="2286794" y="1525463"/>
            <a:chExt cx="810543" cy="101416"/>
          </a:xfrm>
        </p:grpSpPr>
        <p:cxnSp>
          <p:nvCxnSpPr>
            <p:cNvPr id="105" name="Straight Connector 104"/>
            <p:cNvCxnSpPr>
              <a:stCxn id="106" idx="2"/>
            </p:cNvCxnSpPr>
            <p:nvPr/>
          </p:nvCxnSpPr>
          <p:spPr>
            <a:xfrm flipH="1">
              <a:off x="2286794" y="1576171"/>
              <a:ext cx="709127" cy="0"/>
            </a:xfrm>
            <a:prstGeom prst="line">
              <a:avLst/>
            </a:prstGeom>
            <a:ln>
              <a:solidFill>
                <a:schemeClr val="accent6"/>
              </a:solidFill>
              <a:prstDash val="dash"/>
            </a:ln>
          </p:spPr>
          <p:style>
            <a:lnRef idx="1">
              <a:schemeClr val="accent1"/>
            </a:lnRef>
            <a:fillRef idx="0">
              <a:schemeClr val="accent1"/>
            </a:fillRef>
            <a:effectRef idx="0">
              <a:schemeClr val="accent1"/>
            </a:effectRef>
            <a:fontRef idx="minor">
              <a:schemeClr val="tx1"/>
            </a:fontRef>
          </p:style>
        </p:cxnSp>
        <p:sp>
          <p:nvSpPr>
            <p:cNvPr id="106" name="Oval 105"/>
            <p:cNvSpPr/>
            <p:nvPr/>
          </p:nvSpPr>
          <p:spPr>
            <a:xfrm>
              <a:off x="2995921" y="1525463"/>
              <a:ext cx="101416" cy="10141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grpSp>
      <p:graphicFrame>
        <p:nvGraphicFramePr>
          <p:cNvPr id="2" name="Diagram 1"/>
          <p:cNvGraphicFramePr/>
          <p:nvPr/>
        </p:nvGraphicFramePr>
        <p:xfrm>
          <a:off x="-101601" y="1600200"/>
          <a:ext cx="6331929"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1" name="Rectangle 50"/>
          <p:cNvSpPr/>
          <p:nvPr/>
        </p:nvSpPr>
        <p:spPr>
          <a:xfrm>
            <a:off x="5411030" y="1723233"/>
            <a:ext cx="1387885" cy="3785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Lato" pitchFamily="34" charset="0"/>
              <a:ea typeface="+mn-ea"/>
              <a:cs typeface="+mn-cs"/>
            </a:endParaRPr>
          </a:p>
        </p:txBody>
      </p:sp>
      <p:grpSp>
        <p:nvGrpSpPr>
          <p:cNvPr id="4" name="Group 3"/>
          <p:cNvGrpSpPr/>
          <p:nvPr/>
        </p:nvGrpSpPr>
        <p:grpSpPr>
          <a:xfrm>
            <a:off x="2904573" y="2203733"/>
            <a:ext cx="1406460" cy="683335"/>
            <a:chOff x="2178429" y="1627632"/>
            <a:chExt cx="1054845" cy="512501"/>
          </a:xfrm>
        </p:grpSpPr>
        <p:sp>
          <p:nvSpPr>
            <p:cNvPr id="45" name="TextBox 44"/>
            <p:cNvSpPr txBox="1"/>
            <p:nvPr/>
          </p:nvSpPr>
          <p:spPr>
            <a:xfrm>
              <a:off x="2178429" y="1916946"/>
              <a:ext cx="1054845" cy="223187"/>
            </a:xfrm>
            <a:prstGeom prst="rect">
              <a:avLst/>
            </a:prstGeom>
            <a:noFill/>
          </p:spPr>
          <p:txBody>
            <a:bodyPr wrap="square" rtlCol="0">
              <a:spAutoFit/>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US" sz="1067" b="0" i="0" u="none" strike="noStrike" kern="1200" cap="none" spc="0" normalizeH="0" baseline="0" noProof="0" dirty="0">
                  <a:ln>
                    <a:noFill/>
                  </a:ln>
                  <a:solidFill>
                    <a:prstClr val="white"/>
                  </a:solidFill>
                  <a:effectLst/>
                  <a:uLnTx/>
                  <a:uFillTx/>
                  <a:latin typeface="Lato Black" pitchFamily="34" charset="0"/>
                  <a:ea typeface="+mn-ea"/>
                  <a:cs typeface="+mn-cs"/>
                </a:rPr>
                <a:t>Brainstorm</a:t>
              </a:r>
              <a:endParaRPr kumimoji="0" lang="en-US" sz="1067" b="0" i="0" u="none" strike="noStrike" kern="1200" cap="none" spc="0" normalizeH="0" baseline="0" noProof="0" dirty="0">
                <a:ln>
                  <a:noFill/>
                </a:ln>
                <a:solidFill>
                  <a:prstClr val="white"/>
                </a:solidFill>
                <a:effectLst/>
                <a:uLnTx/>
                <a:uFillTx/>
                <a:latin typeface="Lato Light" pitchFamily="34" charset="0"/>
                <a:ea typeface="+mn-ea"/>
                <a:cs typeface="+mn-cs"/>
              </a:endParaRPr>
            </a:p>
          </p:txBody>
        </p:sp>
        <p:sp>
          <p:nvSpPr>
            <p:cNvPr id="49" name="Freeform 48"/>
            <p:cNvSpPr>
              <a:spLocks noEditPoints="1"/>
            </p:cNvSpPr>
            <p:nvPr/>
          </p:nvSpPr>
          <p:spPr bwMode="auto">
            <a:xfrm>
              <a:off x="2545080" y="1627632"/>
              <a:ext cx="308841" cy="324716"/>
            </a:xfrm>
            <a:custGeom>
              <a:avLst/>
              <a:gdLst>
                <a:gd name="T0" fmla="*/ 102 w 415"/>
                <a:gd name="T1" fmla="*/ 148 h 437"/>
                <a:gd name="T2" fmla="*/ 158 w 415"/>
                <a:gd name="T3" fmla="*/ 148 h 437"/>
                <a:gd name="T4" fmla="*/ 231 w 415"/>
                <a:gd name="T5" fmla="*/ 77 h 437"/>
                <a:gd name="T6" fmla="*/ 231 w 415"/>
                <a:gd name="T7" fmla="*/ 105 h 437"/>
                <a:gd name="T8" fmla="*/ 231 w 415"/>
                <a:gd name="T9" fmla="*/ 77 h 437"/>
                <a:gd name="T10" fmla="*/ 365 w 415"/>
                <a:gd name="T11" fmla="*/ 206 h 437"/>
                <a:gd name="T12" fmla="*/ 356 w 415"/>
                <a:gd name="T13" fmla="*/ 125 h 437"/>
                <a:gd name="T14" fmla="*/ 41 w 415"/>
                <a:gd name="T15" fmla="*/ 82 h 437"/>
                <a:gd name="T16" fmla="*/ 70 w 415"/>
                <a:gd name="T17" fmla="*/ 437 h 437"/>
                <a:gd name="T18" fmla="*/ 298 w 415"/>
                <a:gd name="T19" fmla="*/ 409 h 437"/>
                <a:gd name="T20" fmla="*/ 382 w 415"/>
                <a:gd name="T21" fmla="*/ 386 h 437"/>
                <a:gd name="T22" fmla="*/ 375 w 415"/>
                <a:gd name="T23" fmla="*/ 337 h 437"/>
                <a:gd name="T24" fmla="*/ 379 w 415"/>
                <a:gd name="T25" fmla="*/ 314 h 437"/>
                <a:gd name="T26" fmla="*/ 386 w 415"/>
                <a:gd name="T27" fmla="*/ 279 h 437"/>
                <a:gd name="T28" fmla="*/ 200 w 415"/>
                <a:gd name="T29" fmla="*/ 158 h 437"/>
                <a:gd name="T30" fmla="*/ 180 w 415"/>
                <a:gd name="T31" fmla="*/ 164 h 437"/>
                <a:gd name="T32" fmla="*/ 187 w 415"/>
                <a:gd name="T33" fmla="*/ 185 h 437"/>
                <a:gd name="T34" fmla="*/ 187 w 415"/>
                <a:gd name="T35" fmla="*/ 189 h 437"/>
                <a:gd name="T36" fmla="*/ 167 w 415"/>
                <a:gd name="T37" fmla="*/ 204 h 437"/>
                <a:gd name="T38" fmla="*/ 146 w 415"/>
                <a:gd name="T39" fmla="*/ 198 h 437"/>
                <a:gd name="T40" fmla="*/ 140 w 415"/>
                <a:gd name="T41" fmla="*/ 218 h 437"/>
                <a:gd name="T42" fmla="*/ 116 w 415"/>
                <a:gd name="T43" fmla="*/ 215 h 437"/>
                <a:gd name="T44" fmla="*/ 106 w 415"/>
                <a:gd name="T45" fmla="*/ 195 h 437"/>
                <a:gd name="T46" fmla="*/ 91 w 415"/>
                <a:gd name="T47" fmla="*/ 205 h 437"/>
                <a:gd name="T48" fmla="*/ 73 w 415"/>
                <a:gd name="T49" fmla="*/ 187 h 437"/>
                <a:gd name="T50" fmla="*/ 83 w 415"/>
                <a:gd name="T51" fmla="*/ 172 h 437"/>
                <a:gd name="T52" fmla="*/ 62 w 415"/>
                <a:gd name="T53" fmla="*/ 161 h 437"/>
                <a:gd name="T54" fmla="*/ 60 w 415"/>
                <a:gd name="T55" fmla="*/ 137 h 437"/>
                <a:gd name="T56" fmla="*/ 79 w 415"/>
                <a:gd name="T57" fmla="*/ 131 h 437"/>
                <a:gd name="T58" fmla="*/ 73 w 415"/>
                <a:gd name="T59" fmla="*/ 110 h 437"/>
                <a:gd name="T60" fmla="*/ 73 w 415"/>
                <a:gd name="T61" fmla="*/ 106 h 437"/>
                <a:gd name="T62" fmla="*/ 93 w 415"/>
                <a:gd name="T63" fmla="*/ 91 h 437"/>
                <a:gd name="T64" fmla="*/ 114 w 415"/>
                <a:gd name="T65" fmla="*/ 97 h 437"/>
                <a:gd name="T66" fmla="*/ 120 w 415"/>
                <a:gd name="T67" fmla="*/ 77 h 437"/>
                <a:gd name="T68" fmla="*/ 143 w 415"/>
                <a:gd name="T69" fmla="*/ 80 h 437"/>
                <a:gd name="T70" fmla="*/ 154 w 415"/>
                <a:gd name="T71" fmla="*/ 100 h 437"/>
                <a:gd name="T72" fmla="*/ 169 w 415"/>
                <a:gd name="T73" fmla="*/ 90 h 437"/>
                <a:gd name="T74" fmla="*/ 187 w 415"/>
                <a:gd name="T75" fmla="*/ 108 h 437"/>
                <a:gd name="T76" fmla="*/ 177 w 415"/>
                <a:gd name="T77" fmla="*/ 123 h 437"/>
                <a:gd name="T78" fmla="*/ 197 w 415"/>
                <a:gd name="T79" fmla="*/ 134 h 437"/>
                <a:gd name="T80" fmla="*/ 200 w 415"/>
                <a:gd name="T81" fmla="*/ 158 h 437"/>
                <a:gd name="T82" fmla="*/ 257 w 415"/>
                <a:gd name="T83" fmla="*/ 102 h 437"/>
                <a:gd name="T84" fmla="*/ 259 w 415"/>
                <a:gd name="T85" fmla="*/ 122 h 437"/>
                <a:gd name="T86" fmla="*/ 245 w 415"/>
                <a:gd name="T87" fmla="*/ 131 h 437"/>
                <a:gd name="T88" fmla="*/ 231 w 415"/>
                <a:gd name="T89" fmla="*/ 119 h 437"/>
                <a:gd name="T90" fmla="*/ 217 w 415"/>
                <a:gd name="T91" fmla="*/ 131 h 437"/>
                <a:gd name="T92" fmla="*/ 203 w 415"/>
                <a:gd name="T93" fmla="*/ 122 h 437"/>
                <a:gd name="T94" fmla="*/ 206 w 415"/>
                <a:gd name="T95" fmla="*/ 102 h 437"/>
                <a:gd name="T96" fmla="*/ 189 w 415"/>
                <a:gd name="T97" fmla="*/ 83 h 437"/>
                <a:gd name="T98" fmla="*/ 209 w 415"/>
                <a:gd name="T99" fmla="*/ 74 h 437"/>
                <a:gd name="T100" fmla="*/ 204 w 415"/>
                <a:gd name="T101" fmla="*/ 58 h 437"/>
                <a:gd name="T102" fmla="*/ 228 w 415"/>
                <a:gd name="T103" fmla="*/ 63 h 437"/>
                <a:gd name="T104" fmla="*/ 235 w 415"/>
                <a:gd name="T105" fmla="*/ 63 h 437"/>
                <a:gd name="T106" fmla="*/ 245 w 415"/>
                <a:gd name="T107" fmla="*/ 50 h 437"/>
                <a:gd name="T108" fmla="*/ 259 w 415"/>
                <a:gd name="T109" fmla="*/ 59 h 437"/>
                <a:gd name="T110" fmla="*/ 257 w 415"/>
                <a:gd name="T111" fmla="*/ 80 h 437"/>
                <a:gd name="T112" fmla="*/ 273 w 415"/>
                <a:gd name="T113" fmla="*/ 98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15" h="437">
                  <a:moveTo>
                    <a:pt x="130" y="119"/>
                  </a:moveTo>
                  <a:cubicBezTo>
                    <a:pt x="114" y="119"/>
                    <a:pt x="102" y="132"/>
                    <a:pt x="102" y="148"/>
                  </a:cubicBezTo>
                  <a:cubicBezTo>
                    <a:pt x="102" y="163"/>
                    <a:pt x="114" y="176"/>
                    <a:pt x="130" y="176"/>
                  </a:cubicBezTo>
                  <a:cubicBezTo>
                    <a:pt x="145" y="176"/>
                    <a:pt x="158" y="163"/>
                    <a:pt x="158" y="148"/>
                  </a:cubicBezTo>
                  <a:cubicBezTo>
                    <a:pt x="158" y="132"/>
                    <a:pt x="145" y="119"/>
                    <a:pt x="130" y="119"/>
                  </a:cubicBezTo>
                  <a:close/>
                  <a:moveTo>
                    <a:pt x="231" y="77"/>
                  </a:moveTo>
                  <a:cubicBezTo>
                    <a:pt x="224" y="77"/>
                    <a:pt x="217" y="83"/>
                    <a:pt x="217" y="91"/>
                  </a:cubicBezTo>
                  <a:cubicBezTo>
                    <a:pt x="217" y="98"/>
                    <a:pt x="224" y="105"/>
                    <a:pt x="231" y="105"/>
                  </a:cubicBezTo>
                  <a:cubicBezTo>
                    <a:pt x="239" y="105"/>
                    <a:pt x="245" y="98"/>
                    <a:pt x="245" y="91"/>
                  </a:cubicBezTo>
                  <a:cubicBezTo>
                    <a:pt x="245" y="83"/>
                    <a:pt x="239" y="77"/>
                    <a:pt x="231" y="77"/>
                  </a:cubicBezTo>
                  <a:close/>
                  <a:moveTo>
                    <a:pt x="407" y="258"/>
                  </a:moveTo>
                  <a:cubicBezTo>
                    <a:pt x="400" y="246"/>
                    <a:pt x="371" y="214"/>
                    <a:pt x="365" y="206"/>
                  </a:cubicBezTo>
                  <a:cubicBezTo>
                    <a:pt x="360" y="199"/>
                    <a:pt x="357" y="194"/>
                    <a:pt x="360" y="186"/>
                  </a:cubicBezTo>
                  <a:cubicBezTo>
                    <a:pt x="364" y="179"/>
                    <a:pt x="370" y="163"/>
                    <a:pt x="356" y="125"/>
                  </a:cubicBezTo>
                  <a:cubicBezTo>
                    <a:pt x="342" y="88"/>
                    <a:pt x="320" y="34"/>
                    <a:pt x="249" y="17"/>
                  </a:cubicBezTo>
                  <a:cubicBezTo>
                    <a:pt x="178" y="0"/>
                    <a:pt x="80" y="9"/>
                    <a:pt x="41" y="82"/>
                  </a:cubicBezTo>
                  <a:cubicBezTo>
                    <a:pt x="41" y="82"/>
                    <a:pt x="0" y="141"/>
                    <a:pt x="29" y="223"/>
                  </a:cubicBezTo>
                  <a:cubicBezTo>
                    <a:pt x="63" y="294"/>
                    <a:pt x="113" y="317"/>
                    <a:pt x="70" y="437"/>
                  </a:cubicBezTo>
                  <a:cubicBezTo>
                    <a:pt x="285" y="437"/>
                    <a:pt x="285" y="437"/>
                    <a:pt x="285" y="437"/>
                  </a:cubicBezTo>
                  <a:cubicBezTo>
                    <a:pt x="285" y="437"/>
                    <a:pt x="285" y="416"/>
                    <a:pt x="298" y="409"/>
                  </a:cubicBezTo>
                  <a:cubicBezTo>
                    <a:pt x="310" y="402"/>
                    <a:pt x="324" y="404"/>
                    <a:pt x="337" y="405"/>
                  </a:cubicBezTo>
                  <a:cubicBezTo>
                    <a:pt x="350" y="407"/>
                    <a:pt x="380" y="406"/>
                    <a:pt x="382" y="386"/>
                  </a:cubicBezTo>
                  <a:cubicBezTo>
                    <a:pt x="384" y="373"/>
                    <a:pt x="377" y="362"/>
                    <a:pt x="374" y="355"/>
                  </a:cubicBezTo>
                  <a:cubicBezTo>
                    <a:pt x="371" y="347"/>
                    <a:pt x="369" y="342"/>
                    <a:pt x="375" y="337"/>
                  </a:cubicBezTo>
                  <a:cubicBezTo>
                    <a:pt x="381" y="333"/>
                    <a:pt x="382" y="324"/>
                    <a:pt x="379" y="321"/>
                  </a:cubicBezTo>
                  <a:cubicBezTo>
                    <a:pt x="375" y="318"/>
                    <a:pt x="376" y="317"/>
                    <a:pt x="379" y="314"/>
                  </a:cubicBezTo>
                  <a:cubicBezTo>
                    <a:pt x="382" y="312"/>
                    <a:pt x="381" y="303"/>
                    <a:pt x="376" y="296"/>
                  </a:cubicBezTo>
                  <a:cubicBezTo>
                    <a:pt x="372" y="289"/>
                    <a:pt x="376" y="279"/>
                    <a:pt x="386" y="279"/>
                  </a:cubicBezTo>
                  <a:cubicBezTo>
                    <a:pt x="397" y="279"/>
                    <a:pt x="415" y="270"/>
                    <a:pt x="407" y="258"/>
                  </a:cubicBezTo>
                  <a:close/>
                  <a:moveTo>
                    <a:pt x="200" y="158"/>
                  </a:moveTo>
                  <a:cubicBezTo>
                    <a:pt x="200" y="159"/>
                    <a:pt x="199" y="161"/>
                    <a:pt x="197" y="161"/>
                  </a:cubicBezTo>
                  <a:cubicBezTo>
                    <a:pt x="180" y="164"/>
                    <a:pt x="180" y="164"/>
                    <a:pt x="180" y="164"/>
                  </a:cubicBezTo>
                  <a:cubicBezTo>
                    <a:pt x="179" y="167"/>
                    <a:pt x="178" y="169"/>
                    <a:pt x="177" y="172"/>
                  </a:cubicBezTo>
                  <a:cubicBezTo>
                    <a:pt x="180" y="176"/>
                    <a:pt x="183" y="180"/>
                    <a:pt x="187" y="185"/>
                  </a:cubicBezTo>
                  <a:cubicBezTo>
                    <a:pt x="187" y="185"/>
                    <a:pt x="187" y="186"/>
                    <a:pt x="187" y="187"/>
                  </a:cubicBezTo>
                  <a:cubicBezTo>
                    <a:pt x="187" y="188"/>
                    <a:pt x="187" y="188"/>
                    <a:pt x="187" y="189"/>
                  </a:cubicBezTo>
                  <a:cubicBezTo>
                    <a:pt x="185" y="192"/>
                    <a:pt x="172" y="205"/>
                    <a:pt x="169" y="205"/>
                  </a:cubicBezTo>
                  <a:cubicBezTo>
                    <a:pt x="168" y="205"/>
                    <a:pt x="167" y="205"/>
                    <a:pt x="167" y="204"/>
                  </a:cubicBezTo>
                  <a:cubicBezTo>
                    <a:pt x="154" y="195"/>
                    <a:pt x="154" y="195"/>
                    <a:pt x="154" y="195"/>
                  </a:cubicBezTo>
                  <a:cubicBezTo>
                    <a:pt x="151" y="196"/>
                    <a:pt x="149" y="197"/>
                    <a:pt x="146" y="198"/>
                  </a:cubicBezTo>
                  <a:cubicBezTo>
                    <a:pt x="145" y="204"/>
                    <a:pt x="145" y="210"/>
                    <a:pt x="143" y="215"/>
                  </a:cubicBezTo>
                  <a:cubicBezTo>
                    <a:pt x="143" y="216"/>
                    <a:pt x="142" y="218"/>
                    <a:pt x="140" y="218"/>
                  </a:cubicBezTo>
                  <a:cubicBezTo>
                    <a:pt x="120" y="218"/>
                    <a:pt x="120" y="218"/>
                    <a:pt x="120" y="218"/>
                  </a:cubicBezTo>
                  <a:cubicBezTo>
                    <a:pt x="118" y="218"/>
                    <a:pt x="117" y="216"/>
                    <a:pt x="116" y="215"/>
                  </a:cubicBezTo>
                  <a:cubicBezTo>
                    <a:pt x="114" y="198"/>
                    <a:pt x="114" y="198"/>
                    <a:pt x="114" y="198"/>
                  </a:cubicBezTo>
                  <a:cubicBezTo>
                    <a:pt x="111" y="197"/>
                    <a:pt x="108" y="196"/>
                    <a:pt x="106" y="195"/>
                  </a:cubicBezTo>
                  <a:cubicBezTo>
                    <a:pt x="93" y="204"/>
                    <a:pt x="93" y="204"/>
                    <a:pt x="93" y="204"/>
                  </a:cubicBezTo>
                  <a:cubicBezTo>
                    <a:pt x="92" y="205"/>
                    <a:pt x="91" y="205"/>
                    <a:pt x="91" y="205"/>
                  </a:cubicBezTo>
                  <a:cubicBezTo>
                    <a:pt x="90" y="205"/>
                    <a:pt x="89" y="205"/>
                    <a:pt x="88" y="204"/>
                  </a:cubicBezTo>
                  <a:cubicBezTo>
                    <a:pt x="85" y="202"/>
                    <a:pt x="73" y="190"/>
                    <a:pt x="73" y="187"/>
                  </a:cubicBezTo>
                  <a:cubicBezTo>
                    <a:pt x="73" y="186"/>
                    <a:pt x="73" y="185"/>
                    <a:pt x="73" y="185"/>
                  </a:cubicBezTo>
                  <a:cubicBezTo>
                    <a:pt x="76" y="181"/>
                    <a:pt x="80" y="176"/>
                    <a:pt x="83" y="172"/>
                  </a:cubicBezTo>
                  <a:cubicBezTo>
                    <a:pt x="81" y="169"/>
                    <a:pt x="80" y="166"/>
                    <a:pt x="79" y="163"/>
                  </a:cubicBezTo>
                  <a:cubicBezTo>
                    <a:pt x="62" y="161"/>
                    <a:pt x="62" y="161"/>
                    <a:pt x="62" y="161"/>
                  </a:cubicBezTo>
                  <a:cubicBezTo>
                    <a:pt x="61" y="160"/>
                    <a:pt x="60" y="159"/>
                    <a:pt x="60" y="157"/>
                  </a:cubicBezTo>
                  <a:cubicBezTo>
                    <a:pt x="60" y="137"/>
                    <a:pt x="60" y="137"/>
                    <a:pt x="60" y="137"/>
                  </a:cubicBezTo>
                  <a:cubicBezTo>
                    <a:pt x="60" y="136"/>
                    <a:pt x="61" y="134"/>
                    <a:pt x="62" y="134"/>
                  </a:cubicBezTo>
                  <a:cubicBezTo>
                    <a:pt x="79" y="131"/>
                    <a:pt x="79" y="131"/>
                    <a:pt x="79" y="131"/>
                  </a:cubicBezTo>
                  <a:cubicBezTo>
                    <a:pt x="80" y="128"/>
                    <a:pt x="81" y="126"/>
                    <a:pt x="83" y="123"/>
                  </a:cubicBezTo>
                  <a:cubicBezTo>
                    <a:pt x="80" y="119"/>
                    <a:pt x="76" y="115"/>
                    <a:pt x="73" y="110"/>
                  </a:cubicBezTo>
                  <a:cubicBezTo>
                    <a:pt x="73" y="110"/>
                    <a:pt x="72" y="109"/>
                    <a:pt x="72" y="108"/>
                  </a:cubicBezTo>
                  <a:cubicBezTo>
                    <a:pt x="72" y="107"/>
                    <a:pt x="72" y="107"/>
                    <a:pt x="73" y="106"/>
                  </a:cubicBezTo>
                  <a:cubicBezTo>
                    <a:pt x="75" y="103"/>
                    <a:pt x="87" y="90"/>
                    <a:pt x="91" y="90"/>
                  </a:cubicBezTo>
                  <a:cubicBezTo>
                    <a:pt x="91" y="90"/>
                    <a:pt x="92" y="90"/>
                    <a:pt x="93" y="91"/>
                  </a:cubicBezTo>
                  <a:cubicBezTo>
                    <a:pt x="105" y="100"/>
                    <a:pt x="105" y="100"/>
                    <a:pt x="105" y="100"/>
                  </a:cubicBezTo>
                  <a:cubicBezTo>
                    <a:pt x="108" y="99"/>
                    <a:pt x="111" y="98"/>
                    <a:pt x="114" y="97"/>
                  </a:cubicBezTo>
                  <a:cubicBezTo>
                    <a:pt x="114" y="91"/>
                    <a:pt x="115" y="85"/>
                    <a:pt x="116" y="80"/>
                  </a:cubicBezTo>
                  <a:cubicBezTo>
                    <a:pt x="117" y="79"/>
                    <a:pt x="118" y="77"/>
                    <a:pt x="120" y="77"/>
                  </a:cubicBezTo>
                  <a:cubicBezTo>
                    <a:pt x="140" y="77"/>
                    <a:pt x="140" y="77"/>
                    <a:pt x="140" y="77"/>
                  </a:cubicBezTo>
                  <a:cubicBezTo>
                    <a:pt x="142" y="77"/>
                    <a:pt x="143" y="79"/>
                    <a:pt x="143" y="80"/>
                  </a:cubicBezTo>
                  <a:cubicBezTo>
                    <a:pt x="146" y="97"/>
                    <a:pt x="146" y="97"/>
                    <a:pt x="146" y="97"/>
                  </a:cubicBezTo>
                  <a:cubicBezTo>
                    <a:pt x="149" y="98"/>
                    <a:pt x="151" y="99"/>
                    <a:pt x="154" y="100"/>
                  </a:cubicBezTo>
                  <a:cubicBezTo>
                    <a:pt x="167" y="91"/>
                    <a:pt x="167" y="91"/>
                    <a:pt x="167" y="91"/>
                  </a:cubicBezTo>
                  <a:cubicBezTo>
                    <a:pt x="168" y="90"/>
                    <a:pt x="168" y="90"/>
                    <a:pt x="169" y="90"/>
                  </a:cubicBezTo>
                  <a:cubicBezTo>
                    <a:pt x="170" y="90"/>
                    <a:pt x="171" y="90"/>
                    <a:pt x="171" y="91"/>
                  </a:cubicBezTo>
                  <a:cubicBezTo>
                    <a:pt x="174" y="93"/>
                    <a:pt x="187" y="105"/>
                    <a:pt x="187" y="108"/>
                  </a:cubicBezTo>
                  <a:cubicBezTo>
                    <a:pt x="187" y="109"/>
                    <a:pt x="187" y="110"/>
                    <a:pt x="186" y="110"/>
                  </a:cubicBezTo>
                  <a:cubicBezTo>
                    <a:pt x="183" y="115"/>
                    <a:pt x="180" y="119"/>
                    <a:pt x="177" y="123"/>
                  </a:cubicBezTo>
                  <a:cubicBezTo>
                    <a:pt x="178" y="126"/>
                    <a:pt x="180" y="129"/>
                    <a:pt x="181" y="132"/>
                  </a:cubicBezTo>
                  <a:cubicBezTo>
                    <a:pt x="197" y="134"/>
                    <a:pt x="197" y="134"/>
                    <a:pt x="197" y="134"/>
                  </a:cubicBezTo>
                  <a:cubicBezTo>
                    <a:pt x="199" y="135"/>
                    <a:pt x="200" y="136"/>
                    <a:pt x="200" y="138"/>
                  </a:cubicBezTo>
                  <a:lnTo>
                    <a:pt x="200" y="158"/>
                  </a:lnTo>
                  <a:close/>
                  <a:moveTo>
                    <a:pt x="273" y="98"/>
                  </a:moveTo>
                  <a:cubicBezTo>
                    <a:pt x="273" y="100"/>
                    <a:pt x="259" y="101"/>
                    <a:pt x="257" y="102"/>
                  </a:cubicBezTo>
                  <a:cubicBezTo>
                    <a:pt x="256" y="104"/>
                    <a:pt x="255" y="106"/>
                    <a:pt x="254" y="107"/>
                  </a:cubicBezTo>
                  <a:cubicBezTo>
                    <a:pt x="255" y="110"/>
                    <a:pt x="259" y="120"/>
                    <a:pt x="259" y="122"/>
                  </a:cubicBezTo>
                  <a:cubicBezTo>
                    <a:pt x="259" y="123"/>
                    <a:pt x="259" y="123"/>
                    <a:pt x="259" y="123"/>
                  </a:cubicBezTo>
                  <a:cubicBezTo>
                    <a:pt x="258" y="124"/>
                    <a:pt x="246" y="131"/>
                    <a:pt x="245" y="131"/>
                  </a:cubicBezTo>
                  <a:cubicBezTo>
                    <a:pt x="244" y="131"/>
                    <a:pt x="236" y="120"/>
                    <a:pt x="235" y="118"/>
                  </a:cubicBezTo>
                  <a:cubicBezTo>
                    <a:pt x="234" y="119"/>
                    <a:pt x="232" y="119"/>
                    <a:pt x="231" y="119"/>
                  </a:cubicBezTo>
                  <a:cubicBezTo>
                    <a:pt x="230" y="119"/>
                    <a:pt x="229" y="119"/>
                    <a:pt x="228" y="118"/>
                  </a:cubicBezTo>
                  <a:cubicBezTo>
                    <a:pt x="227" y="120"/>
                    <a:pt x="219" y="131"/>
                    <a:pt x="217" y="131"/>
                  </a:cubicBezTo>
                  <a:cubicBezTo>
                    <a:pt x="217" y="131"/>
                    <a:pt x="205" y="124"/>
                    <a:pt x="204" y="123"/>
                  </a:cubicBezTo>
                  <a:cubicBezTo>
                    <a:pt x="203" y="123"/>
                    <a:pt x="203" y="123"/>
                    <a:pt x="203" y="122"/>
                  </a:cubicBezTo>
                  <a:cubicBezTo>
                    <a:pt x="203" y="121"/>
                    <a:pt x="208" y="110"/>
                    <a:pt x="209" y="107"/>
                  </a:cubicBezTo>
                  <a:cubicBezTo>
                    <a:pt x="208" y="106"/>
                    <a:pt x="206" y="104"/>
                    <a:pt x="206" y="102"/>
                  </a:cubicBezTo>
                  <a:cubicBezTo>
                    <a:pt x="203" y="101"/>
                    <a:pt x="189" y="100"/>
                    <a:pt x="189" y="98"/>
                  </a:cubicBezTo>
                  <a:cubicBezTo>
                    <a:pt x="189" y="83"/>
                    <a:pt x="189" y="83"/>
                    <a:pt x="189" y="83"/>
                  </a:cubicBezTo>
                  <a:cubicBezTo>
                    <a:pt x="189" y="81"/>
                    <a:pt x="203" y="80"/>
                    <a:pt x="206" y="80"/>
                  </a:cubicBezTo>
                  <a:cubicBezTo>
                    <a:pt x="206" y="78"/>
                    <a:pt x="208" y="76"/>
                    <a:pt x="209" y="74"/>
                  </a:cubicBezTo>
                  <a:cubicBezTo>
                    <a:pt x="208" y="72"/>
                    <a:pt x="203" y="61"/>
                    <a:pt x="203" y="59"/>
                  </a:cubicBezTo>
                  <a:cubicBezTo>
                    <a:pt x="203" y="59"/>
                    <a:pt x="203" y="58"/>
                    <a:pt x="204" y="58"/>
                  </a:cubicBezTo>
                  <a:cubicBezTo>
                    <a:pt x="205" y="57"/>
                    <a:pt x="217" y="50"/>
                    <a:pt x="217" y="50"/>
                  </a:cubicBezTo>
                  <a:cubicBezTo>
                    <a:pt x="219" y="50"/>
                    <a:pt x="227" y="61"/>
                    <a:pt x="228" y="63"/>
                  </a:cubicBezTo>
                  <a:cubicBezTo>
                    <a:pt x="229" y="63"/>
                    <a:pt x="230" y="63"/>
                    <a:pt x="231" y="63"/>
                  </a:cubicBezTo>
                  <a:cubicBezTo>
                    <a:pt x="232" y="63"/>
                    <a:pt x="234" y="63"/>
                    <a:pt x="235" y="63"/>
                  </a:cubicBezTo>
                  <a:cubicBezTo>
                    <a:pt x="238" y="59"/>
                    <a:pt x="241" y="54"/>
                    <a:pt x="245" y="51"/>
                  </a:cubicBezTo>
                  <a:cubicBezTo>
                    <a:pt x="245" y="50"/>
                    <a:pt x="245" y="50"/>
                    <a:pt x="245" y="50"/>
                  </a:cubicBezTo>
                  <a:cubicBezTo>
                    <a:pt x="246" y="50"/>
                    <a:pt x="258" y="57"/>
                    <a:pt x="259" y="58"/>
                  </a:cubicBezTo>
                  <a:cubicBezTo>
                    <a:pt x="259" y="58"/>
                    <a:pt x="259" y="59"/>
                    <a:pt x="259" y="59"/>
                  </a:cubicBezTo>
                  <a:cubicBezTo>
                    <a:pt x="259" y="61"/>
                    <a:pt x="255" y="72"/>
                    <a:pt x="254" y="74"/>
                  </a:cubicBezTo>
                  <a:cubicBezTo>
                    <a:pt x="255" y="76"/>
                    <a:pt x="256" y="78"/>
                    <a:pt x="257" y="80"/>
                  </a:cubicBezTo>
                  <a:cubicBezTo>
                    <a:pt x="259" y="80"/>
                    <a:pt x="273" y="81"/>
                    <a:pt x="273" y="83"/>
                  </a:cubicBezTo>
                  <a:lnTo>
                    <a:pt x="273" y="98"/>
                  </a:ln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4"/>
          <p:cNvGrpSpPr/>
          <p:nvPr/>
        </p:nvGrpSpPr>
        <p:grpSpPr>
          <a:xfrm>
            <a:off x="3437391" y="3457633"/>
            <a:ext cx="1278600" cy="818117"/>
            <a:chOff x="2578043" y="2593224"/>
            <a:chExt cx="958950" cy="613588"/>
          </a:xfrm>
        </p:grpSpPr>
        <p:sp>
          <p:nvSpPr>
            <p:cNvPr id="47" name="TextBox 46"/>
            <p:cNvSpPr txBox="1"/>
            <p:nvPr/>
          </p:nvSpPr>
          <p:spPr>
            <a:xfrm>
              <a:off x="2578043" y="2891245"/>
              <a:ext cx="958950" cy="31556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err="1">
                  <a:ln>
                    <a:noFill/>
                  </a:ln>
                  <a:solidFill>
                    <a:prstClr val="white"/>
                  </a:solidFill>
                  <a:effectLst/>
                  <a:uLnTx/>
                  <a:uFillTx/>
                  <a:latin typeface="Lato Black" pitchFamily="34" charset="0"/>
                  <a:ea typeface="+mn-ea"/>
                  <a:cs typeface="+mn-cs"/>
                </a:rPr>
                <a:t>Conceptua</a:t>
              </a:r>
              <a:endParaRPr kumimoji="0" lang="en-US" sz="1067" b="0" i="0" u="none" strike="noStrike" kern="1200" cap="none" spc="0" normalizeH="0" baseline="0" noProof="0" dirty="0">
                <a:ln>
                  <a:noFill/>
                </a:ln>
                <a:solidFill>
                  <a:prstClr val="white"/>
                </a:solidFill>
                <a:effectLst/>
                <a:uLnTx/>
                <a:uFillTx/>
                <a:latin typeface="Lato Black"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err="1">
                  <a:ln>
                    <a:noFill/>
                  </a:ln>
                  <a:solidFill>
                    <a:prstClr val="white"/>
                  </a:solidFill>
                  <a:effectLst/>
                  <a:uLnTx/>
                  <a:uFillTx/>
                  <a:latin typeface="Lato Black" pitchFamily="34" charset="0"/>
                  <a:ea typeface="+mn-ea"/>
                  <a:cs typeface="+mn-cs"/>
                </a:rPr>
                <a:t>lization</a:t>
              </a:r>
              <a:endParaRPr kumimoji="0" lang="en-US" sz="1067" b="0" i="0" u="none" strike="noStrike" kern="1200" cap="none" spc="0" normalizeH="0" baseline="0" noProof="0" dirty="0">
                <a:ln>
                  <a:noFill/>
                </a:ln>
                <a:solidFill>
                  <a:prstClr val="white"/>
                </a:solidFill>
                <a:effectLst/>
                <a:uLnTx/>
                <a:uFillTx/>
                <a:latin typeface="Lato Light" pitchFamily="34" charset="0"/>
                <a:ea typeface="+mn-ea"/>
                <a:cs typeface="+mn-cs"/>
              </a:endParaRPr>
            </a:p>
          </p:txBody>
        </p:sp>
        <p:sp>
          <p:nvSpPr>
            <p:cNvPr id="50" name="Freeform 7"/>
            <p:cNvSpPr>
              <a:spLocks noEditPoints="1"/>
            </p:cNvSpPr>
            <p:nvPr/>
          </p:nvSpPr>
          <p:spPr bwMode="auto">
            <a:xfrm>
              <a:off x="2886067" y="2593224"/>
              <a:ext cx="325438" cy="327025"/>
            </a:xfrm>
            <a:custGeom>
              <a:avLst/>
              <a:gdLst>
                <a:gd name="T0" fmla="*/ 325 w 400"/>
                <a:gd name="T1" fmla="*/ 347 h 400"/>
                <a:gd name="T2" fmla="*/ 347 w 400"/>
                <a:gd name="T3" fmla="*/ 325 h 400"/>
                <a:gd name="T4" fmla="*/ 308 w 400"/>
                <a:gd name="T5" fmla="*/ 308 h 400"/>
                <a:gd name="T6" fmla="*/ 75 w 400"/>
                <a:gd name="T7" fmla="*/ 53 h 400"/>
                <a:gd name="T8" fmla="*/ 53 w 400"/>
                <a:gd name="T9" fmla="*/ 75 h 400"/>
                <a:gd name="T10" fmla="*/ 92 w 400"/>
                <a:gd name="T11" fmla="*/ 92 h 400"/>
                <a:gd name="T12" fmla="*/ 75 w 400"/>
                <a:gd name="T13" fmla="*/ 53 h 400"/>
                <a:gd name="T14" fmla="*/ 53 w 400"/>
                <a:gd name="T15" fmla="*/ 325 h 400"/>
                <a:gd name="T16" fmla="*/ 75 w 400"/>
                <a:gd name="T17" fmla="*/ 347 h 400"/>
                <a:gd name="T18" fmla="*/ 92 w 400"/>
                <a:gd name="T19" fmla="*/ 308 h 400"/>
                <a:gd name="T20" fmla="*/ 347 w 400"/>
                <a:gd name="T21" fmla="*/ 75 h 400"/>
                <a:gd name="T22" fmla="*/ 325 w 400"/>
                <a:gd name="T23" fmla="*/ 53 h 400"/>
                <a:gd name="T24" fmla="*/ 308 w 400"/>
                <a:gd name="T25" fmla="*/ 92 h 400"/>
                <a:gd name="T26" fmla="*/ 347 w 400"/>
                <a:gd name="T27" fmla="*/ 75 h 400"/>
                <a:gd name="T28" fmla="*/ 184 w 400"/>
                <a:gd name="T29" fmla="*/ 360 h 400"/>
                <a:gd name="T30" fmla="*/ 200 w 400"/>
                <a:gd name="T31" fmla="*/ 400 h 400"/>
                <a:gd name="T32" fmla="*/ 216 w 400"/>
                <a:gd name="T33" fmla="*/ 360 h 400"/>
                <a:gd name="T34" fmla="*/ 200 w 400"/>
                <a:gd name="T35" fmla="*/ 60 h 400"/>
                <a:gd name="T36" fmla="*/ 216 w 400"/>
                <a:gd name="T37" fmla="*/ 20 h 400"/>
                <a:gd name="T38" fmla="*/ 184 w 400"/>
                <a:gd name="T39" fmla="*/ 20 h 400"/>
                <a:gd name="T40" fmla="*/ 200 w 400"/>
                <a:gd name="T41" fmla="*/ 60 h 400"/>
                <a:gd name="T42" fmla="*/ 40 w 400"/>
                <a:gd name="T43" fmla="*/ 184 h 400"/>
                <a:gd name="T44" fmla="*/ 0 w 400"/>
                <a:gd name="T45" fmla="*/ 200 h 400"/>
                <a:gd name="T46" fmla="*/ 40 w 400"/>
                <a:gd name="T47" fmla="*/ 216 h 400"/>
                <a:gd name="T48" fmla="*/ 202 w 400"/>
                <a:gd name="T49" fmla="*/ 280 h 400"/>
                <a:gd name="T50" fmla="*/ 202 w 400"/>
                <a:gd name="T51" fmla="*/ 120 h 400"/>
                <a:gd name="T52" fmla="*/ 200 w 400"/>
                <a:gd name="T53" fmla="*/ 90 h 400"/>
                <a:gd name="T54" fmla="*/ 200 w 400"/>
                <a:gd name="T55" fmla="*/ 310 h 400"/>
                <a:gd name="T56" fmla="*/ 200 w 400"/>
                <a:gd name="T57" fmla="*/ 90 h 400"/>
                <a:gd name="T58" fmla="*/ 360 w 400"/>
                <a:gd name="T59" fmla="*/ 184 h 400"/>
                <a:gd name="T60" fmla="*/ 360 w 400"/>
                <a:gd name="T61" fmla="*/ 216 h 400"/>
                <a:gd name="T62" fmla="*/ 400 w 400"/>
                <a:gd name="T63" fmla="*/ 20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11" y="333"/>
                  </a:moveTo>
                  <a:cubicBezTo>
                    <a:pt x="313" y="335"/>
                    <a:pt x="323" y="345"/>
                    <a:pt x="325" y="347"/>
                  </a:cubicBezTo>
                  <a:cubicBezTo>
                    <a:pt x="333" y="355"/>
                    <a:pt x="344" y="356"/>
                    <a:pt x="350" y="350"/>
                  </a:cubicBezTo>
                  <a:cubicBezTo>
                    <a:pt x="356" y="344"/>
                    <a:pt x="355" y="332"/>
                    <a:pt x="347" y="325"/>
                  </a:cubicBezTo>
                  <a:cubicBezTo>
                    <a:pt x="345" y="322"/>
                    <a:pt x="335" y="313"/>
                    <a:pt x="333" y="311"/>
                  </a:cubicBezTo>
                  <a:cubicBezTo>
                    <a:pt x="326" y="303"/>
                    <a:pt x="314" y="301"/>
                    <a:pt x="308" y="308"/>
                  </a:cubicBezTo>
                  <a:cubicBezTo>
                    <a:pt x="302" y="314"/>
                    <a:pt x="303" y="325"/>
                    <a:pt x="311" y="333"/>
                  </a:cubicBezTo>
                  <a:close/>
                  <a:moveTo>
                    <a:pt x="75" y="53"/>
                  </a:moveTo>
                  <a:cubicBezTo>
                    <a:pt x="68" y="45"/>
                    <a:pt x="56" y="43"/>
                    <a:pt x="50" y="50"/>
                  </a:cubicBezTo>
                  <a:cubicBezTo>
                    <a:pt x="44" y="56"/>
                    <a:pt x="45" y="67"/>
                    <a:pt x="53" y="75"/>
                  </a:cubicBezTo>
                  <a:cubicBezTo>
                    <a:pt x="55" y="77"/>
                    <a:pt x="65" y="87"/>
                    <a:pt x="67" y="89"/>
                  </a:cubicBezTo>
                  <a:cubicBezTo>
                    <a:pt x="75" y="97"/>
                    <a:pt x="86" y="98"/>
                    <a:pt x="92" y="92"/>
                  </a:cubicBezTo>
                  <a:cubicBezTo>
                    <a:pt x="98" y="86"/>
                    <a:pt x="97" y="74"/>
                    <a:pt x="89" y="67"/>
                  </a:cubicBezTo>
                  <a:cubicBezTo>
                    <a:pt x="87" y="64"/>
                    <a:pt x="77" y="55"/>
                    <a:pt x="75" y="53"/>
                  </a:cubicBezTo>
                  <a:close/>
                  <a:moveTo>
                    <a:pt x="67" y="311"/>
                  </a:moveTo>
                  <a:cubicBezTo>
                    <a:pt x="65" y="313"/>
                    <a:pt x="55" y="322"/>
                    <a:pt x="53" y="325"/>
                  </a:cubicBezTo>
                  <a:cubicBezTo>
                    <a:pt x="45" y="332"/>
                    <a:pt x="44" y="344"/>
                    <a:pt x="50" y="350"/>
                  </a:cubicBezTo>
                  <a:cubicBezTo>
                    <a:pt x="56" y="356"/>
                    <a:pt x="68" y="355"/>
                    <a:pt x="75" y="347"/>
                  </a:cubicBezTo>
                  <a:cubicBezTo>
                    <a:pt x="77" y="345"/>
                    <a:pt x="87" y="335"/>
                    <a:pt x="89" y="333"/>
                  </a:cubicBezTo>
                  <a:cubicBezTo>
                    <a:pt x="97" y="325"/>
                    <a:pt x="98" y="314"/>
                    <a:pt x="92" y="308"/>
                  </a:cubicBezTo>
                  <a:cubicBezTo>
                    <a:pt x="86" y="301"/>
                    <a:pt x="74" y="303"/>
                    <a:pt x="67" y="311"/>
                  </a:cubicBezTo>
                  <a:close/>
                  <a:moveTo>
                    <a:pt x="347" y="75"/>
                  </a:moveTo>
                  <a:cubicBezTo>
                    <a:pt x="355" y="67"/>
                    <a:pt x="356" y="56"/>
                    <a:pt x="350" y="50"/>
                  </a:cubicBezTo>
                  <a:cubicBezTo>
                    <a:pt x="344" y="43"/>
                    <a:pt x="332" y="45"/>
                    <a:pt x="325" y="53"/>
                  </a:cubicBezTo>
                  <a:cubicBezTo>
                    <a:pt x="323" y="55"/>
                    <a:pt x="313" y="64"/>
                    <a:pt x="311" y="67"/>
                  </a:cubicBezTo>
                  <a:cubicBezTo>
                    <a:pt x="303" y="74"/>
                    <a:pt x="302" y="86"/>
                    <a:pt x="308" y="92"/>
                  </a:cubicBezTo>
                  <a:cubicBezTo>
                    <a:pt x="314" y="98"/>
                    <a:pt x="326" y="97"/>
                    <a:pt x="333" y="89"/>
                  </a:cubicBezTo>
                  <a:cubicBezTo>
                    <a:pt x="335" y="87"/>
                    <a:pt x="345" y="77"/>
                    <a:pt x="347" y="75"/>
                  </a:cubicBezTo>
                  <a:close/>
                  <a:moveTo>
                    <a:pt x="200" y="340"/>
                  </a:moveTo>
                  <a:cubicBezTo>
                    <a:pt x="191" y="340"/>
                    <a:pt x="184" y="349"/>
                    <a:pt x="184" y="360"/>
                  </a:cubicBezTo>
                  <a:cubicBezTo>
                    <a:pt x="184" y="363"/>
                    <a:pt x="184" y="376"/>
                    <a:pt x="184" y="380"/>
                  </a:cubicBezTo>
                  <a:cubicBezTo>
                    <a:pt x="184" y="391"/>
                    <a:pt x="191" y="400"/>
                    <a:pt x="200" y="400"/>
                  </a:cubicBezTo>
                  <a:cubicBezTo>
                    <a:pt x="209" y="400"/>
                    <a:pt x="216" y="391"/>
                    <a:pt x="216" y="380"/>
                  </a:cubicBezTo>
                  <a:cubicBezTo>
                    <a:pt x="216" y="376"/>
                    <a:pt x="216" y="363"/>
                    <a:pt x="216" y="360"/>
                  </a:cubicBezTo>
                  <a:cubicBezTo>
                    <a:pt x="216" y="349"/>
                    <a:pt x="209" y="340"/>
                    <a:pt x="200" y="340"/>
                  </a:cubicBezTo>
                  <a:close/>
                  <a:moveTo>
                    <a:pt x="200" y="60"/>
                  </a:moveTo>
                  <a:cubicBezTo>
                    <a:pt x="209" y="60"/>
                    <a:pt x="216" y="51"/>
                    <a:pt x="216" y="40"/>
                  </a:cubicBezTo>
                  <a:cubicBezTo>
                    <a:pt x="216" y="36"/>
                    <a:pt x="216" y="23"/>
                    <a:pt x="216" y="20"/>
                  </a:cubicBezTo>
                  <a:cubicBezTo>
                    <a:pt x="216" y="9"/>
                    <a:pt x="209" y="0"/>
                    <a:pt x="200" y="0"/>
                  </a:cubicBezTo>
                  <a:cubicBezTo>
                    <a:pt x="191" y="0"/>
                    <a:pt x="184" y="9"/>
                    <a:pt x="184" y="20"/>
                  </a:cubicBezTo>
                  <a:cubicBezTo>
                    <a:pt x="184" y="23"/>
                    <a:pt x="184" y="36"/>
                    <a:pt x="184" y="40"/>
                  </a:cubicBezTo>
                  <a:cubicBezTo>
                    <a:pt x="184" y="51"/>
                    <a:pt x="191" y="60"/>
                    <a:pt x="200" y="60"/>
                  </a:cubicBezTo>
                  <a:close/>
                  <a:moveTo>
                    <a:pt x="60" y="200"/>
                  </a:moveTo>
                  <a:cubicBezTo>
                    <a:pt x="60" y="191"/>
                    <a:pt x="51" y="184"/>
                    <a:pt x="40" y="184"/>
                  </a:cubicBezTo>
                  <a:cubicBezTo>
                    <a:pt x="36" y="184"/>
                    <a:pt x="24" y="184"/>
                    <a:pt x="20" y="184"/>
                  </a:cubicBezTo>
                  <a:cubicBezTo>
                    <a:pt x="9" y="184"/>
                    <a:pt x="0" y="191"/>
                    <a:pt x="0" y="200"/>
                  </a:cubicBezTo>
                  <a:cubicBezTo>
                    <a:pt x="0" y="209"/>
                    <a:pt x="9" y="216"/>
                    <a:pt x="20" y="216"/>
                  </a:cubicBezTo>
                  <a:cubicBezTo>
                    <a:pt x="24" y="216"/>
                    <a:pt x="36" y="216"/>
                    <a:pt x="40" y="216"/>
                  </a:cubicBezTo>
                  <a:cubicBezTo>
                    <a:pt x="51" y="216"/>
                    <a:pt x="60" y="209"/>
                    <a:pt x="60" y="200"/>
                  </a:cubicBezTo>
                  <a:close/>
                  <a:moveTo>
                    <a:pt x="202" y="280"/>
                  </a:moveTo>
                  <a:cubicBezTo>
                    <a:pt x="156" y="280"/>
                    <a:pt x="120" y="244"/>
                    <a:pt x="120" y="200"/>
                  </a:cubicBezTo>
                  <a:cubicBezTo>
                    <a:pt x="120" y="156"/>
                    <a:pt x="156" y="120"/>
                    <a:pt x="202" y="120"/>
                  </a:cubicBezTo>
                  <a:cubicBezTo>
                    <a:pt x="202" y="280"/>
                    <a:pt x="202" y="280"/>
                    <a:pt x="202" y="280"/>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 name="Group 5"/>
          <p:cNvGrpSpPr/>
          <p:nvPr/>
        </p:nvGrpSpPr>
        <p:grpSpPr>
          <a:xfrm>
            <a:off x="2905761" y="4827749"/>
            <a:ext cx="1406460" cy="690700"/>
            <a:chOff x="2179320" y="3620813"/>
            <a:chExt cx="1054845" cy="518025"/>
          </a:xfrm>
        </p:grpSpPr>
        <p:sp>
          <p:nvSpPr>
            <p:cNvPr id="48" name="TextBox 47"/>
            <p:cNvSpPr txBox="1"/>
            <p:nvPr/>
          </p:nvSpPr>
          <p:spPr>
            <a:xfrm>
              <a:off x="2179320" y="3915652"/>
              <a:ext cx="1054845" cy="223186"/>
            </a:xfrm>
            <a:prstGeom prst="rect">
              <a:avLst/>
            </a:prstGeom>
            <a:noFill/>
          </p:spPr>
          <p:txBody>
            <a:bodyPr wrap="square" rtlCol="0">
              <a:spAutoFit/>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US" sz="1067" b="0" i="0" u="none" strike="noStrike" kern="1200" cap="none" spc="0" normalizeH="0" baseline="0" noProof="0" dirty="0">
                  <a:ln>
                    <a:noFill/>
                  </a:ln>
                  <a:solidFill>
                    <a:prstClr val="white"/>
                  </a:solidFill>
                  <a:effectLst/>
                  <a:uLnTx/>
                  <a:uFillTx/>
                  <a:latin typeface="Lato Black" pitchFamily="34" charset="0"/>
                  <a:ea typeface="+mn-ea"/>
                  <a:cs typeface="+mn-cs"/>
                </a:rPr>
                <a:t>Proposal</a:t>
              </a:r>
              <a:endParaRPr kumimoji="0" lang="en-US" sz="1067" b="0" i="0" u="none" strike="noStrike" kern="1200" cap="none" spc="0" normalizeH="0" baseline="0" noProof="0" dirty="0">
                <a:ln>
                  <a:noFill/>
                </a:ln>
                <a:solidFill>
                  <a:prstClr val="white"/>
                </a:solidFill>
                <a:effectLst/>
                <a:uLnTx/>
                <a:uFillTx/>
                <a:latin typeface="Lato Light" pitchFamily="34" charset="0"/>
                <a:ea typeface="+mn-ea"/>
                <a:cs typeface="+mn-cs"/>
              </a:endParaRPr>
            </a:p>
          </p:txBody>
        </p:sp>
        <p:sp>
          <p:nvSpPr>
            <p:cNvPr id="52" name="Freeform 8"/>
            <p:cNvSpPr>
              <a:spLocks noEditPoints="1"/>
            </p:cNvSpPr>
            <p:nvPr/>
          </p:nvSpPr>
          <p:spPr bwMode="auto">
            <a:xfrm>
              <a:off x="2535291" y="3620813"/>
              <a:ext cx="328613" cy="328613"/>
            </a:xfrm>
            <a:custGeom>
              <a:avLst/>
              <a:gdLst>
                <a:gd name="T0" fmla="*/ 315 w 403"/>
                <a:gd name="T1" fmla="*/ 371 h 403"/>
                <a:gd name="T2" fmla="*/ 179 w 403"/>
                <a:gd name="T3" fmla="*/ 334 h 403"/>
                <a:gd name="T4" fmla="*/ 189 w 403"/>
                <a:gd name="T5" fmla="*/ 294 h 403"/>
                <a:gd name="T6" fmla="*/ 267 w 403"/>
                <a:gd name="T7" fmla="*/ 273 h 403"/>
                <a:gd name="T8" fmla="*/ 279 w 403"/>
                <a:gd name="T9" fmla="*/ 254 h 403"/>
                <a:gd name="T10" fmla="*/ 249 w 403"/>
                <a:gd name="T11" fmla="*/ 141 h 403"/>
                <a:gd name="T12" fmla="*/ 368 w 403"/>
                <a:gd name="T13" fmla="*/ 174 h 403"/>
                <a:gd name="T14" fmla="*/ 315 w 403"/>
                <a:gd name="T15" fmla="*/ 371 h 403"/>
                <a:gd name="T16" fmla="*/ 34 w 403"/>
                <a:gd name="T17" fmla="*/ 74 h 403"/>
                <a:gd name="T18" fmla="*/ 191 w 403"/>
                <a:gd name="T19" fmla="*/ 32 h 403"/>
                <a:gd name="T20" fmla="*/ 249 w 403"/>
                <a:gd name="T21" fmla="*/ 249 h 403"/>
                <a:gd name="T22" fmla="*/ 92 w 403"/>
                <a:gd name="T23" fmla="*/ 291 h 403"/>
                <a:gd name="T24" fmla="*/ 34 w 403"/>
                <a:gd name="T25" fmla="*/ 74 h 403"/>
                <a:gd name="T26" fmla="*/ 389 w 403"/>
                <a:gd name="T27" fmla="*/ 150 h 403"/>
                <a:gd name="T28" fmla="*/ 240 w 403"/>
                <a:gd name="T29" fmla="*/ 110 h 403"/>
                <a:gd name="T30" fmla="*/ 214 w 403"/>
                <a:gd name="T31" fmla="*/ 13 h 403"/>
                <a:gd name="T32" fmla="*/ 195 w 403"/>
                <a:gd name="T33" fmla="*/ 2 h 403"/>
                <a:gd name="T34" fmla="*/ 13 w 403"/>
                <a:gd name="T35" fmla="*/ 51 h 403"/>
                <a:gd name="T36" fmla="*/ 2 w 403"/>
                <a:gd name="T37" fmla="*/ 70 h 403"/>
                <a:gd name="T38" fmla="*/ 66 w 403"/>
                <a:gd name="T39" fmla="*/ 311 h 403"/>
                <a:gd name="T40" fmla="*/ 86 w 403"/>
                <a:gd name="T41" fmla="*/ 321 h 403"/>
                <a:gd name="T42" fmla="*/ 158 w 403"/>
                <a:gd name="T43" fmla="*/ 302 h 403"/>
                <a:gd name="T44" fmla="*/ 148 w 403"/>
                <a:gd name="T45" fmla="*/ 339 h 403"/>
                <a:gd name="T46" fmla="*/ 160 w 403"/>
                <a:gd name="T47" fmla="*/ 358 h 403"/>
                <a:gd name="T48" fmla="*/ 322 w 403"/>
                <a:gd name="T49" fmla="*/ 401 h 403"/>
                <a:gd name="T50" fmla="*/ 342 w 403"/>
                <a:gd name="T51" fmla="*/ 391 h 403"/>
                <a:gd name="T52" fmla="*/ 401 w 403"/>
                <a:gd name="T53" fmla="*/ 169 h 403"/>
                <a:gd name="T54" fmla="*/ 389 w 403"/>
                <a:gd name="T55" fmla="*/ 15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3">
                  <a:moveTo>
                    <a:pt x="315" y="371"/>
                  </a:moveTo>
                  <a:cubicBezTo>
                    <a:pt x="179" y="334"/>
                    <a:pt x="179" y="334"/>
                    <a:pt x="179" y="334"/>
                  </a:cubicBezTo>
                  <a:cubicBezTo>
                    <a:pt x="189" y="294"/>
                    <a:pt x="189" y="294"/>
                    <a:pt x="189" y="294"/>
                  </a:cubicBezTo>
                  <a:cubicBezTo>
                    <a:pt x="267" y="273"/>
                    <a:pt x="267" y="273"/>
                    <a:pt x="267" y="273"/>
                  </a:cubicBezTo>
                  <a:cubicBezTo>
                    <a:pt x="276" y="270"/>
                    <a:pt x="281" y="262"/>
                    <a:pt x="279" y="254"/>
                  </a:cubicBezTo>
                  <a:cubicBezTo>
                    <a:pt x="249" y="141"/>
                    <a:pt x="249" y="141"/>
                    <a:pt x="249" y="141"/>
                  </a:cubicBezTo>
                  <a:cubicBezTo>
                    <a:pt x="368" y="174"/>
                    <a:pt x="368" y="174"/>
                    <a:pt x="368" y="174"/>
                  </a:cubicBezTo>
                  <a:cubicBezTo>
                    <a:pt x="315" y="371"/>
                    <a:pt x="315" y="371"/>
                    <a:pt x="315" y="371"/>
                  </a:cubicBezTo>
                  <a:close/>
                  <a:moveTo>
                    <a:pt x="34" y="74"/>
                  </a:moveTo>
                  <a:cubicBezTo>
                    <a:pt x="191" y="32"/>
                    <a:pt x="191" y="32"/>
                    <a:pt x="191" y="32"/>
                  </a:cubicBezTo>
                  <a:cubicBezTo>
                    <a:pt x="249" y="249"/>
                    <a:pt x="249" y="249"/>
                    <a:pt x="249" y="249"/>
                  </a:cubicBezTo>
                  <a:cubicBezTo>
                    <a:pt x="92" y="291"/>
                    <a:pt x="92" y="291"/>
                    <a:pt x="92" y="291"/>
                  </a:cubicBezTo>
                  <a:cubicBezTo>
                    <a:pt x="34" y="74"/>
                    <a:pt x="34" y="74"/>
                    <a:pt x="34" y="74"/>
                  </a:cubicBezTo>
                  <a:close/>
                  <a:moveTo>
                    <a:pt x="389" y="150"/>
                  </a:moveTo>
                  <a:cubicBezTo>
                    <a:pt x="240" y="110"/>
                    <a:pt x="240" y="110"/>
                    <a:pt x="240" y="110"/>
                  </a:cubicBezTo>
                  <a:cubicBezTo>
                    <a:pt x="214" y="13"/>
                    <a:pt x="214" y="13"/>
                    <a:pt x="214" y="13"/>
                  </a:cubicBezTo>
                  <a:cubicBezTo>
                    <a:pt x="212" y="5"/>
                    <a:pt x="204" y="0"/>
                    <a:pt x="195" y="2"/>
                  </a:cubicBezTo>
                  <a:cubicBezTo>
                    <a:pt x="13" y="51"/>
                    <a:pt x="13" y="51"/>
                    <a:pt x="13" y="51"/>
                  </a:cubicBezTo>
                  <a:cubicBezTo>
                    <a:pt x="5" y="53"/>
                    <a:pt x="0" y="62"/>
                    <a:pt x="2" y="70"/>
                  </a:cubicBezTo>
                  <a:cubicBezTo>
                    <a:pt x="66" y="311"/>
                    <a:pt x="66" y="311"/>
                    <a:pt x="66" y="311"/>
                  </a:cubicBezTo>
                  <a:cubicBezTo>
                    <a:pt x="69" y="319"/>
                    <a:pt x="77" y="324"/>
                    <a:pt x="86" y="321"/>
                  </a:cubicBezTo>
                  <a:cubicBezTo>
                    <a:pt x="158" y="302"/>
                    <a:pt x="158" y="302"/>
                    <a:pt x="158" y="302"/>
                  </a:cubicBezTo>
                  <a:cubicBezTo>
                    <a:pt x="148" y="339"/>
                    <a:pt x="148" y="339"/>
                    <a:pt x="148" y="339"/>
                  </a:cubicBezTo>
                  <a:cubicBezTo>
                    <a:pt x="146" y="347"/>
                    <a:pt x="151" y="355"/>
                    <a:pt x="160" y="358"/>
                  </a:cubicBezTo>
                  <a:cubicBezTo>
                    <a:pt x="322" y="401"/>
                    <a:pt x="322" y="401"/>
                    <a:pt x="322" y="401"/>
                  </a:cubicBezTo>
                  <a:cubicBezTo>
                    <a:pt x="331" y="403"/>
                    <a:pt x="339" y="399"/>
                    <a:pt x="342" y="391"/>
                  </a:cubicBezTo>
                  <a:cubicBezTo>
                    <a:pt x="401" y="169"/>
                    <a:pt x="401" y="169"/>
                    <a:pt x="401" y="169"/>
                  </a:cubicBezTo>
                  <a:cubicBezTo>
                    <a:pt x="403" y="161"/>
                    <a:pt x="398" y="152"/>
                    <a:pt x="389" y="15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p:txBody>
        </p:sp>
      </p:grpSp>
      <p:sp>
        <p:nvSpPr>
          <p:cNvPr id="107" name="Freeform 6"/>
          <p:cNvSpPr>
            <a:spLocks noEditPoints="1"/>
          </p:cNvSpPr>
          <p:nvPr/>
        </p:nvSpPr>
        <p:spPr bwMode="auto">
          <a:xfrm>
            <a:off x="1839410" y="3374574"/>
            <a:ext cx="419479" cy="419479"/>
          </a:xfrm>
          <a:custGeom>
            <a:avLst/>
            <a:gdLst>
              <a:gd name="T0" fmla="*/ 280 w 285"/>
              <a:gd name="T1" fmla="*/ 174 h 285"/>
              <a:gd name="T2" fmla="*/ 142 w 285"/>
              <a:gd name="T3" fmla="*/ 285 h 285"/>
              <a:gd name="T4" fmla="*/ 44 w 285"/>
              <a:gd name="T5" fmla="*/ 246 h 285"/>
              <a:gd name="T6" fmla="*/ 20 w 285"/>
              <a:gd name="T7" fmla="*/ 270 h 285"/>
              <a:gd name="T8" fmla="*/ 12 w 285"/>
              <a:gd name="T9" fmla="*/ 273 h 285"/>
              <a:gd name="T10" fmla="*/ 0 w 285"/>
              <a:gd name="T11" fmla="*/ 261 h 285"/>
              <a:gd name="T12" fmla="*/ 0 w 285"/>
              <a:gd name="T13" fmla="*/ 178 h 285"/>
              <a:gd name="T14" fmla="*/ 12 w 285"/>
              <a:gd name="T15" fmla="*/ 166 h 285"/>
              <a:gd name="T16" fmla="*/ 95 w 285"/>
              <a:gd name="T17" fmla="*/ 166 h 285"/>
              <a:gd name="T18" fmla="*/ 107 w 285"/>
              <a:gd name="T19" fmla="*/ 178 h 285"/>
              <a:gd name="T20" fmla="*/ 103 w 285"/>
              <a:gd name="T21" fmla="*/ 187 h 285"/>
              <a:gd name="T22" fmla="*/ 78 w 285"/>
              <a:gd name="T23" fmla="*/ 212 h 285"/>
              <a:gd name="T24" fmla="*/ 143 w 285"/>
              <a:gd name="T25" fmla="*/ 238 h 285"/>
              <a:gd name="T26" fmla="*/ 223 w 285"/>
              <a:gd name="T27" fmla="*/ 192 h 285"/>
              <a:gd name="T28" fmla="*/ 233 w 285"/>
              <a:gd name="T29" fmla="*/ 171 h 285"/>
              <a:gd name="T30" fmla="*/ 239 w 285"/>
              <a:gd name="T31" fmla="*/ 166 h 285"/>
              <a:gd name="T32" fmla="*/ 274 w 285"/>
              <a:gd name="T33" fmla="*/ 166 h 285"/>
              <a:gd name="T34" fmla="*/ 280 w 285"/>
              <a:gd name="T35" fmla="*/ 172 h 285"/>
              <a:gd name="T36" fmla="*/ 280 w 285"/>
              <a:gd name="T37" fmla="*/ 174 h 285"/>
              <a:gd name="T38" fmla="*/ 285 w 285"/>
              <a:gd name="T39" fmla="*/ 107 h 285"/>
              <a:gd name="T40" fmla="*/ 273 w 285"/>
              <a:gd name="T41" fmla="*/ 119 h 285"/>
              <a:gd name="T42" fmla="*/ 190 w 285"/>
              <a:gd name="T43" fmla="*/ 119 h 285"/>
              <a:gd name="T44" fmla="*/ 178 w 285"/>
              <a:gd name="T45" fmla="*/ 107 h 285"/>
              <a:gd name="T46" fmla="*/ 182 w 285"/>
              <a:gd name="T47" fmla="*/ 99 h 285"/>
              <a:gd name="T48" fmla="*/ 207 w 285"/>
              <a:gd name="T49" fmla="*/ 73 h 285"/>
              <a:gd name="T50" fmla="*/ 143 w 285"/>
              <a:gd name="T51" fmla="*/ 48 h 285"/>
              <a:gd name="T52" fmla="*/ 62 w 285"/>
              <a:gd name="T53" fmla="*/ 93 h 285"/>
              <a:gd name="T54" fmla="*/ 52 w 285"/>
              <a:gd name="T55" fmla="*/ 115 h 285"/>
              <a:gd name="T56" fmla="*/ 46 w 285"/>
              <a:gd name="T57" fmla="*/ 119 h 285"/>
              <a:gd name="T58" fmla="*/ 9 w 285"/>
              <a:gd name="T59" fmla="*/ 119 h 285"/>
              <a:gd name="T60" fmla="*/ 3 w 285"/>
              <a:gd name="T61" fmla="*/ 113 h 285"/>
              <a:gd name="T62" fmla="*/ 3 w 285"/>
              <a:gd name="T63" fmla="*/ 112 h 285"/>
              <a:gd name="T64" fmla="*/ 143 w 285"/>
              <a:gd name="T65" fmla="*/ 0 h 285"/>
              <a:gd name="T66" fmla="*/ 241 w 285"/>
              <a:gd name="T67" fmla="*/ 40 h 285"/>
              <a:gd name="T68" fmla="*/ 265 w 285"/>
              <a:gd name="T69" fmla="*/ 16 h 285"/>
              <a:gd name="T70" fmla="*/ 273 w 285"/>
              <a:gd name="T71" fmla="*/ 12 h 285"/>
              <a:gd name="T72" fmla="*/ 285 w 285"/>
              <a:gd name="T73" fmla="*/ 24 h 285"/>
              <a:gd name="T74" fmla="*/ 285 w 285"/>
              <a:gd name="T75" fmla="*/ 107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85" h="285">
                <a:moveTo>
                  <a:pt x="280" y="174"/>
                </a:moveTo>
                <a:cubicBezTo>
                  <a:pt x="264" y="239"/>
                  <a:pt x="210" y="285"/>
                  <a:pt x="142" y="285"/>
                </a:cubicBezTo>
                <a:cubicBezTo>
                  <a:pt x="106" y="285"/>
                  <a:pt x="71" y="271"/>
                  <a:pt x="44" y="246"/>
                </a:cubicBezTo>
                <a:cubicBezTo>
                  <a:pt x="20" y="270"/>
                  <a:pt x="20" y="270"/>
                  <a:pt x="20" y="270"/>
                </a:cubicBezTo>
                <a:cubicBezTo>
                  <a:pt x="18" y="272"/>
                  <a:pt x="15" y="273"/>
                  <a:pt x="12" y="273"/>
                </a:cubicBezTo>
                <a:cubicBezTo>
                  <a:pt x="5" y="273"/>
                  <a:pt x="0" y="268"/>
                  <a:pt x="0" y="261"/>
                </a:cubicBezTo>
                <a:cubicBezTo>
                  <a:pt x="0" y="178"/>
                  <a:pt x="0" y="178"/>
                  <a:pt x="0" y="178"/>
                </a:cubicBezTo>
                <a:cubicBezTo>
                  <a:pt x="0" y="172"/>
                  <a:pt x="5" y="166"/>
                  <a:pt x="12" y="166"/>
                </a:cubicBezTo>
                <a:cubicBezTo>
                  <a:pt x="95" y="166"/>
                  <a:pt x="95" y="166"/>
                  <a:pt x="95" y="166"/>
                </a:cubicBezTo>
                <a:cubicBezTo>
                  <a:pt x="102" y="166"/>
                  <a:pt x="107" y="172"/>
                  <a:pt x="107" y="178"/>
                </a:cubicBezTo>
                <a:cubicBezTo>
                  <a:pt x="107" y="182"/>
                  <a:pt x="106" y="184"/>
                  <a:pt x="103" y="187"/>
                </a:cubicBezTo>
                <a:cubicBezTo>
                  <a:pt x="78" y="212"/>
                  <a:pt x="78" y="212"/>
                  <a:pt x="78" y="212"/>
                </a:cubicBezTo>
                <a:cubicBezTo>
                  <a:pt x="95" y="228"/>
                  <a:pt x="119" y="238"/>
                  <a:pt x="143" y="238"/>
                </a:cubicBezTo>
                <a:cubicBezTo>
                  <a:pt x="176" y="238"/>
                  <a:pt x="206" y="221"/>
                  <a:pt x="223" y="192"/>
                </a:cubicBezTo>
                <a:cubicBezTo>
                  <a:pt x="228" y="185"/>
                  <a:pt x="230" y="178"/>
                  <a:pt x="233" y="171"/>
                </a:cubicBezTo>
                <a:cubicBezTo>
                  <a:pt x="234" y="168"/>
                  <a:pt x="236" y="166"/>
                  <a:pt x="239" y="166"/>
                </a:cubicBezTo>
                <a:cubicBezTo>
                  <a:pt x="274" y="166"/>
                  <a:pt x="274" y="166"/>
                  <a:pt x="274" y="166"/>
                </a:cubicBezTo>
                <a:cubicBezTo>
                  <a:pt x="278" y="166"/>
                  <a:pt x="280" y="169"/>
                  <a:pt x="280" y="172"/>
                </a:cubicBezTo>
                <a:cubicBezTo>
                  <a:pt x="280" y="173"/>
                  <a:pt x="280" y="173"/>
                  <a:pt x="280" y="174"/>
                </a:cubicBezTo>
                <a:close/>
                <a:moveTo>
                  <a:pt x="285" y="107"/>
                </a:moveTo>
                <a:cubicBezTo>
                  <a:pt x="285" y="114"/>
                  <a:pt x="280" y="119"/>
                  <a:pt x="273" y="119"/>
                </a:cubicBezTo>
                <a:cubicBezTo>
                  <a:pt x="190" y="119"/>
                  <a:pt x="190" y="119"/>
                  <a:pt x="190" y="119"/>
                </a:cubicBezTo>
                <a:cubicBezTo>
                  <a:pt x="184" y="119"/>
                  <a:pt x="178" y="114"/>
                  <a:pt x="178" y="107"/>
                </a:cubicBezTo>
                <a:cubicBezTo>
                  <a:pt x="178" y="104"/>
                  <a:pt x="179" y="101"/>
                  <a:pt x="182" y="99"/>
                </a:cubicBezTo>
                <a:cubicBezTo>
                  <a:pt x="207" y="73"/>
                  <a:pt x="207" y="73"/>
                  <a:pt x="207" y="73"/>
                </a:cubicBezTo>
                <a:cubicBezTo>
                  <a:pt x="190" y="57"/>
                  <a:pt x="166" y="48"/>
                  <a:pt x="143" y="48"/>
                </a:cubicBezTo>
                <a:cubicBezTo>
                  <a:pt x="109" y="48"/>
                  <a:pt x="79" y="65"/>
                  <a:pt x="62" y="93"/>
                </a:cubicBezTo>
                <a:cubicBezTo>
                  <a:pt x="57" y="100"/>
                  <a:pt x="55" y="107"/>
                  <a:pt x="52" y="115"/>
                </a:cubicBezTo>
                <a:cubicBezTo>
                  <a:pt x="51" y="117"/>
                  <a:pt x="49" y="119"/>
                  <a:pt x="46" y="119"/>
                </a:cubicBezTo>
                <a:cubicBezTo>
                  <a:pt x="9" y="119"/>
                  <a:pt x="9" y="119"/>
                  <a:pt x="9" y="119"/>
                </a:cubicBezTo>
                <a:cubicBezTo>
                  <a:pt x="6" y="119"/>
                  <a:pt x="3" y="116"/>
                  <a:pt x="3" y="113"/>
                </a:cubicBezTo>
                <a:cubicBezTo>
                  <a:pt x="3" y="113"/>
                  <a:pt x="3" y="112"/>
                  <a:pt x="3" y="112"/>
                </a:cubicBezTo>
                <a:cubicBezTo>
                  <a:pt x="19" y="46"/>
                  <a:pt x="74" y="0"/>
                  <a:pt x="143" y="0"/>
                </a:cubicBezTo>
                <a:cubicBezTo>
                  <a:pt x="179" y="0"/>
                  <a:pt x="214" y="15"/>
                  <a:pt x="241" y="40"/>
                </a:cubicBezTo>
                <a:cubicBezTo>
                  <a:pt x="265" y="16"/>
                  <a:pt x="265" y="16"/>
                  <a:pt x="265" y="16"/>
                </a:cubicBezTo>
                <a:cubicBezTo>
                  <a:pt x="267" y="13"/>
                  <a:pt x="270" y="12"/>
                  <a:pt x="273" y="12"/>
                </a:cubicBezTo>
                <a:cubicBezTo>
                  <a:pt x="280" y="12"/>
                  <a:pt x="285" y="18"/>
                  <a:pt x="285" y="24"/>
                </a:cubicBezTo>
                <a:lnTo>
                  <a:pt x="285" y="107"/>
                </a:ln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p:txBody>
      </p:sp>
      <p:sp>
        <p:nvSpPr>
          <p:cNvPr id="31" name="Text Box 3"/>
          <p:cNvSpPr txBox="1">
            <a:spLocks noChangeArrowheads="1"/>
          </p:cNvSpPr>
          <p:nvPr/>
        </p:nvSpPr>
        <p:spPr bwMode="auto">
          <a:xfrm>
            <a:off x="2904573" y="1218287"/>
            <a:ext cx="6400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342900" marR="0" lvl="0" indent="-342900" algn="ctr" defTabSz="914286" rtl="0" eaLnBrk="1" fontAlgn="auto" latinLnBrk="0" hangingPunct="1">
              <a:lnSpc>
                <a:spcPct val="100000"/>
              </a:lnSpc>
              <a:spcBef>
                <a:spcPct val="50000"/>
              </a:spcBef>
              <a:spcAft>
                <a:spcPts val="0"/>
              </a:spcAft>
              <a:buClrTx/>
              <a:buSzTx/>
              <a:buFont typeface="Wingdings" panose="05000000000000000000" pitchFamily="2" charset="2"/>
              <a:buChar char="§"/>
              <a:tabLst/>
              <a:defRPr/>
            </a:pP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Chức</a:t>
            </a:r>
            <a:r>
              <a:rPr kumimoji="0" lang="en-GB"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rPr>
              <a:t> </a:t>
            </a: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năng</a:t>
            </a:r>
            <a:r>
              <a:rPr kumimoji="0" lang="en-GB"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rPr>
              <a:t> </a:t>
            </a: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của</a:t>
            </a:r>
            <a:r>
              <a:rPr kumimoji="0" lang="en-GB"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rPr>
              <a:t> </a:t>
            </a: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sở</a:t>
            </a:r>
            <a:r>
              <a:rPr kumimoji="0" lang="en-GB"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rPr>
              <a:t> </a:t>
            </a: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hữu</a:t>
            </a:r>
            <a:r>
              <a:rPr kumimoji="0" lang="en-GB"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rPr>
              <a:t> </a:t>
            </a: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nhà</a:t>
            </a:r>
            <a:r>
              <a:rPr kumimoji="0" lang="en-GB"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rPr>
              <a:t> </a:t>
            </a: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nước</a:t>
            </a:r>
            <a:endParaRPr kumimoji="0" lang="en-US"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endParaRPr>
          </a:p>
        </p:txBody>
      </p:sp>
      <p:sp>
        <p:nvSpPr>
          <p:cNvPr id="32" name="Text Box 4"/>
          <p:cNvSpPr txBox="1">
            <a:spLocks noChangeArrowheads="1"/>
          </p:cNvSpPr>
          <p:nvPr/>
        </p:nvSpPr>
        <p:spPr bwMode="auto">
          <a:xfrm>
            <a:off x="4178608" y="2393384"/>
            <a:ext cx="7543800" cy="486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just" defTabSz="914286" rtl="0" eaLnBrk="1" fontAlgn="auto" latinLnBrk="0" hangingPunct="1">
              <a:lnSpc>
                <a:spcPct val="130000"/>
              </a:lnSpc>
              <a:spcBef>
                <a:spcPct val="50000"/>
              </a:spcBef>
              <a:spcAft>
                <a:spcPts val="0"/>
              </a:spcAft>
              <a:buClrTx/>
              <a:buSzTx/>
              <a:buFontTx/>
              <a:buNone/>
              <a:tabLst/>
              <a:defRPr/>
            </a:pPr>
            <a:r>
              <a:rPr kumimoji="0" lang="en-GB" sz="2200" b="1"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Một</a:t>
            </a:r>
            <a:r>
              <a:rPr kumimoji="0" lang="en-GB" sz="2200" b="1"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1"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là</a:t>
            </a:r>
            <a:r>
              <a:rPr kumimoji="0" lang="en-GB" sz="2200" b="1"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Mở</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rộng</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sản</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xuất</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tư</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bản</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chủ</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nghĩa</a:t>
            </a:r>
            <a:endParaRPr kumimoji="0" lang="en-US"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endParaRPr>
          </a:p>
        </p:txBody>
      </p:sp>
      <p:sp>
        <p:nvSpPr>
          <p:cNvPr id="33" name="Text Box 5"/>
          <p:cNvSpPr txBox="1">
            <a:spLocks noChangeArrowheads="1"/>
          </p:cNvSpPr>
          <p:nvPr/>
        </p:nvSpPr>
        <p:spPr bwMode="auto">
          <a:xfrm>
            <a:off x="4537800" y="3357064"/>
            <a:ext cx="7254234" cy="1366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just" defTabSz="914286" rtl="0" eaLnBrk="1" fontAlgn="auto" latinLnBrk="0" hangingPunct="1">
              <a:lnSpc>
                <a:spcPct val="130000"/>
              </a:lnSpc>
              <a:spcBef>
                <a:spcPct val="50000"/>
              </a:spcBef>
              <a:spcAft>
                <a:spcPts val="0"/>
              </a:spcAft>
              <a:buClrTx/>
              <a:buSzTx/>
              <a:buFontTx/>
              <a:buNone/>
              <a:tabLst/>
              <a:defRPr/>
            </a:pPr>
            <a:r>
              <a:rPr kumimoji="0" lang="en-GB" sz="2200" b="1"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Hai</a:t>
            </a:r>
            <a:r>
              <a:rPr kumimoji="0" lang="en-GB" sz="2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1"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là</a:t>
            </a:r>
            <a:r>
              <a:rPr kumimoji="0" lang="en-GB" sz="2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Giải</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phóng</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tư</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bản</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của</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tổ</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chức</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độc</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quyền</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từ</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những</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ngành</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ít</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lãi</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để</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đưa</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vào</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những</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ngành</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kinh</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doanh</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có</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hiệu</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quả</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hơn</a:t>
            </a:r>
            <a:endParaRPr kumimoji="0" lang="en-US"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endParaRPr>
          </a:p>
        </p:txBody>
      </p:sp>
      <p:sp>
        <p:nvSpPr>
          <p:cNvPr id="34" name="Text Box 6"/>
          <p:cNvSpPr txBox="1">
            <a:spLocks noChangeArrowheads="1"/>
          </p:cNvSpPr>
          <p:nvPr/>
        </p:nvSpPr>
        <p:spPr bwMode="auto">
          <a:xfrm>
            <a:off x="4178608" y="5506250"/>
            <a:ext cx="6554330" cy="926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just" defTabSz="914286" rtl="0" eaLnBrk="1" fontAlgn="auto" latinLnBrk="0" hangingPunct="1">
              <a:lnSpc>
                <a:spcPct val="130000"/>
              </a:lnSpc>
              <a:spcBef>
                <a:spcPct val="50000"/>
              </a:spcBef>
              <a:spcAft>
                <a:spcPts val="0"/>
              </a:spcAft>
              <a:buClrTx/>
              <a:buSzTx/>
              <a:buFontTx/>
              <a:buNone/>
              <a:tabLst/>
              <a:defRPr/>
            </a:pPr>
            <a:r>
              <a:rPr kumimoji="0" lang="en-GB" sz="22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Ba </a:t>
            </a:r>
            <a:r>
              <a:rPr kumimoji="0" lang="en-GB" sz="2200" b="1"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là</a:t>
            </a:r>
            <a:r>
              <a:rPr kumimoji="0" lang="en-GB" sz="22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Làm</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chỗ</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dựa</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cho</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sự</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điều</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tiết</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kinh</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tế</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tư</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bản</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chủ</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nghĩa</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theo</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những</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chương</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trình</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nhất</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định</a:t>
            </a:r>
            <a:endParaRPr kumimoji="0" lang="en-US"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endParaRPr>
          </a:p>
        </p:txBody>
      </p:sp>
      <p:sp>
        <p:nvSpPr>
          <p:cNvPr id="27" name="TextBox 26">
            <a:extLst>
              <a:ext uri="{FF2B5EF4-FFF2-40B4-BE49-F238E27FC236}">
                <a16:creationId xmlns:a16="http://schemas.microsoft.com/office/drawing/2014/main" xmlns="" id="{6F3A0940-F6CB-431C-A49E-95FA3880FCF3}"/>
              </a:ext>
            </a:extLst>
          </p:cNvPr>
          <p:cNvSpPr txBox="1"/>
          <p:nvPr/>
        </p:nvSpPr>
        <p:spPr>
          <a:xfrm>
            <a:off x="2258889" y="405600"/>
            <a:ext cx="8119171" cy="461665"/>
          </a:xfrm>
          <a:prstGeom prst="rect">
            <a:avLst/>
          </a:prstGeom>
          <a:noFill/>
          <a:ln>
            <a:solidFill>
              <a:sysClr val="windowText" lastClr="000000"/>
            </a:solidFill>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2400" b="1" i="0" u="none" strike="noStrike" kern="0" cap="none" spc="0" normalizeH="0" baseline="0" noProof="0" dirty="0">
                <a:ln>
                  <a:noFill/>
                </a:ln>
                <a:solidFill>
                  <a:srgbClr val="0070C0"/>
                </a:solidFill>
                <a:effectLst/>
                <a:uLnTx/>
                <a:uFillTx/>
                <a:latin typeface="Arial Đen"/>
                <a:ea typeface="Arial Unicode MS"/>
              </a:rPr>
              <a:t>4.2.2.2. Sự hình thành, phát triển sở hữu nhà nước</a:t>
            </a:r>
          </a:p>
        </p:txBody>
      </p:sp>
      <p:pic>
        <p:nvPicPr>
          <p:cNvPr id="2050" name="Picture 2">
            <a:extLst>
              <a:ext uri="{FF2B5EF4-FFF2-40B4-BE49-F238E27FC236}">
                <a16:creationId xmlns:a16="http://schemas.microsoft.com/office/drawing/2014/main" xmlns="" id="{5FC28BEA-570A-472B-A22A-B43862F56AC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90304"/>
            <a:ext cx="1148788" cy="1190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4">
            <a:extLst>
              <a:ext uri="{FF2B5EF4-FFF2-40B4-BE49-F238E27FC236}">
                <a16:creationId xmlns:a16="http://schemas.microsoft.com/office/drawing/2014/main" xmlns="" id="{3C589F38-4257-4374-83F1-DB98608C6163}"/>
              </a:ext>
            </a:extLst>
          </p:cNvPr>
          <p:cNvSpPr>
            <a:spLocks noChangeArrowheads="1"/>
          </p:cNvSpPr>
          <p:nvPr/>
        </p:nvSpPr>
        <p:spPr bwMode="auto">
          <a:xfrm>
            <a:off x="10744200" y="49826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51" name="Picture 3">
            <a:extLst>
              <a:ext uri="{FF2B5EF4-FFF2-40B4-BE49-F238E27FC236}">
                <a16:creationId xmlns:a16="http://schemas.microsoft.com/office/drawing/2014/main" xmlns="" id="{AF0CDE7F-0CFF-4FA3-BBFC-02CC9177E02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744200" y="4982610"/>
            <a:ext cx="1447800" cy="1905000"/>
          </a:xfrm>
          <a:prstGeom prst="rect">
            <a:avLst/>
          </a:prstGeom>
          <a:noFill/>
          <a:extLst>
            <a:ext uri="{909E8E84-426E-40DD-AFC4-6F175D3DCCD1}">
              <a14:hiddenFill xmlns:a14="http://schemas.microsoft.com/office/drawing/2010/main">
                <a:solidFill>
                  <a:srgbClr val="BBE0E3"/>
                </a:solidFill>
              </a14:hiddenFill>
            </a:ext>
          </a:extLst>
        </p:spPr>
      </p:pic>
    </p:spTree>
    <p:extLst>
      <p:ext uri="{BB962C8B-B14F-4D97-AF65-F5344CB8AC3E}">
        <p14:creationId xmlns:p14="http://schemas.microsoft.com/office/powerpoint/2010/main" val="2180295911"/>
      </p:ext>
    </p:extLst>
  </p:cSld>
  <p:clrMapOvr>
    <a:masterClrMapping/>
  </p:clrMapOvr>
  <mc:AlternateContent xmlns:mc="http://schemas.openxmlformats.org/markup-compatibility/2006" xmlns:p14="http://schemas.microsoft.com/office/powerpoint/2010/main">
    <mc:Choice Requires="p14">
      <p:transition spd="slow" p14:dur="800">
        <p14:flythrough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1"/>
                                        </p:tgtEl>
                                        <p:attrNameLst>
                                          <p:attrName>style.visibility</p:attrName>
                                        </p:attrNameLst>
                                      </p:cBhvr>
                                      <p:to>
                                        <p:strVal val="visible"/>
                                      </p:to>
                                    </p:set>
                                    <p:anim calcmode="discrete" valueType="clr">
                                      <p:cBhvr override="childStyle">
                                        <p:cTn id="7" dur="80"/>
                                        <p:tgtEl>
                                          <p:spTgt spid="3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1"/>
                                        </p:tgtEl>
                                        <p:attrNameLst>
                                          <p:attrName>fillcolor</p:attrName>
                                        </p:attrNameLst>
                                      </p:cBhvr>
                                      <p:tavLst>
                                        <p:tav tm="0">
                                          <p:val>
                                            <p:clrVal>
                                              <a:schemeClr val="accent2"/>
                                            </p:clrVal>
                                          </p:val>
                                        </p:tav>
                                        <p:tav tm="50000">
                                          <p:val>
                                            <p:clrVal>
                                              <a:schemeClr val="hlink"/>
                                            </p:clrVal>
                                          </p:val>
                                        </p:tav>
                                      </p:tavLst>
                                    </p:anim>
                                    <p:set>
                                      <p:cBhvr>
                                        <p:cTn id="9" dur="80"/>
                                        <p:tgtEl>
                                          <p:spTgt spid="31"/>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p:cTn id="14" dur="1000" fill="hold"/>
                                        <p:tgtEl>
                                          <p:spTgt spid="32"/>
                                        </p:tgtEl>
                                        <p:attrNameLst>
                                          <p:attrName>ppt_x</p:attrName>
                                        </p:attrNameLst>
                                      </p:cBhvr>
                                      <p:tavLst>
                                        <p:tav tm="0">
                                          <p:val>
                                            <p:strVal val="#ppt_x-.2"/>
                                          </p:val>
                                        </p:tav>
                                        <p:tav tm="100000">
                                          <p:val>
                                            <p:strVal val="#ppt_x"/>
                                          </p:val>
                                        </p:tav>
                                      </p:tavLst>
                                    </p:anim>
                                    <p:anim calcmode="lin" valueType="num">
                                      <p:cBhvr>
                                        <p:cTn id="15" dur="1000" fill="hold"/>
                                        <p:tgtEl>
                                          <p:spTgt spid="32"/>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2"/>
                                        </p:tgtEl>
                                      </p:cBhvr>
                                    </p:animEffect>
                                  </p:childTnLst>
                                </p:cTn>
                              </p:par>
                              <p:par>
                                <p:cTn id="17" presetID="29" presetClass="entr" presetSubtype="0"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1000" fill="hold"/>
                                        <p:tgtEl>
                                          <p:spTgt spid="33"/>
                                        </p:tgtEl>
                                        <p:attrNameLst>
                                          <p:attrName>ppt_x</p:attrName>
                                        </p:attrNameLst>
                                      </p:cBhvr>
                                      <p:tavLst>
                                        <p:tav tm="0">
                                          <p:val>
                                            <p:strVal val="#ppt_x-.2"/>
                                          </p:val>
                                        </p:tav>
                                        <p:tav tm="100000">
                                          <p:val>
                                            <p:strVal val="#ppt_x"/>
                                          </p:val>
                                        </p:tav>
                                      </p:tavLst>
                                    </p:anim>
                                    <p:anim calcmode="lin" valueType="num">
                                      <p:cBhvr>
                                        <p:cTn id="20" dur="1000" fill="hold"/>
                                        <p:tgtEl>
                                          <p:spTgt spid="33"/>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3"/>
                                        </p:tgtEl>
                                      </p:cBhvr>
                                    </p:animEffect>
                                  </p:childTnLst>
                                </p:cTn>
                              </p:par>
                            </p:childTnLst>
                          </p:cTn>
                        </p:par>
                      </p:childTnLst>
                    </p:cTn>
                  </p:par>
                  <p:par>
                    <p:cTn id="22" fill="hold">
                      <p:stCondLst>
                        <p:cond delay="indefinite"/>
                      </p:stCondLst>
                      <p:childTnLst>
                        <p:par>
                          <p:cTn id="23" fill="hold">
                            <p:stCondLst>
                              <p:cond delay="0"/>
                            </p:stCondLst>
                            <p:childTnLst>
                              <p:par>
                                <p:cTn id="24" presetID="29" presetClass="entr" presetSubtype="0" fill="hold" grpId="0" nodeType="click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1000" fill="hold"/>
                                        <p:tgtEl>
                                          <p:spTgt spid="34"/>
                                        </p:tgtEl>
                                        <p:attrNameLst>
                                          <p:attrName>ppt_x</p:attrName>
                                        </p:attrNameLst>
                                      </p:cBhvr>
                                      <p:tavLst>
                                        <p:tav tm="0">
                                          <p:val>
                                            <p:strVal val="#ppt_x-.2"/>
                                          </p:val>
                                        </p:tav>
                                        <p:tav tm="100000">
                                          <p:val>
                                            <p:strVal val="#ppt_x"/>
                                          </p:val>
                                        </p:tav>
                                      </p:tavLst>
                                    </p:anim>
                                    <p:anim calcmode="lin" valueType="num">
                                      <p:cBhvr>
                                        <p:cTn id="27" dur="1000" fill="hold"/>
                                        <p:tgtEl>
                                          <p:spTgt spid="34"/>
                                        </p:tgtEl>
                                        <p:attrNameLst>
                                          <p:attrName>ppt_y</p:attrName>
                                        </p:attrNameLst>
                                      </p:cBhvr>
                                      <p:tavLst>
                                        <p:tav tm="0">
                                          <p:val>
                                            <p:strVal val="#ppt_y"/>
                                          </p:val>
                                        </p:tav>
                                        <p:tav tm="100000">
                                          <p:val>
                                            <p:strVal val="#ppt_y"/>
                                          </p:val>
                                        </p:tav>
                                      </p:tavLst>
                                    </p:anim>
                                    <p:animEffect transition="in" filter="wipe(right)" prLst="gradientSize: 0.1">
                                      <p:cBhvr>
                                        <p:cTn id="28"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ext Box 5"/>
          <p:cNvSpPr txBox="1">
            <a:spLocks noChangeArrowheads="1"/>
          </p:cNvSpPr>
          <p:nvPr/>
        </p:nvSpPr>
        <p:spPr bwMode="auto">
          <a:xfrm>
            <a:off x="2840182" y="5375592"/>
            <a:ext cx="309515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92100">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342900" marR="0" lvl="0" indent="-342900" algn="just" defTabSz="914286" rtl="0" eaLnBrk="1" fontAlgn="auto" latinLnBrk="0" hangingPunct="1">
              <a:lnSpc>
                <a:spcPct val="100000"/>
              </a:lnSpc>
              <a:spcBef>
                <a:spcPct val="30000"/>
              </a:spcBef>
              <a:spcAft>
                <a:spcPct val="20000"/>
              </a:spcAft>
              <a:buClr>
                <a:srgbClr val="CC0000"/>
              </a:buClr>
              <a:buSzTx/>
              <a:buFont typeface="Wingdings" panose="05000000000000000000" pitchFamily="2" charset="2"/>
              <a:buChar char="ü"/>
              <a:tabLst/>
              <a:defRPr/>
            </a:pP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Chính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vi-VN"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sách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kinh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tế</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đối</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ngoại</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phát</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triển</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các</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xí</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nghiệp</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nhà</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smtClean="0">
                <a:ln>
                  <a:noFill/>
                </a:ln>
                <a:solidFill>
                  <a:srgbClr val="003399"/>
                </a:solidFill>
                <a:effectLst/>
                <a:uLnTx/>
                <a:uFillTx/>
                <a:latin typeface="Arial" panose="020B0604020202020204" pitchFamily="34" charset="0"/>
                <a:ea typeface="Arial Unicode MS"/>
                <a:cs typeface="+mn-cs"/>
              </a:rPr>
              <a:t>nước</a:t>
            </a:r>
            <a:endPar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endParaRPr>
          </a:p>
        </p:txBody>
      </p:sp>
      <p:sp>
        <p:nvSpPr>
          <p:cNvPr id="8" name="TextBox 7">
            <a:extLst>
              <a:ext uri="{FF2B5EF4-FFF2-40B4-BE49-F238E27FC236}">
                <a16:creationId xmlns:a16="http://schemas.microsoft.com/office/drawing/2014/main" xmlns="" id="{4D1A2FAA-7032-4E26-A5EF-D500200BE620}"/>
              </a:ext>
            </a:extLst>
          </p:cNvPr>
          <p:cNvSpPr txBox="1"/>
          <p:nvPr/>
        </p:nvSpPr>
        <p:spPr>
          <a:xfrm>
            <a:off x="2445360" y="276727"/>
            <a:ext cx="9186203" cy="830997"/>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Đen"/>
              </a:rPr>
              <a:t>4.2.2.3. Độc quyền nhà nước trở thành công cụ để nhà nước điều tiết nền kinh tế</a:t>
            </a:r>
          </a:p>
        </p:txBody>
      </p:sp>
      <p:sp>
        <p:nvSpPr>
          <p:cNvPr id="5" name="Right Triangle 4">
            <a:extLst>
              <a:ext uri="{FF2B5EF4-FFF2-40B4-BE49-F238E27FC236}">
                <a16:creationId xmlns:a16="http://schemas.microsoft.com/office/drawing/2014/main" xmlns="" id="{3D99BAD8-044F-4D13-8D16-A00C49D4CE79}"/>
              </a:ext>
            </a:extLst>
          </p:cNvPr>
          <p:cNvSpPr/>
          <p:nvPr/>
        </p:nvSpPr>
        <p:spPr>
          <a:xfrm rot="5400000">
            <a:off x="9221968" y="1898552"/>
            <a:ext cx="1726618" cy="1716085"/>
          </a:xfrm>
          <a:prstGeom prst="rtTriangle">
            <a:avLst/>
          </a:prstGeom>
          <a:solidFill>
            <a:srgbClr val="F07624"/>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7" name="Right Triangle 6">
            <a:extLst>
              <a:ext uri="{FF2B5EF4-FFF2-40B4-BE49-F238E27FC236}">
                <a16:creationId xmlns:a16="http://schemas.microsoft.com/office/drawing/2014/main" xmlns="" id="{A8F07A09-DF02-40FB-B6AA-F24705C05B55}"/>
              </a:ext>
            </a:extLst>
          </p:cNvPr>
          <p:cNvSpPr/>
          <p:nvPr/>
        </p:nvSpPr>
        <p:spPr>
          <a:xfrm rot="5400000">
            <a:off x="8226702" y="2888748"/>
            <a:ext cx="1726621" cy="1716085"/>
          </a:xfrm>
          <a:prstGeom prst="rtTriangle">
            <a:avLst/>
          </a:prstGeom>
          <a:solidFill>
            <a:srgbClr val="F4BD2D"/>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0" name="Right Triangle 9">
            <a:extLst>
              <a:ext uri="{FF2B5EF4-FFF2-40B4-BE49-F238E27FC236}">
                <a16:creationId xmlns:a16="http://schemas.microsoft.com/office/drawing/2014/main" xmlns="" id="{1E597F64-4E90-4BB5-ACE7-D863B94FA0ED}"/>
              </a:ext>
            </a:extLst>
          </p:cNvPr>
          <p:cNvSpPr/>
          <p:nvPr/>
        </p:nvSpPr>
        <p:spPr>
          <a:xfrm rot="5400000">
            <a:off x="7309285" y="3812394"/>
            <a:ext cx="1726621" cy="1713325"/>
          </a:xfrm>
          <a:prstGeom prst="rtTriangle">
            <a:avLst/>
          </a:prstGeom>
          <a:solidFill>
            <a:srgbClr val="1ED4DE"/>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1" name="Right Triangle 10">
            <a:extLst>
              <a:ext uri="{FF2B5EF4-FFF2-40B4-BE49-F238E27FC236}">
                <a16:creationId xmlns:a16="http://schemas.microsoft.com/office/drawing/2014/main" xmlns="" id="{42C72088-62F8-499E-AC5A-41A402901F78}"/>
              </a:ext>
            </a:extLst>
          </p:cNvPr>
          <p:cNvSpPr/>
          <p:nvPr/>
        </p:nvSpPr>
        <p:spPr>
          <a:xfrm rot="5400000">
            <a:off x="6089352" y="5026762"/>
            <a:ext cx="1726621" cy="1713325"/>
          </a:xfrm>
          <a:prstGeom prst="rtTriangle">
            <a:avLst/>
          </a:prstGeom>
          <a:solidFill>
            <a:srgbClr val="1C7DE1"/>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2" name="Rectangle 9">
            <a:extLst>
              <a:ext uri="{FF2B5EF4-FFF2-40B4-BE49-F238E27FC236}">
                <a16:creationId xmlns:a16="http://schemas.microsoft.com/office/drawing/2014/main" xmlns="" id="{3153CB8E-AFEC-4BF2-A058-1047DA025A9D}"/>
              </a:ext>
            </a:extLst>
          </p:cNvPr>
          <p:cNvSpPr/>
          <p:nvPr/>
        </p:nvSpPr>
        <p:spPr>
          <a:xfrm>
            <a:off x="7199129" y="5656079"/>
            <a:ext cx="576628" cy="561841"/>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rgbClr val="1C7DE1"/>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3" name="Oval 21">
            <a:extLst>
              <a:ext uri="{FF2B5EF4-FFF2-40B4-BE49-F238E27FC236}">
                <a16:creationId xmlns:a16="http://schemas.microsoft.com/office/drawing/2014/main" xmlns="" id="{82A1638E-B460-4B65-A4A8-74A62D11C315}"/>
              </a:ext>
            </a:extLst>
          </p:cNvPr>
          <p:cNvSpPr>
            <a:spLocks noChangeAspect="1"/>
          </p:cNvSpPr>
          <p:nvPr/>
        </p:nvSpPr>
        <p:spPr>
          <a:xfrm>
            <a:off x="10337014" y="2357964"/>
            <a:ext cx="854661" cy="858120"/>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rgbClr val="F07624"/>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4" name="Rectangle 16">
            <a:extLst>
              <a:ext uri="{FF2B5EF4-FFF2-40B4-BE49-F238E27FC236}">
                <a16:creationId xmlns:a16="http://schemas.microsoft.com/office/drawing/2014/main" xmlns="" id="{404E2748-2F72-4F7A-A447-06D9101EE956}"/>
              </a:ext>
            </a:extLst>
          </p:cNvPr>
          <p:cNvSpPr/>
          <p:nvPr/>
        </p:nvSpPr>
        <p:spPr>
          <a:xfrm rot="1795255">
            <a:off x="9376218" y="3242203"/>
            <a:ext cx="518688" cy="1166075"/>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rgbClr val="F4BD2D"/>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5" name="Rounded Rectangle 7">
            <a:extLst>
              <a:ext uri="{FF2B5EF4-FFF2-40B4-BE49-F238E27FC236}">
                <a16:creationId xmlns:a16="http://schemas.microsoft.com/office/drawing/2014/main" xmlns="" id="{379A928C-8CEC-475E-85B2-1226779344FF}"/>
              </a:ext>
            </a:extLst>
          </p:cNvPr>
          <p:cNvSpPr/>
          <p:nvPr/>
        </p:nvSpPr>
        <p:spPr>
          <a:xfrm>
            <a:off x="8327804" y="4398179"/>
            <a:ext cx="623529" cy="674730"/>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rgbClr val="1ED4DE"/>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28" name="TextBox 27">
            <a:extLst>
              <a:ext uri="{FF2B5EF4-FFF2-40B4-BE49-F238E27FC236}">
                <a16:creationId xmlns:a16="http://schemas.microsoft.com/office/drawing/2014/main" xmlns="" id="{552FA8F0-B374-4351-881B-EFB5D123899D}"/>
              </a:ext>
            </a:extLst>
          </p:cNvPr>
          <p:cNvSpPr txBox="1">
            <a:spLocks noChangeArrowheads="1"/>
          </p:cNvSpPr>
          <p:nvPr/>
        </p:nvSpPr>
        <p:spPr bwMode="auto">
          <a:xfrm>
            <a:off x="9539726" y="2186266"/>
            <a:ext cx="8166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0"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latinLnBrk="1">
              <a:spcBef>
                <a:spcPct val="0"/>
              </a:spcBef>
              <a:spcAft>
                <a:spcPct val="0"/>
              </a:spcAft>
            </a:pPr>
            <a:r>
              <a:rPr lang="en-US" altLang="ko-KR" sz="2000" b="1">
                <a:solidFill>
                  <a:srgbClr val="FFFFFF"/>
                </a:solidFill>
                <a:cs typeface="Arial" panose="020B0604020202020204" pitchFamily="34" charset="0"/>
              </a:rPr>
              <a:t>01</a:t>
            </a:r>
          </a:p>
        </p:txBody>
      </p:sp>
      <p:sp>
        <p:nvSpPr>
          <p:cNvPr id="29" name="TextBox 28">
            <a:extLst>
              <a:ext uri="{FF2B5EF4-FFF2-40B4-BE49-F238E27FC236}">
                <a16:creationId xmlns:a16="http://schemas.microsoft.com/office/drawing/2014/main" xmlns="" id="{B1B0EEE5-9807-48BC-9551-373E7EB7B072}"/>
              </a:ext>
            </a:extLst>
          </p:cNvPr>
          <p:cNvSpPr txBox="1">
            <a:spLocks noChangeArrowheads="1"/>
          </p:cNvSpPr>
          <p:nvPr/>
        </p:nvSpPr>
        <p:spPr bwMode="auto">
          <a:xfrm>
            <a:off x="8620929" y="3035161"/>
            <a:ext cx="8166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0"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latinLnBrk="1">
              <a:spcBef>
                <a:spcPct val="0"/>
              </a:spcBef>
              <a:spcAft>
                <a:spcPct val="0"/>
              </a:spcAft>
            </a:pPr>
            <a:r>
              <a:rPr lang="en-US" altLang="ko-KR" sz="2000" b="1" dirty="0">
                <a:solidFill>
                  <a:srgbClr val="FFFFFF"/>
                </a:solidFill>
                <a:cs typeface="Arial" panose="020B0604020202020204" pitchFamily="34" charset="0"/>
              </a:rPr>
              <a:t>02</a:t>
            </a:r>
          </a:p>
        </p:txBody>
      </p:sp>
      <p:sp>
        <p:nvSpPr>
          <p:cNvPr id="30" name="TextBox 29">
            <a:extLst>
              <a:ext uri="{FF2B5EF4-FFF2-40B4-BE49-F238E27FC236}">
                <a16:creationId xmlns:a16="http://schemas.microsoft.com/office/drawing/2014/main" xmlns="" id="{FC35084A-40F5-4AFA-B3A0-03E2FF9CD798}"/>
              </a:ext>
            </a:extLst>
          </p:cNvPr>
          <p:cNvSpPr txBox="1">
            <a:spLocks noChangeArrowheads="1"/>
          </p:cNvSpPr>
          <p:nvPr/>
        </p:nvSpPr>
        <p:spPr bwMode="auto">
          <a:xfrm>
            <a:off x="7654287" y="4152153"/>
            <a:ext cx="8166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0"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latinLnBrk="1">
              <a:spcBef>
                <a:spcPct val="0"/>
              </a:spcBef>
              <a:spcAft>
                <a:spcPct val="0"/>
              </a:spcAft>
            </a:pPr>
            <a:r>
              <a:rPr lang="en-US" altLang="ko-KR" sz="2000" b="1" dirty="0">
                <a:solidFill>
                  <a:srgbClr val="FFFFFF"/>
                </a:solidFill>
                <a:cs typeface="Arial" panose="020B0604020202020204" pitchFamily="34" charset="0"/>
              </a:rPr>
              <a:t>03</a:t>
            </a:r>
          </a:p>
        </p:txBody>
      </p:sp>
      <p:sp>
        <p:nvSpPr>
          <p:cNvPr id="31" name="TextBox 30">
            <a:extLst>
              <a:ext uri="{FF2B5EF4-FFF2-40B4-BE49-F238E27FC236}">
                <a16:creationId xmlns:a16="http://schemas.microsoft.com/office/drawing/2014/main" xmlns="" id="{612FCB23-2C87-49EE-8F12-7C3A8219045B}"/>
              </a:ext>
            </a:extLst>
          </p:cNvPr>
          <p:cNvSpPr txBox="1">
            <a:spLocks noChangeArrowheads="1"/>
          </p:cNvSpPr>
          <p:nvPr/>
        </p:nvSpPr>
        <p:spPr bwMode="auto">
          <a:xfrm>
            <a:off x="6221804" y="5576070"/>
            <a:ext cx="8166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0"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latinLnBrk="1">
              <a:spcBef>
                <a:spcPct val="0"/>
              </a:spcBef>
              <a:spcAft>
                <a:spcPct val="0"/>
              </a:spcAft>
            </a:pPr>
            <a:r>
              <a:rPr lang="en-US" altLang="ko-KR" sz="2000" b="1">
                <a:solidFill>
                  <a:srgbClr val="FFFFFF"/>
                </a:solidFill>
                <a:cs typeface="Arial" panose="020B0604020202020204" pitchFamily="34" charset="0"/>
              </a:rPr>
              <a:t>04</a:t>
            </a:r>
          </a:p>
        </p:txBody>
      </p:sp>
      <p:sp>
        <p:nvSpPr>
          <p:cNvPr id="34" name="Text Box 6">
            <a:extLst>
              <a:ext uri="{FF2B5EF4-FFF2-40B4-BE49-F238E27FC236}">
                <a16:creationId xmlns:a16="http://schemas.microsoft.com/office/drawing/2014/main" xmlns="" id="{2E64CBF6-E5DC-4AC5-BE5C-50C293B3EE07}"/>
              </a:ext>
            </a:extLst>
          </p:cNvPr>
          <p:cNvSpPr txBox="1">
            <a:spLocks noChangeArrowheads="1"/>
          </p:cNvSpPr>
          <p:nvPr/>
        </p:nvSpPr>
        <p:spPr bwMode="auto">
          <a:xfrm>
            <a:off x="3208363" y="1425707"/>
            <a:ext cx="5742970" cy="430887"/>
          </a:xfrm>
          <a:prstGeom prst="rect">
            <a:avLst/>
          </a:prstGeom>
          <a:solidFill>
            <a:schemeClr val="bg1"/>
          </a:solidFill>
          <a:ln w="38100">
            <a:solidFill>
              <a:schemeClr val="bg1"/>
            </a:solidFill>
            <a:miter lim="800000"/>
            <a:headEnd/>
            <a:tailEnd/>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342900" marR="0" lvl="0" indent="-342900" algn="ctr" defTabSz="914286" rtl="0" eaLnBrk="1" fontAlgn="auto" latinLnBrk="0" hangingPunct="1">
              <a:lnSpc>
                <a:spcPct val="100000"/>
              </a:lnSpc>
              <a:spcBef>
                <a:spcPct val="5000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Chính</a:t>
            </a:r>
            <a:r>
              <a:rPr kumimoji="0" lang="en-US" sz="22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sách</a:t>
            </a:r>
            <a:r>
              <a:rPr kumimoji="0" lang="en-US" sz="22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kinh</a:t>
            </a:r>
            <a:r>
              <a:rPr kumimoji="0" lang="en-US" sz="22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tế</a:t>
            </a:r>
            <a:r>
              <a:rPr kumimoji="0" lang="en-US" sz="22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của</a:t>
            </a:r>
            <a:r>
              <a:rPr kumimoji="0" lang="en-US" sz="22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Nhà</a:t>
            </a:r>
            <a:r>
              <a:rPr kumimoji="0" lang="en-US" sz="22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nước</a:t>
            </a:r>
            <a:endParaRPr kumimoji="0" lang="en-US" sz="22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endParaRPr>
          </a:p>
        </p:txBody>
      </p:sp>
      <p:sp>
        <p:nvSpPr>
          <p:cNvPr id="35" name="TextBox 34">
            <a:extLst>
              <a:ext uri="{FF2B5EF4-FFF2-40B4-BE49-F238E27FC236}">
                <a16:creationId xmlns:a16="http://schemas.microsoft.com/office/drawing/2014/main" xmlns="" id="{2FBD4312-9ED8-4CE2-8BF5-78D40579BE96}"/>
              </a:ext>
            </a:extLst>
          </p:cNvPr>
          <p:cNvSpPr txBox="1"/>
          <p:nvPr/>
        </p:nvSpPr>
        <p:spPr>
          <a:xfrm>
            <a:off x="5021473" y="2085496"/>
            <a:ext cx="4518253" cy="400110"/>
          </a:xfrm>
          <a:prstGeom prst="rect">
            <a:avLst/>
          </a:prstGeom>
          <a:noFill/>
        </p:spPr>
        <p:txBody>
          <a:bodyPr wrap="square">
            <a:spAutoFit/>
          </a:bodyPr>
          <a:lstStyle/>
          <a:p>
            <a:pPr marL="342900" marR="0" lvl="0" indent="-342900" algn="just" defTabSz="914286" rtl="0" eaLnBrk="1" fontAlgn="auto" latinLnBrk="0" hangingPunct="1">
              <a:lnSpc>
                <a:spcPct val="100000"/>
              </a:lnSpc>
              <a:spcBef>
                <a:spcPct val="30000"/>
              </a:spcBef>
              <a:spcAft>
                <a:spcPct val="20000"/>
              </a:spcAft>
              <a:buClr>
                <a:srgbClr val="CC0000"/>
              </a:buClr>
              <a:buSzTx/>
              <a:buFont typeface="Wingdings" panose="05000000000000000000" pitchFamily="2" charset="2"/>
              <a:buChar char="ü"/>
              <a:tabLst/>
              <a:defRPr/>
            </a:pP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Chính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sách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chống</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lạm</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phát</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p>
        </p:txBody>
      </p:sp>
      <p:sp>
        <p:nvSpPr>
          <p:cNvPr id="36" name="TextBox 35">
            <a:extLst>
              <a:ext uri="{FF2B5EF4-FFF2-40B4-BE49-F238E27FC236}">
                <a16:creationId xmlns:a16="http://schemas.microsoft.com/office/drawing/2014/main" xmlns="" id="{420E551D-A794-41DC-8825-1716C166625A}"/>
              </a:ext>
            </a:extLst>
          </p:cNvPr>
          <p:cNvSpPr txBox="1"/>
          <p:nvPr/>
        </p:nvSpPr>
        <p:spPr>
          <a:xfrm>
            <a:off x="3692919" y="3012812"/>
            <a:ext cx="4634731" cy="400110"/>
          </a:xfrm>
          <a:prstGeom prst="rect">
            <a:avLst/>
          </a:prstGeom>
          <a:noFill/>
        </p:spPr>
        <p:txBody>
          <a:bodyPr wrap="square">
            <a:spAutoFit/>
          </a:bodyPr>
          <a:lstStyle/>
          <a:p>
            <a:pPr marL="342900" marR="0" lvl="0" indent="-342900" algn="just" defTabSz="914286" rtl="0" eaLnBrk="1" fontAlgn="auto" latinLnBrk="0" hangingPunct="1">
              <a:lnSpc>
                <a:spcPct val="100000"/>
              </a:lnSpc>
              <a:spcBef>
                <a:spcPct val="30000"/>
              </a:spcBef>
              <a:spcAft>
                <a:spcPct val="20000"/>
              </a:spcAft>
              <a:buClr>
                <a:srgbClr val="CC0000"/>
              </a:buClr>
              <a:buSzTx/>
              <a:buFont typeface="Wingdings" panose="05000000000000000000" pitchFamily="2" charset="2"/>
              <a:buChar char="ü"/>
              <a:tabLst/>
              <a:defRPr/>
            </a:pP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Chính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sách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tăng</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trưởng</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kinh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tế</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p>
        </p:txBody>
      </p:sp>
      <p:sp>
        <p:nvSpPr>
          <p:cNvPr id="37" name="TextBox 36">
            <a:extLst>
              <a:ext uri="{FF2B5EF4-FFF2-40B4-BE49-F238E27FC236}">
                <a16:creationId xmlns:a16="http://schemas.microsoft.com/office/drawing/2014/main" xmlns="" id="{1AAE6819-0F36-4363-8288-2FAC66CDD9EC}"/>
              </a:ext>
            </a:extLst>
          </p:cNvPr>
          <p:cNvSpPr txBox="1"/>
          <p:nvPr/>
        </p:nvSpPr>
        <p:spPr>
          <a:xfrm>
            <a:off x="4135902" y="4082988"/>
            <a:ext cx="3063227" cy="400110"/>
          </a:xfrm>
          <a:prstGeom prst="rect">
            <a:avLst/>
          </a:prstGeom>
          <a:noFill/>
        </p:spPr>
        <p:txBody>
          <a:bodyPr wrap="square">
            <a:spAutoFit/>
          </a:bodyPr>
          <a:lstStyle/>
          <a:p>
            <a:pPr marL="342900" marR="0" lvl="0" indent="-342900" algn="just" defTabSz="914286" rtl="0" eaLnBrk="1" fontAlgn="auto" latinLnBrk="0" hangingPunct="1">
              <a:lnSpc>
                <a:spcPct val="100000"/>
              </a:lnSpc>
              <a:spcBef>
                <a:spcPct val="30000"/>
              </a:spcBef>
              <a:spcAft>
                <a:spcPct val="20000"/>
              </a:spcAft>
              <a:buClr>
                <a:srgbClr val="CC0000"/>
              </a:buClr>
              <a:buSzTx/>
              <a:buFont typeface="Wingdings" panose="05000000000000000000" pitchFamily="2" charset="2"/>
              <a:buChar char="ü"/>
              <a:tabLst/>
              <a:defRPr/>
            </a:pP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Chính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sách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xã</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hội</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p>
        </p:txBody>
      </p:sp>
      <p:pic>
        <p:nvPicPr>
          <p:cNvPr id="38" name="Picture 37">
            <a:extLst>
              <a:ext uri="{FF2B5EF4-FFF2-40B4-BE49-F238E27FC236}">
                <a16:creationId xmlns:a16="http://schemas.microsoft.com/office/drawing/2014/main" xmlns="" id="{F3C7CC8E-C573-44E5-A38D-11DD48DC3D2E}"/>
              </a:ext>
            </a:extLst>
          </p:cNvPr>
          <p:cNvPicPr>
            <a:picLocks noChangeAspect="1"/>
          </p:cNvPicPr>
          <p:nvPr/>
        </p:nvPicPr>
        <p:blipFill>
          <a:blip r:embed="rId4"/>
          <a:stretch>
            <a:fillRect/>
          </a:stretch>
        </p:blipFill>
        <p:spPr>
          <a:xfrm>
            <a:off x="10153580" y="5020114"/>
            <a:ext cx="2076190" cy="1811662"/>
          </a:xfrm>
          <a:prstGeom prst="rect">
            <a:avLst/>
          </a:prstGeom>
        </p:spPr>
      </p:pic>
      <p:pic>
        <p:nvPicPr>
          <p:cNvPr id="22530" name="Picture 2" descr="Ảnh động đẹp (18)">
            <a:extLst>
              <a:ext uri="{FF2B5EF4-FFF2-40B4-BE49-F238E27FC236}">
                <a16:creationId xmlns:a16="http://schemas.microsoft.com/office/drawing/2014/main" xmlns="" id="{E8327C84-157D-455F-BA17-83FF9FCED7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473" y="51256"/>
            <a:ext cx="1397638" cy="4968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62632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5" name="AutoShape 49">
            <a:extLst>
              <a:ext uri="{FF2B5EF4-FFF2-40B4-BE49-F238E27FC236}">
                <a16:creationId xmlns:a16="http://schemas.microsoft.com/office/drawing/2014/main" xmlns="" id="{7336E223-AE95-48E1-9013-804B9BFF4968}"/>
              </a:ext>
            </a:extLst>
          </p:cNvPr>
          <p:cNvSpPr>
            <a:spLocks noChangeArrowheads="1"/>
          </p:cNvSpPr>
          <p:nvPr/>
        </p:nvSpPr>
        <p:spPr bwMode="auto">
          <a:xfrm>
            <a:off x="4191001" y="1824038"/>
            <a:ext cx="4335463" cy="457200"/>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eaLnBrk="0" fontAlgn="base" hangingPunct="0">
              <a:spcBef>
                <a:spcPct val="0"/>
              </a:spcBef>
              <a:spcAft>
                <a:spcPct val="0"/>
              </a:spcAft>
              <a:buClrTx/>
              <a:buNone/>
            </a:pPr>
            <a:r>
              <a:rPr lang="vi-VN" altLang="en-US" sz="2000" dirty="0">
                <a:solidFill>
                  <a:srgbClr val="0000FF"/>
                </a:solidFill>
              </a:rPr>
              <a:t>Ngân sách</a:t>
            </a:r>
            <a:endParaRPr lang="en-US" altLang="en-US" sz="2000" dirty="0">
              <a:solidFill>
                <a:srgbClr val="0000FF"/>
              </a:solidFill>
            </a:endParaRPr>
          </a:p>
        </p:txBody>
      </p:sp>
      <p:grpSp>
        <p:nvGrpSpPr>
          <p:cNvPr id="238596" name="Group 50">
            <a:extLst>
              <a:ext uri="{FF2B5EF4-FFF2-40B4-BE49-F238E27FC236}">
                <a16:creationId xmlns:a16="http://schemas.microsoft.com/office/drawing/2014/main" xmlns="" id="{EB4736C7-290F-4FD2-9BD8-DED28C47C672}"/>
              </a:ext>
            </a:extLst>
          </p:cNvPr>
          <p:cNvGrpSpPr>
            <a:grpSpLocks/>
          </p:cNvGrpSpPr>
          <p:nvPr/>
        </p:nvGrpSpPr>
        <p:grpSpPr bwMode="auto">
          <a:xfrm>
            <a:off x="8277226" y="1923736"/>
            <a:ext cx="333375" cy="562606"/>
            <a:chOff x="2078" y="997"/>
            <a:chExt cx="1615" cy="2981"/>
          </a:xfrm>
        </p:grpSpPr>
        <p:sp>
          <p:nvSpPr>
            <p:cNvPr id="238629" name="Oval 51">
              <a:extLst>
                <a:ext uri="{FF2B5EF4-FFF2-40B4-BE49-F238E27FC236}">
                  <a16:creationId xmlns:a16="http://schemas.microsoft.com/office/drawing/2014/main" xmlns="" id="{1DD256FE-EB22-417E-B8CE-F7D29BB439BE}"/>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238630" name="Oval 52">
              <a:extLst>
                <a:ext uri="{FF2B5EF4-FFF2-40B4-BE49-F238E27FC236}">
                  <a16:creationId xmlns:a16="http://schemas.microsoft.com/office/drawing/2014/main" xmlns="" id="{B991A5F6-AD24-44C8-8ABC-E56F89E00F9E}"/>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13" name="Oval 53">
              <a:extLst>
                <a:ext uri="{FF2B5EF4-FFF2-40B4-BE49-F238E27FC236}">
                  <a16:creationId xmlns:a16="http://schemas.microsoft.com/office/drawing/2014/main" xmlns="" id="{57DB500D-9718-4DD7-9132-BD62C8F6CDC8}"/>
                </a:ext>
              </a:extLst>
            </p:cNvPr>
            <p:cNvSpPr>
              <a:spLocks noChangeArrowheads="1"/>
            </p:cNvSpPr>
            <p:nvPr/>
          </p:nvSpPr>
          <p:spPr bwMode="gray">
            <a:xfrm>
              <a:off x="2255" y="997"/>
              <a:ext cx="1258" cy="298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32" name="Oval 54">
              <a:extLst>
                <a:ext uri="{FF2B5EF4-FFF2-40B4-BE49-F238E27FC236}">
                  <a16:creationId xmlns:a16="http://schemas.microsoft.com/office/drawing/2014/main" xmlns="" id="{5E3A5CA9-202C-42D9-8382-0092B4A48F55}"/>
                </a:ext>
              </a:extLst>
            </p:cNvPr>
            <p:cNvSpPr>
              <a:spLocks noChangeArrowheads="1"/>
            </p:cNvSpPr>
            <p:nvPr/>
          </p:nvSpPr>
          <p:spPr bwMode="gray">
            <a:xfrm>
              <a:off x="2254" y="997"/>
              <a:ext cx="1258" cy="2981"/>
            </a:xfrm>
            <a:prstGeom prst="ellipse">
              <a:avLst/>
            </a:prstGeom>
            <a:gradFill rotWithShape="1">
              <a:gsLst>
                <a:gs pos="0">
                  <a:srgbClr val="000000"/>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15" name="Oval 55">
              <a:extLst>
                <a:ext uri="{FF2B5EF4-FFF2-40B4-BE49-F238E27FC236}">
                  <a16:creationId xmlns:a16="http://schemas.microsoft.com/office/drawing/2014/main" xmlns="" id="{B8158962-16E7-4D03-BF20-8BBBCDABEE3D}"/>
                </a:ext>
              </a:extLst>
            </p:cNvPr>
            <p:cNvSpPr>
              <a:spLocks noChangeArrowheads="1"/>
            </p:cNvSpPr>
            <p:nvPr/>
          </p:nvSpPr>
          <p:spPr bwMode="gray">
            <a:xfrm>
              <a:off x="2339" y="997"/>
              <a:ext cx="1092" cy="298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34" name="Oval 56">
              <a:extLst>
                <a:ext uri="{FF2B5EF4-FFF2-40B4-BE49-F238E27FC236}">
                  <a16:creationId xmlns:a16="http://schemas.microsoft.com/office/drawing/2014/main" xmlns="" id="{D5E7463E-776F-42B2-9B59-53A92995ABF2}"/>
                </a:ext>
              </a:extLst>
            </p:cNvPr>
            <p:cNvSpPr>
              <a:spLocks noChangeArrowheads="1"/>
            </p:cNvSpPr>
            <p:nvPr/>
          </p:nvSpPr>
          <p:spPr bwMode="gray">
            <a:xfrm>
              <a:off x="2337" y="997"/>
              <a:ext cx="1096" cy="2981"/>
            </a:xfrm>
            <a:prstGeom prst="ellipse">
              <a:avLst/>
            </a:prstGeom>
            <a:gradFill rotWithShape="1">
              <a:gsLst>
                <a:gs pos="0">
                  <a:srgbClr val="FFCC00"/>
                </a:gs>
                <a:gs pos="100000">
                  <a:srgbClr val="7C63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grpSp>
      <p:sp>
        <p:nvSpPr>
          <p:cNvPr id="238597" name="AutoShape 57">
            <a:extLst>
              <a:ext uri="{FF2B5EF4-FFF2-40B4-BE49-F238E27FC236}">
                <a16:creationId xmlns:a16="http://schemas.microsoft.com/office/drawing/2014/main" xmlns="" id="{27B1BA52-510C-46A5-8B02-A2EC788E9E6A}"/>
              </a:ext>
            </a:extLst>
          </p:cNvPr>
          <p:cNvSpPr>
            <a:spLocks noChangeArrowheads="1"/>
          </p:cNvSpPr>
          <p:nvPr/>
        </p:nvSpPr>
        <p:spPr bwMode="auto">
          <a:xfrm>
            <a:off x="4191001" y="2509838"/>
            <a:ext cx="4335463" cy="457200"/>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eaLnBrk="0" fontAlgn="base" hangingPunct="0">
              <a:spcBef>
                <a:spcPct val="0"/>
              </a:spcBef>
              <a:spcAft>
                <a:spcPct val="0"/>
              </a:spcAft>
              <a:buClrTx/>
              <a:buNone/>
            </a:pPr>
            <a:r>
              <a:rPr lang="vi-VN" altLang="en-US" sz="2000" dirty="0">
                <a:solidFill>
                  <a:srgbClr val="660066"/>
                </a:solidFill>
              </a:rPr>
              <a:t>Thuế</a:t>
            </a:r>
            <a:endParaRPr lang="en-US" altLang="en-US" sz="2000" dirty="0">
              <a:solidFill>
                <a:srgbClr val="660066"/>
              </a:solidFill>
            </a:endParaRPr>
          </a:p>
        </p:txBody>
      </p:sp>
      <p:grpSp>
        <p:nvGrpSpPr>
          <p:cNvPr id="238598" name="Group 58">
            <a:extLst>
              <a:ext uri="{FF2B5EF4-FFF2-40B4-BE49-F238E27FC236}">
                <a16:creationId xmlns:a16="http://schemas.microsoft.com/office/drawing/2014/main" xmlns="" id="{546938C2-63CC-469D-B36E-2150FD0ABABE}"/>
              </a:ext>
            </a:extLst>
          </p:cNvPr>
          <p:cNvGrpSpPr>
            <a:grpSpLocks/>
          </p:cNvGrpSpPr>
          <p:nvPr/>
        </p:nvGrpSpPr>
        <p:grpSpPr bwMode="auto">
          <a:xfrm>
            <a:off x="8277226" y="2609536"/>
            <a:ext cx="333375" cy="562606"/>
            <a:chOff x="2078" y="997"/>
            <a:chExt cx="1615" cy="2981"/>
          </a:xfrm>
        </p:grpSpPr>
        <p:sp>
          <p:nvSpPr>
            <p:cNvPr id="238623" name="Oval 59">
              <a:extLst>
                <a:ext uri="{FF2B5EF4-FFF2-40B4-BE49-F238E27FC236}">
                  <a16:creationId xmlns:a16="http://schemas.microsoft.com/office/drawing/2014/main" xmlns="" id="{229B0F94-9390-4E48-B0E9-C69044A23956}"/>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238624" name="Oval 60">
              <a:extLst>
                <a:ext uri="{FF2B5EF4-FFF2-40B4-BE49-F238E27FC236}">
                  <a16:creationId xmlns:a16="http://schemas.microsoft.com/office/drawing/2014/main" xmlns="" id="{2BF08323-3478-4E01-9E0F-438599520A1D}"/>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21" name="Oval 61">
              <a:extLst>
                <a:ext uri="{FF2B5EF4-FFF2-40B4-BE49-F238E27FC236}">
                  <a16:creationId xmlns:a16="http://schemas.microsoft.com/office/drawing/2014/main" xmlns="" id="{57B7FA91-139B-478D-9E75-4E4058769D9E}"/>
                </a:ext>
              </a:extLst>
            </p:cNvPr>
            <p:cNvSpPr>
              <a:spLocks noChangeArrowheads="1"/>
            </p:cNvSpPr>
            <p:nvPr/>
          </p:nvSpPr>
          <p:spPr bwMode="gray">
            <a:xfrm>
              <a:off x="2255" y="997"/>
              <a:ext cx="1258" cy="298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26" name="Oval 62">
              <a:extLst>
                <a:ext uri="{FF2B5EF4-FFF2-40B4-BE49-F238E27FC236}">
                  <a16:creationId xmlns:a16="http://schemas.microsoft.com/office/drawing/2014/main" xmlns="" id="{D15696C8-251A-45AF-BD53-581E34971940}"/>
                </a:ext>
              </a:extLst>
            </p:cNvPr>
            <p:cNvSpPr>
              <a:spLocks noChangeArrowheads="1"/>
            </p:cNvSpPr>
            <p:nvPr/>
          </p:nvSpPr>
          <p:spPr bwMode="gray">
            <a:xfrm>
              <a:off x="2254" y="997"/>
              <a:ext cx="1258" cy="2981"/>
            </a:xfrm>
            <a:prstGeom prst="ellipse">
              <a:avLst/>
            </a:prstGeom>
            <a:gradFill rotWithShape="1">
              <a:gsLst>
                <a:gs pos="0">
                  <a:srgbClr val="000000"/>
                </a:gs>
                <a:gs pos="100000">
                  <a:srgbClr val="48BE67"/>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23" name="Oval 63">
              <a:extLst>
                <a:ext uri="{FF2B5EF4-FFF2-40B4-BE49-F238E27FC236}">
                  <a16:creationId xmlns:a16="http://schemas.microsoft.com/office/drawing/2014/main" xmlns="" id="{71D486A9-A2D3-4A68-B979-8D2991CF595E}"/>
                </a:ext>
              </a:extLst>
            </p:cNvPr>
            <p:cNvSpPr>
              <a:spLocks noChangeArrowheads="1"/>
            </p:cNvSpPr>
            <p:nvPr/>
          </p:nvSpPr>
          <p:spPr bwMode="gray">
            <a:xfrm>
              <a:off x="2339" y="997"/>
              <a:ext cx="1092" cy="298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28" name="Oval 64">
              <a:extLst>
                <a:ext uri="{FF2B5EF4-FFF2-40B4-BE49-F238E27FC236}">
                  <a16:creationId xmlns:a16="http://schemas.microsoft.com/office/drawing/2014/main" xmlns="" id="{CD42E4B2-8432-47C5-86FC-CCC955D1CA89}"/>
                </a:ext>
              </a:extLst>
            </p:cNvPr>
            <p:cNvSpPr>
              <a:spLocks noChangeArrowheads="1"/>
            </p:cNvSpPr>
            <p:nvPr/>
          </p:nvSpPr>
          <p:spPr bwMode="gray">
            <a:xfrm>
              <a:off x="2337" y="997"/>
              <a:ext cx="1096" cy="2981"/>
            </a:xfrm>
            <a:prstGeom prst="ellipse">
              <a:avLst/>
            </a:prstGeom>
            <a:gradFill rotWithShape="1">
              <a:gsLst>
                <a:gs pos="0">
                  <a:srgbClr val="48BE67"/>
                </a:gs>
                <a:gs pos="100000">
                  <a:srgbClr val="235C32"/>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grpSp>
      <p:sp>
        <p:nvSpPr>
          <p:cNvPr id="238599" name="AutoShape 65">
            <a:extLst>
              <a:ext uri="{FF2B5EF4-FFF2-40B4-BE49-F238E27FC236}">
                <a16:creationId xmlns:a16="http://schemas.microsoft.com/office/drawing/2014/main" xmlns="" id="{1A71949B-0C72-4EA8-AA7B-AEE3A50C786C}"/>
              </a:ext>
            </a:extLst>
          </p:cNvPr>
          <p:cNvSpPr>
            <a:spLocks noChangeArrowheads="1"/>
          </p:cNvSpPr>
          <p:nvPr/>
        </p:nvSpPr>
        <p:spPr bwMode="auto">
          <a:xfrm>
            <a:off x="4191001" y="3195638"/>
            <a:ext cx="4335463" cy="457200"/>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eaLnBrk="0" fontAlgn="base" hangingPunct="0">
              <a:spcBef>
                <a:spcPct val="0"/>
              </a:spcBef>
              <a:spcAft>
                <a:spcPct val="0"/>
              </a:spcAft>
              <a:buClrTx/>
              <a:buNone/>
            </a:pPr>
            <a:r>
              <a:rPr lang="vi-VN" altLang="en-US" sz="2000" dirty="0">
                <a:solidFill>
                  <a:srgbClr val="000000"/>
                </a:solidFill>
              </a:rPr>
              <a:t>Hệ thống tiền tệ, tín dụng</a:t>
            </a:r>
            <a:endParaRPr lang="en-US" altLang="en-US" sz="2000" dirty="0">
              <a:solidFill>
                <a:srgbClr val="000000"/>
              </a:solidFill>
            </a:endParaRPr>
          </a:p>
        </p:txBody>
      </p:sp>
      <p:grpSp>
        <p:nvGrpSpPr>
          <p:cNvPr id="238600" name="Group 66">
            <a:extLst>
              <a:ext uri="{FF2B5EF4-FFF2-40B4-BE49-F238E27FC236}">
                <a16:creationId xmlns:a16="http://schemas.microsoft.com/office/drawing/2014/main" xmlns="" id="{4800FC6D-9815-4E96-A32D-6E31756CF0FF}"/>
              </a:ext>
            </a:extLst>
          </p:cNvPr>
          <p:cNvGrpSpPr>
            <a:grpSpLocks/>
          </p:cNvGrpSpPr>
          <p:nvPr/>
        </p:nvGrpSpPr>
        <p:grpSpPr bwMode="auto">
          <a:xfrm>
            <a:off x="8277226" y="3295336"/>
            <a:ext cx="333375" cy="562606"/>
            <a:chOff x="2078" y="997"/>
            <a:chExt cx="1615" cy="2981"/>
          </a:xfrm>
        </p:grpSpPr>
        <p:sp>
          <p:nvSpPr>
            <p:cNvPr id="238617" name="Oval 67">
              <a:extLst>
                <a:ext uri="{FF2B5EF4-FFF2-40B4-BE49-F238E27FC236}">
                  <a16:creationId xmlns:a16="http://schemas.microsoft.com/office/drawing/2014/main" xmlns="" id="{20E46274-C30E-4CDC-A839-0F1CAF318DF3}"/>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238618" name="Oval 68">
              <a:extLst>
                <a:ext uri="{FF2B5EF4-FFF2-40B4-BE49-F238E27FC236}">
                  <a16:creationId xmlns:a16="http://schemas.microsoft.com/office/drawing/2014/main" xmlns="" id="{04A4B73D-44B4-43B6-91D9-1D84DB115830}"/>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29" name="Oval 69">
              <a:extLst>
                <a:ext uri="{FF2B5EF4-FFF2-40B4-BE49-F238E27FC236}">
                  <a16:creationId xmlns:a16="http://schemas.microsoft.com/office/drawing/2014/main" xmlns="" id="{CFE2AA01-0496-4333-8765-161E2FC96CCD}"/>
                </a:ext>
              </a:extLst>
            </p:cNvPr>
            <p:cNvSpPr>
              <a:spLocks noChangeArrowheads="1"/>
            </p:cNvSpPr>
            <p:nvPr/>
          </p:nvSpPr>
          <p:spPr bwMode="gray">
            <a:xfrm>
              <a:off x="2255" y="997"/>
              <a:ext cx="1258" cy="298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20" name="Oval 70">
              <a:extLst>
                <a:ext uri="{FF2B5EF4-FFF2-40B4-BE49-F238E27FC236}">
                  <a16:creationId xmlns:a16="http://schemas.microsoft.com/office/drawing/2014/main" xmlns="" id="{8B9437DF-A123-4FE1-85D6-56EB989DB771}"/>
                </a:ext>
              </a:extLst>
            </p:cNvPr>
            <p:cNvSpPr>
              <a:spLocks noChangeArrowheads="1"/>
            </p:cNvSpPr>
            <p:nvPr/>
          </p:nvSpPr>
          <p:spPr bwMode="gray">
            <a:xfrm>
              <a:off x="2254" y="997"/>
              <a:ext cx="1258" cy="2981"/>
            </a:xfrm>
            <a:prstGeom prst="ellipse">
              <a:avLst/>
            </a:prstGeom>
            <a:gradFill rotWithShape="1">
              <a:gsLst>
                <a:gs pos="0">
                  <a:srgbClr val="21B3E1"/>
                </a:gs>
                <a:gs pos="100000">
                  <a:srgbClr val="0F5368"/>
                </a:gs>
              </a:gsLst>
              <a:lin ang="54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31" name="Oval 71">
              <a:extLst>
                <a:ext uri="{FF2B5EF4-FFF2-40B4-BE49-F238E27FC236}">
                  <a16:creationId xmlns:a16="http://schemas.microsoft.com/office/drawing/2014/main" xmlns="" id="{8A3A3827-E28E-4C1C-BFC3-08F39AC48732}"/>
                </a:ext>
              </a:extLst>
            </p:cNvPr>
            <p:cNvSpPr>
              <a:spLocks noChangeArrowheads="1"/>
            </p:cNvSpPr>
            <p:nvPr/>
          </p:nvSpPr>
          <p:spPr bwMode="gray">
            <a:xfrm>
              <a:off x="2339" y="997"/>
              <a:ext cx="1092" cy="298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22" name="Oval 72">
              <a:extLst>
                <a:ext uri="{FF2B5EF4-FFF2-40B4-BE49-F238E27FC236}">
                  <a16:creationId xmlns:a16="http://schemas.microsoft.com/office/drawing/2014/main" xmlns="" id="{BD0E642C-7827-48AB-95F1-8FFFD096B7B5}"/>
                </a:ext>
              </a:extLst>
            </p:cNvPr>
            <p:cNvSpPr>
              <a:spLocks noChangeArrowheads="1"/>
            </p:cNvSpPr>
            <p:nvPr/>
          </p:nvSpPr>
          <p:spPr bwMode="gray">
            <a:xfrm>
              <a:off x="2337" y="997"/>
              <a:ext cx="1096" cy="2981"/>
            </a:xfrm>
            <a:prstGeom prst="ellipse">
              <a:avLst/>
            </a:prstGeom>
            <a:gradFill rotWithShape="1">
              <a:gsLst>
                <a:gs pos="0">
                  <a:srgbClr val="21B3E1"/>
                </a:gs>
                <a:gs pos="100000">
                  <a:srgbClr val="10576D"/>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grpSp>
      <p:sp>
        <p:nvSpPr>
          <p:cNvPr id="238601" name="AutoShape 73">
            <a:extLst>
              <a:ext uri="{FF2B5EF4-FFF2-40B4-BE49-F238E27FC236}">
                <a16:creationId xmlns:a16="http://schemas.microsoft.com/office/drawing/2014/main" xmlns="" id="{5A4376C3-1BF1-4430-8EFE-19F348FD62FA}"/>
              </a:ext>
            </a:extLst>
          </p:cNvPr>
          <p:cNvSpPr>
            <a:spLocks noChangeArrowheads="1"/>
          </p:cNvSpPr>
          <p:nvPr/>
        </p:nvSpPr>
        <p:spPr bwMode="auto">
          <a:xfrm>
            <a:off x="4191001" y="3881438"/>
            <a:ext cx="4335463" cy="457200"/>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eaLnBrk="0" fontAlgn="base" hangingPunct="0">
              <a:spcBef>
                <a:spcPct val="0"/>
              </a:spcBef>
              <a:spcAft>
                <a:spcPct val="0"/>
              </a:spcAft>
              <a:buClrTx/>
              <a:buNone/>
            </a:pPr>
            <a:r>
              <a:rPr lang="vi-VN" altLang="en-US" sz="2000" dirty="0">
                <a:solidFill>
                  <a:srgbClr val="CC0066"/>
                </a:solidFill>
              </a:rPr>
              <a:t>Các doanh nghiệp nhà nước</a:t>
            </a:r>
            <a:endParaRPr lang="en-US" altLang="en-US" sz="2000" dirty="0">
              <a:solidFill>
                <a:srgbClr val="CC0066"/>
              </a:solidFill>
            </a:endParaRPr>
          </a:p>
        </p:txBody>
      </p:sp>
      <p:grpSp>
        <p:nvGrpSpPr>
          <p:cNvPr id="238602" name="Group 74">
            <a:extLst>
              <a:ext uri="{FF2B5EF4-FFF2-40B4-BE49-F238E27FC236}">
                <a16:creationId xmlns:a16="http://schemas.microsoft.com/office/drawing/2014/main" xmlns="" id="{17569AAE-0217-44D0-9EAB-F3D0E4369357}"/>
              </a:ext>
            </a:extLst>
          </p:cNvPr>
          <p:cNvGrpSpPr>
            <a:grpSpLocks/>
          </p:cNvGrpSpPr>
          <p:nvPr/>
        </p:nvGrpSpPr>
        <p:grpSpPr bwMode="auto">
          <a:xfrm>
            <a:off x="8277226" y="3981136"/>
            <a:ext cx="333375" cy="562606"/>
            <a:chOff x="2078" y="997"/>
            <a:chExt cx="1615" cy="2981"/>
          </a:xfrm>
        </p:grpSpPr>
        <p:sp>
          <p:nvSpPr>
            <p:cNvPr id="238611" name="Oval 75">
              <a:extLst>
                <a:ext uri="{FF2B5EF4-FFF2-40B4-BE49-F238E27FC236}">
                  <a16:creationId xmlns:a16="http://schemas.microsoft.com/office/drawing/2014/main" xmlns="" id="{A3481F2C-682B-49A0-991D-57EF320FC781}"/>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238612" name="Oval 76">
              <a:extLst>
                <a:ext uri="{FF2B5EF4-FFF2-40B4-BE49-F238E27FC236}">
                  <a16:creationId xmlns:a16="http://schemas.microsoft.com/office/drawing/2014/main" xmlns="" id="{C8612020-7131-4CB0-9A63-2ABC79105BCF}"/>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37" name="Oval 77">
              <a:extLst>
                <a:ext uri="{FF2B5EF4-FFF2-40B4-BE49-F238E27FC236}">
                  <a16:creationId xmlns:a16="http://schemas.microsoft.com/office/drawing/2014/main" xmlns="" id="{79236824-FBE5-48E5-9526-8C640267C439}"/>
                </a:ext>
              </a:extLst>
            </p:cNvPr>
            <p:cNvSpPr>
              <a:spLocks noChangeArrowheads="1"/>
            </p:cNvSpPr>
            <p:nvPr/>
          </p:nvSpPr>
          <p:spPr bwMode="gray">
            <a:xfrm>
              <a:off x="2255" y="997"/>
              <a:ext cx="1258" cy="298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14" name="Oval 78">
              <a:extLst>
                <a:ext uri="{FF2B5EF4-FFF2-40B4-BE49-F238E27FC236}">
                  <a16:creationId xmlns:a16="http://schemas.microsoft.com/office/drawing/2014/main" xmlns="" id="{3AAA310F-EBCB-4771-97A9-120120EEC6E8}"/>
                </a:ext>
              </a:extLst>
            </p:cNvPr>
            <p:cNvSpPr>
              <a:spLocks noChangeArrowheads="1"/>
            </p:cNvSpPr>
            <p:nvPr/>
          </p:nvSpPr>
          <p:spPr bwMode="gray">
            <a:xfrm>
              <a:off x="2254" y="997"/>
              <a:ext cx="1258" cy="2981"/>
            </a:xfrm>
            <a:prstGeom prst="ellipse">
              <a:avLst/>
            </a:prstGeom>
            <a:gradFill rotWithShape="1">
              <a:gsLst>
                <a:gs pos="0">
                  <a:srgbClr val="000000"/>
                </a:gs>
                <a:gs pos="100000">
                  <a:srgbClr val="8D67E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39" name="Oval 79">
              <a:extLst>
                <a:ext uri="{FF2B5EF4-FFF2-40B4-BE49-F238E27FC236}">
                  <a16:creationId xmlns:a16="http://schemas.microsoft.com/office/drawing/2014/main" xmlns="" id="{92A71B9F-9909-4C71-86EC-2398F34444F4}"/>
                </a:ext>
              </a:extLst>
            </p:cNvPr>
            <p:cNvSpPr>
              <a:spLocks noChangeArrowheads="1"/>
            </p:cNvSpPr>
            <p:nvPr/>
          </p:nvSpPr>
          <p:spPr bwMode="gray">
            <a:xfrm>
              <a:off x="2339" y="997"/>
              <a:ext cx="1092" cy="298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16" name="Oval 80">
              <a:extLst>
                <a:ext uri="{FF2B5EF4-FFF2-40B4-BE49-F238E27FC236}">
                  <a16:creationId xmlns:a16="http://schemas.microsoft.com/office/drawing/2014/main" xmlns="" id="{1849AAA0-9692-4455-A3CC-B7B7E1E0B446}"/>
                </a:ext>
              </a:extLst>
            </p:cNvPr>
            <p:cNvSpPr>
              <a:spLocks noChangeArrowheads="1"/>
            </p:cNvSpPr>
            <p:nvPr/>
          </p:nvSpPr>
          <p:spPr bwMode="gray">
            <a:xfrm>
              <a:off x="2337" y="997"/>
              <a:ext cx="1096" cy="2981"/>
            </a:xfrm>
            <a:prstGeom prst="ellipse">
              <a:avLst/>
            </a:prstGeom>
            <a:gradFill rotWithShape="1">
              <a:gsLst>
                <a:gs pos="0">
                  <a:srgbClr val="8D67E1"/>
                </a:gs>
                <a:gs pos="100000">
                  <a:srgbClr val="45326D"/>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grpSp>
      <p:sp>
        <p:nvSpPr>
          <p:cNvPr id="238603" name="AutoShape 81">
            <a:extLst>
              <a:ext uri="{FF2B5EF4-FFF2-40B4-BE49-F238E27FC236}">
                <a16:creationId xmlns:a16="http://schemas.microsoft.com/office/drawing/2014/main" xmlns="" id="{918CEE43-3888-4ACD-A870-BB3513223927}"/>
              </a:ext>
            </a:extLst>
          </p:cNvPr>
          <p:cNvSpPr>
            <a:spLocks noChangeArrowheads="1"/>
          </p:cNvSpPr>
          <p:nvPr/>
        </p:nvSpPr>
        <p:spPr bwMode="auto">
          <a:xfrm>
            <a:off x="4191001" y="4567238"/>
            <a:ext cx="4335463" cy="457200"/>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eaLnBrk="0" fontAlgn="base" hangingPunct="0">
              <a:spcBef>
                <a:spcPct val="0"/>
              </a:spcBef>
              <a:spcAft>
                <a:spcPct val="0"/>
              </a:spcAft>
              <a:buClrTx/>
              <a:buNone/>
            </a:pPr>
            <a:r>
              <a:rPr lang="vi-VN" altLang="en-US" sz="2000" dirty="0">
                <a:solidFill>
                  <a:srgbClr val="00B050"/>
                </a:solidFill>
              </a:rPr>
              <a:t>Chương trình hóa kinh tế</a:t>
            </a:r>
            <a:endParaRPr lang="en-US" altLang="en-US" sz="2000" dirty="0">
              <a:solidFill>
                <a:srgbClr val="00B050"/>
              </a:solidFill>
            </a:endParaRPr>
          </a:p>
        </p:txBody>
      </p:sp>
      <p:grpSp>
        <p:nvGrpSpPr>
          <p:cNvPr id="238604" name="Group 82">
            <a:extLst>
              <a:ext uri="{FF2B5EF4-FFF2-40B4-BE49-F238E27FC236}">
                <a16:creationId xmlns:a16="http://schemas.microsoft.com/office/drawing/2014/main" xmlns="" id="{300DA09C-452C-48A0-8C73-FCEE3B65EEBA}"/>
              </a:ext>
            </a:extLst>
          </p:cNvPr>
          <p:cNvGrpSpPr>
            <a:grpSpLocks/>
          </p:cNvGrpSpPr>
          <p:nvPr/>
        </p:nvGrpSpPr>
        <p:grpSpPr bwMode="auto">
          <a:xfrm>
            <a:off x="8277226" y="4666936"/>
            <a:ext cx="333375" cy="562606"/>
            <a:chOff x="2078" y="997"/>
            <a:chExt cx="1615" cy="2981"/>
          </a:xfrm>
        </p:grpSpPr>
        <p:sp>
          <p:nvSpPr>
            <p:cNvPr id="238605" name="Oval 83">
              <a:extLst>
                <a:ext uri="{FF2B5EF4-FFF2-40B4-BE49-F238E27FC236}">
                  <a16:creationId xmlns:a16="http://schemas.microsoft.com/office/drawing/2014/main" xmlns="" id="{2B9C27FA-224B-450A-96E3-5A892C8B939D}"/>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238606" name="Oval 84">
              <a:extLst>
                <a:ext uri="{FF2B5EF4-FFF2-40B4-BE49-F238E27FC236}">
                  <a16:creationId xmlns:a16="http://schemas.microsoft.com/office/drawing/2014/main" xmlns="" id="{59F11417-F828-464E-AFFE-FF491A1EB95D}"/>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45" name="Oval 85">
              <a:extLst>
                <a:ext uri="{FF2B5EF4-FFF2-40B4-BE49-F238E27FC236}">
                  <a16:creationId xmlns:a16="http://schemas.microsoft.com/office/drawing/2014/main" xmlns="" id="{EB66AB90-1914-496A-8296-F881EDA5F428}"/>
                </a:ext>
              </a:extLst>
            </p:cNvPr>
            <p:cNvSpPr>
              <a:spLocks noChangeArrowheads="1"/>
            </p:cNvSpPr>
            <p:nvPr/>
          </p:nvSpPr>
          <p:spPr bwMode="gray">
            <a:xfrm>
              <a:off x="2255" y="997"/>
              <a:ext cx="1258" cy="298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08" name="Oval 86">
              <a:extLst>
                <a:ext uri="{FF2B5EF4-FFF2-40B4-BE49-F238E27FC236}">
                  <a16:creationId xmlns:a16="http://schemas.microsoft.com/office/drawing/2014/main" xmlns="" id="{1959054D-DFE1-49BE-B4B3-62517D34B835}"/>
                </a:ext>
              </a:extLst>
            </p:cNvPr>
            <p:cNvSpPr>
              <a:spLocks noChangeArrowheads="1"/>
            </p:cNvSpPr>
            <p:nvPr/>
          </p:nvSpPr>
          <p:spPr bwMode="gray">
            <a:xfrm>
              <a:off x="2254" y="997"/>
              <a:ext cx="1258" cy="2981"/>
            </a:xfrm>
            <a:prstGeom prst="ellipse">
              <a:avLst/>
            </a:prstGeom>
            <a:gradFill rotWithShape="1">
              <a:gsLst>
                <a:gs pos="0">
                  <a:srgbClr val="000000"/>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47" name="Oval 87">
              <a:extLst>
                <a:ext uri="{FF2B5EF4-FFF2-40B4-BE49-F238E27FC236}">
                  <a16:creationId xmlns:a16="http://schemas.microsoft.com/office/drawing/2014/main" xmlns="" id="{CE056211-93A8-41C2-887B-9B42149CB0F6}"/>
                </a:ext>
              </a:extLst>
            </p:cNvPr>
            <p:cNvSpPr>
              <a:spLocks noChangeArrowheads="1"/>
            </p:cNvSpPr>
            <p:nvPr/>
          </p:nvSpPr>
          <p:spPr bwMode="gray">
            <a:xfrm>
              <a:off x="2339" y="997"/>
              <a:ext cx="1092" cy="298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10" name="Oval 88">
              <a:extLst>
                <a:ext uri="{FF2B5EF4-FFF2-40B4-BE49-F238E27FC236}">
                  <a16:creationId xmlns:a16="http://schemas.microsoft.com/office/drawing/2014/main" xmlns="" id="{257E1A23-59F4-4838-9EB6-77CA45EC0B33}"/>
                </a:ext>
              </a:extLst>
            </p:cNvPr>
            <p:cNvSpPr>
              <a:spLocks noChangeArrowheads="1"/>
            </p:cNvSpPr>
            <p:nvPr/>
          </p:nvSpPr>
          <p:spPr bwMode="gray">
            <a:xfrm>
              <a:off x="2337" y="997"/>
              <a:ext cx="1096" cy="2981"/>
            </a:xfrm>
            <a:prstGeom prst="ellipse">
              <a:avLst/>
            </a:prstGeom>
            <a:gradFill rotWithShape="1">
              <a:gsLst>
                <a:gs pos="0">
                  <a:srgbClr val="E35E23"/>
                </a:gs>
                <a:gs pos="100000">
                  <a:srgbClr val="6E2E1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grpSp>
      <p:sp>
        <p:nvSpPr>
          <p:cNvPr id="44" name="TextBox 43">
            <a:extLst>
              <a:ext uri="{FF2B5EF4-FFF2-40B4-BE49-F238E27FC236}">
                <a16:creationId xmlns:a16="http://schemas.microsoft.com/office/drawing/2014/main" xmlns="" id="{5EC32D8C-CFDF-4E29-9182-07F8D9FB38D5}"/>
              </a:ext>
            </a:extLst>
          </p:cNvPr>
          <p:cNvSpPr txBox="1"/>
          <p:nvPr/>
        </p:nvSpPr>
        <p:spPr>
          <a:xfrm>
            <a:off x="3005797" y="315605"/>
            <a:ext cx="9186203" cy="830997"/>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Đen"/>
              </a:rPr>
              <a:t>4.2.2.3. Độc quyền nhà nước trở thành công cụ để nhà nước điều tiết nền kinh tế</a:t>
            </a:r>
          </a:p>
        </p:txBody>
      </p:sp>
      <p:sp>
        <p:nvSpPr>
          <p:cNvPr id="45" name="Text Box 6">
            <a:extLst>
              <a:ext uri="{FF2B5EF4-FFF2-40B4-BE49-F238E27FC236}">
                <a16:creationId xmlns:a16="http://schemas.microsoft.com/office/drawing/2014/main" xmlns="" id="{21805234-E30B-4FEF-81FC-8254457CEAF0}"/>
              </a:ext>
            </a:extLst>
          </p:cNvPr>
          <p:cNvSpPr txBox="1">
            <a:spLocks noChangeArrowheads="1"/>
          </p:cNvSpPr>
          <p:nvPr/>
        </p:nvSpPr>
        <p:spPr bwMode="auto">
          <a:xfrm>
            <a:off x="727246" y="1170098"/>
            <a:ext cx="5062196" cy="461665"/>
          </a:xfrm>
          <a:prstGeom prst="rect">
            <a:avLst/>
          </a:prstGeom>
          <a:solidFill>
            <a:schemeClr val="bg1"/>
          </a:solidFill>
          <a:ln w="38100">
            <a:solidFill>
              <a:schemeClr val="bg1"/>
            </a:solidFill>
            <a:miter lim="800000"/>
            <a:headEnd/>
            <a:tailEnd/>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342900" marR="0" lvl="0" indent="-342900" algn="ctr" defTabSz="914286" rtl="0" eaLnBrk="1" fontAlgn="auto" latinLnBrk="0" hangingPunct="1">
              <a:lnSpc>
                <a:spcPct val="100000"/>
              </a:lnSpc>
              <a:spcBef>
                <a:spcPct val="5000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Công</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cụ</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chủ</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yếu</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để</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điều</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tiết</a:t>
            </a:r>
            <a:endPar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endParaRPr>
          </a:p>
        </p:txBody>
      </p:sp>
      <p:sp>
        <p:nvSpPr>
          <p:cNvPr id="46" name="AutoShape 65">
            <a:extLst>
              <a:ext uri="{FF2B5EF4-FFF2-40B4-BE49-F238E27FC236}">
                <a16:creationId xmlns:a16="http://schemas.microsoft.com/office/drawing/2014/main" xmlns="" id="{387C2547-D402-4C8F-ACF7-A43F7509A62C}"/>
              </a:ext>
            </a:extLst>
          </p:cNvPr>
          <p:cNvSpPr>
            <a:spLocks noChangeArrowheads="1"/>
          </p:cNvSpPr>
          <p:nvPr/>
        </p:nvSpPr>
        <p:spPr bwMode="auto">
          <a:xfrm>
            <a:off x="4191000" y="5298050"/>
            <a:ext cx="4335463" cy="457200"/>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eaLnBrk="0" fontAlgn="base" hangingPunct="0">
              <a:spcBef>
                <a:spcPct val="0"/>
              </a:spcBef>
              <a:spcAft>
                <a:spcPct val="0"/>
              </a:spcAft>
              <a:buClrTx/>
              <a:buNone/>
            </a:pPr>
            <a:r>
              <a:rPr lang="vi-VN" altLang="en-US" sz="2000" dirty="0">
                <a:solidFill>
                  <a:srgbClr val="663300"/>
                </a:solidFill>
              </a:rPr>
              <a:t>Các công cụ hành chính, pháp lý</a:t>
            </a:r>
            <a:endParaRPr lang="en-US" altLang="en-US" sz="2000" dirty="0">
              <a:solidFill>
                <a:srgbClr val="663300"/>
              </a:solidFill>
            </a:endParaRPr>
          </a:p>
        </p:txBody>
      </p:sp>
      <p:sp>
        <p:nvSpPr>
          <p:cNvPr id="47" name="Oval 72">
            <a:extLst>
              <a:ext uri="{FF2B5EF4-FFF2-40B4-BE49-F238E27FC236}">
                <a16:creationId xmlns:a16="http://schemas.microsoft.com/office/drawing/2014/main" xmlns="" id="{1A6FEB87-937F-4099-9A61-B9EA188CBF61}"/>
              </a:ext>
            </a:extLst>
          </p:cNvPr>
          <p:cNvSpPr>
            <a:spLocks noChangeArrowheads="1"/>
          </p:cNvSpPr>
          <p:nvPr/>
        </p:nvSpPr>
        <p:spPr bwMode="gray">
          <a:xfrm>
            <a:off x="8313215" y="5282682"/>
            <a:ext cx="226241" cy="562630"/>
          </a:xfrm>
          <a:prstGeom prst="ellipse">
            <a:avLst/>
          </a:prstGeom>
          <a:solidFill>
            <a:srgbClr val="FF0066"/>
          </a:solidFill>
          <a:ln>
            <a:noFill/>
          </a:ln>
          <a:effec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dirty="0">
              <a:solidFill>
                <a:srgbClr val="000000"/>
              </a:solidFill>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xmlns="" id="{12E8CEF5-94A0-442F-A80C-E6BC33579DD6}"/>
              </a:ext>
            </a:extLst>
          </p:cNvPr>
          <p:cNvSpPr>
            <a:spLocks/>
          </p:cNvSpPr>
          <p:nvPr/>
        </p:nvSpPr>
        <p:spPr bwMode="gray">
          <a:xfrm>
            <a:off x="7416800" y="1247776"/>
            <a:ext cx="1339850" cy="1057275"/>
          </a:xfrm>
          <a:custGeom>
            <a:avLst/>
            <a:gdLst>
              <a:gd name="T0" fmla="*/ 0 w 982"/>
              <a:gd name="T1" fmla="*/ 774 h 774"/>
              <a:gd name="T2" fmla="*/ 2 w 982"/>
              <a:gd name="T3" fmla="*/ 770 h 774"/>
              <a:gd name="T4" fmla="*/ 8 w 982"/>
              <a:gd name="T5" fmla="*/ 754 h 774"/>
              <a:gd name="T6" fmla="*/ 16 w 982"/>
              <a:gd name="T7" fmla="*/ 730 h 774"/>
              <a:gd name="T8" fmla="*/ 32 w 982"/>
              <a:gd name="T9" fmla="*/ 698 h 774"/>
              <a:gd name="T10" fmla="*/ 50 w 982"/>
              <a:gd name="T11" fmla="*/ 660 h 774"/>
              <a:gd name="T12" fmla="*/ 76 w 982"/>
              <a:gd name="T13" fmla="*/ 618 h 774"/>
              <a:gd name="T14" fmla="*/ 106 w 982"/>
              <a:gd name="T15" fmla="*/ 574 h 774"/>
              <a:gd name="T16" fmla="*/ 142 w 982"/>
              <a:gd name="T17" fmla="*/ 528 h 774"/>
              <a:gd name="T18" fmla="*/ 186 w 982"/>
              <a:gd name="T19" fmla="*/ 482 h 774"/>
              <a:gd name="T20" fmla="*/ 236 w 982"/>
              <a:gd name="T21" fmla="*/ 438 h 774"/>
              <a:gd name="T22" fmla="*/ 294 w 982"/>
              <a:gd name="T23" fmla="*/ 398 h 774"/>
              <a:gd name="T24" fmla="*/ 360 w 982"/>
              <a:gd name="T25" fmla="*/ 360 h 774"/>
              <a:gd name="T26" fmla="*/ 426 w 982"/>
              <a:gd name="T27" fmla="*/ 332 h 774"/>
              <a:gd name="T28" fmla="*/ 488 w 982"/>
              <a:gd name="T29" fmla="*/ 314 h 774"/>
              <a:gd name="T30" fmla="*/ 544 w 982"/>
              <a:gd name="T31" fmla="*/ 304 h 774"/>
              <a:gd name="T32" fmla="*/ 594 w 982"/>
              <a:gd name="T33" fmla="*/ 300 h 774"/>
              <a:gd name="T34" fmla="*/ 638 w 982"/>
              <a:gd name="T35" fmla="*/ 300 h 774"/>
              <a:gd name="T36" fmla="*/ 678 w 982"/>
              <a:gd name="T37" fmla="*/ 304 h 774"/>
              <a:gd name="T38" fmla="*/ 710 w 982"/>
              <a:gd name="T39" fmla="*/ 312 h 774"/>
              <a:gd name="T40" fmla="*/ 736 w 982"/>
              <a:gd name="T41" fmla="*/ 320 h 774"/>
              <a:gd name="T42" fmla="*/ 754 w 982"/>
              <a:gd name="T43" fmla="*/ 326 h 774"/>
              <a:gd name="T44" fmla="*/ 766 w 982"/>
              <a:gd name="T45" fmla="*/ 332 h 774"/>
              <a:gd name="T46" fmla="*/ 770 w 982"/>
              <a:gd name="T47" fmla="*/ 334 h 774"/>
              <a:gd name="T48" fmla="*/ 680 w 982"/>
              <a:gd name="T49" fmla="*/ 476 h 774"/>
              <a:gd name="T50" fmla="*/ 982 w 982"/>
              <a:gd name="T51" fmla="*/ 370 h 774"/>
              <a:gd name="T52" fmla="*/ 912 w 982"/>
              <a:gd name="T53" fmla="*/ 0 h 774"/>
              <a:gd name="T54" fmla="*/ 854 w 982"/>
              <a:gd name="T55" fmla="*/ 150 h 774"/>
              <a:gd name="T56" fmla="*/ 850 w 982"/>
              <a:gd name="T57" fmla="*/ 148 h 774"/>
              <a:gd name="T58" fmla="*/ 838 w 982"/>
              <a:gd name="T59" fmla="*/ 142 h 774"/>
              <a:gd name="T60" fmla="*/ 822 w 982"/>
              <a:gd name="T61" fmla="*/ 134 h 774"/>
              <a:gd name="T62" fmla="*/ 798 w 982"/>
              <a:gd name="T63" fmla="*/ 126 h 774"/>
              <a:gd name="T64" fmla="*/ 768 w 982"/>
              <a:gd name="T65" fmla="*/ 120 h 774"/>
              <a:gd name="T66" fmla="*/ 732 w 982"/>
              <a:gd name="T67" fmla="*/ 114 h 774"/>
              <a:gd name="T68" fmla="*/ 692 w 982"/>
              <a:gd name="T69" fmla="*/ 110 h 774"/>
              <a:gd name="T70" fmla="*/ 646 w 982"/>
              <a:gd name="T71" fmla="*/ 110 h 774"/>
              <a:gd name="T72" fmla="*/ 596 w 982"/>
              <a:gd name="T73" fmla="*/ 116 h 774"/>
              <a:gd name="T74" fmla="*/ 540 w 982"/>
              <a:gd name="T75" fmla="*/ 126 h 774"/>
              <a:gd name="T76" fmla="*/ 482 w 982"/>
              <a:gd name="T77" fmla="*/ 146 h 774"/>
              <a:gd name="T78" fmla="*/ 422 w 982"/>
              <a:gd name="T79" fmla="*/ 172 h 774"/>
              <a:gd name="T80" fmla="*/ 356 w 982"/>
              <a:gd name="T81" fmla="*/ 210 h 774"/>
              <a:gd name="T82" fmla="*/ 290 w 982"/>
              <a:gd name="T83" fmla="*/ 258 h 774"/>
              <a:gd name="T84" fmla="*/ 230 w 982"/>
              <a:gd name="T85" fmla="*/ 310 h 774"/>
              <a:gd name="T86" fmla="*/ 178 w 982"/>
              <a:gd name="T87" fmla="*/ 364 h 774"/>
              <a:gd name="T88" fmla="*/ 136 w 982"/>
              <a:gd name="T89" fmla="*/ 422 h 774"/>
              <a:gd name="T90" fmla="*/ 100 w 982"/>
              <a:gd name="T91" fmla="*/ 480 h 774"/>
              <a:gd name="T92" fmla="*/ 72 w 982"/>
              <a:gd name="T93" fmla="*/ 536 h 774"/>
              <a:gd name="T94" fmla="*/ 48 w 982"/>
              <a:gd name="T95" fmla="*/ 590 h 774"/>
              <a:gd name="T96" fmla="*/ 30 w 982"/>
              <a:gd name="T97" fmla="*/ 640 h 774"/>
              <a:gd name="T98" fmla="*/ 18 w 982"/>
              <a:gd name="T99" fmla="*/ 684 h 774"/>
              <a:gd name="T100" fmla="*/ 8 w 982"/>
              <a:gd name="T101" fmla="*/ 722 h 774"/>
              <a:gd name="T102" fmla="*/ 4 w 982"/>
              <a:gd name="T103" fmla="*/ 750 h 774"/>
              <a:gd name="T104" fmla="*/ 0 w 982"/>
              <a:gd name="T105" fmla="*/ 768 h 774"/>
              <a:gd name="T106" fmla="*/ 0 w 982"/>
              <a:gd name="T107" fmla="*/ 774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0">
                <a:schemeClr val="hlink">
                  <a:gamma/>
                  <a:tint val="90980"/>
                  <a:invGamma/>
                  <a:alpha val="32001"/>
                </a:schemeClr>
              </a:gs>
              <a:gs pos="100000">
                <a:schemeClr val="hlink"/>
              </a:gs>
            </a:gsLst>
            <a:lin ang="0" scaled="1"/>
          </a:gradFill>
          <a:ln>
            <a:noFill/>
          </a:ln>
          <a:extLst>
            <a:ext uri="{91240B29-F687-4F45-9708-019B960494DF}">
              <a14:hiddenLine xmlns:a14="http://schemas.microsoft.com/office/drawing/2010/main" w="12700">
                <a:solidFill>
                  <a:srgbClr val="000000"/>
                </a:solidFill>
                <a:prstDash val="solid"/>
                <a:round/>
                <a:headEnd/>
                <a:tailEnd/>
              </a14:hiddenLine>
            </a:ext>
          </a:extLst>
        </p:spPr>
        <p:txBody>
          <a:bodyPr/>
          <a:lstStyle/>
          <a:p>
            <a:pPr defTabSz="914400" fontAlgn="base">
              <a:spcBef>
                <a:spcPct val="0"/>
              </a:spcBef>
              <a:spcAft>
                <a:spcPct val="0"/>
              </a:spcAft>
              <a:defRPr/>
            </a:pPr>
            <a:endParaRPr lang="en-US" b="1">
              <a:solidFill>
                <a:srgbClr val="000000"/>
              </a:solidFill>
              <a:latin typeface="Arial" charset="0"/>
            </a:endParaRPr>
          </a:p>
        </p:txBody>
      </p:sp>
      <p:sp>
        <p:nvSpPr>
          <p:cNvPr id="13" name="Freeform 12">
            <a:extLst>
              <a:ext uri="{FF2B5EF4-FFF2-40B4-BE49-F238E27FC236}">
                <a16:creationId xmlns:a16="http://schemas.microsoft.com/office/drawing/2014/main" xmlns="" id="{289E93D2-CBD8-41AC-9818-12CF5D2B0269}"/>
              </a:ext>
            </a:extLst>
          </p:cNvPr>
          <p:cNvSpPr>
            <a:spLocks/>
          </p:cNvSpPr>
          <p:nvPr/>
        </p:nvSpPr>
        <p:spPr bwMode="gray">
          <a:xfrm>
            <a:off x="5056189" y="1706563"/>
            <a:ext cx="1341437" cy="1058862"/>
          </a:xfrm>
          <a:custGeom>
            <a:avLst/>
            <a:gdLst>
              <a:gd name="T0" fmla="*/ 0 w 982"/>
              <a:gd name="T1" fmla="*/ 774 h 774"/>
              <a:gd name="T2" fmla="*/ 2 w 982"/>
              <a:gd name="T3" fmla="*/ 770 h 774"/>
              <a:gd name="T4" fmla="*/ 8 w 982"/>
              <a:gd name="T5" fmla="*/ 754 h 774"/>
              <a:gd name="T6" fmla="*/ 16 w 982"/>
              <a:gd name="T7" fmla="*/ 730 h 774"/>
              <a:gd name="T8" fmla="*/ 32 w 982"/>
              <a:gd name="T9" fmla="*/ 698 h 774"/>
              <a:gd name="T10" fmla="*/ 50 w 982"/>
              <a:gd name="T11" fmla="*/ 660 h 774"/>
              <a:gd name="T12" fmla="*/ 76 w 982"/>
              <a:gd name="T13" fmla="*/ 618 h 774"/>
              <a:gd name="T14" fmla="*/ 106 w 982"/>
              <a:gd name="T15" fmla="*/ 574 h 774"/>
              <a:gd name="T16" fmla="*/ 142 w 982"/>
              <a:gd name="T17" fmla="*/ 528 h 774"/>
              <a:gd name="T18" fmla="*/ 186 w 982"/>
              <a:gd name="T19" fmla="*/ 482 h 774"/>
              <a:gd name="T20" fmla="*/ 236 w 982"/>
              <a:gd name="T21" fmla="*/ 438 h 774"/>
              <a:gd name="T22" fmla="*/ 294 w 982"/>
              <a:gd name="T23" fmla="*/ 398 h 774"/>
              <a:gd name="T24" fmla="*/ 360 w 982"/>
              <a:gd name="T25" fmla="*/ 360 h 774"/>
              <a:gd name="T26" fmla="*/ 426 w 982"/>
              <a:gd name="T27" fmla="*/ 332 h 774"/>
              <a:gd name="T28" fmla="*/ 488 w 982"/>
              <a:gd name="T29" fmla="*/ 314 h 774"/>
              <a:gd name="T30" fmla="*/ 544 w 982"/>
              <a:gd name="T31" fmla="*/ 304 h 774"/>
              <a:gd name="T32" fmla="*/ 594 w 982"/>
              <a:gd name="T33" fmla="*/ 300 h 774"/>
              <a:gd name="T34" fmla="*/ 638 w 982"/>
              <a:gd name="T35" fmla="*/ 300 h 774"/>
              <a:gd name="T36" fmla="*/ 678 w 982"/>
              <a:gd name="T37" fmla="*/ 304 h 774"/>
              <a:gd name="T38" fmla="*/ 710 w 982"/>
              <a:gd name="T39" fmla="*/ 312 h 774"/>
              <a:gd name="T40" fmla="*/ 736 w 982"/>
              <a:gd name="T41" fmla="*/ 320 h 774"/>
              <a:gd name="T42" fmla="*/ 754 w 982"/>
              <a:gd name="T43" fmla="*/ 326 h 774"/>
              <a:gd name="T44" fmla="*/ 766 w 982"/>
              <a:gd name="T45" fmla="*/ 332 h 774"/>
              <a:gd name="T46" fmla="*/ 770 w 982"/>
              <a:gd name="T47" fmla="*/ 334 h 774"/>
              <a:gd name="T48" fmla="*/ 680 w 982"/>
              <a:gd name="T49" fmla="*/ 476 h 774"/>
              <a:gd name="T50" fmla="*/ 982 w 982"/>
              <a:gd name="T51" fmla="*/ 370 h 774"/>
              <a:gd name="T52" fmla="*/ 912 w 982"/>
              <a:gd name="T53" fmla="*/ 0 h 774"/>
              <a:gd name="T54" fmla="*/ 854 w 982"/>
              <a:gd name="T55" fmla="*/ 150 h 774"/>
              <a:gd name="T56" fmla="*/ 850 w 982"/>
              <a:gd name="T57" fmla="*/ 148 h 774"/>
              <a:gd name="T58" fmla="*/ 838 w 982"/>
              <a:gd name="T59" fmla="*/ 142 h 774"/>
              <a:gd name="T60" fmla="*/ 822 w 982"/>
              <a:gd name="T61" fmla="*/ 134 h 774"/>
              <a:gd name="T62" fmla="*/ 798 w 982"/>
              <a:gd name="T63" fmla="*/ 126 h 774"/>
              <a:gd name="T64" fmla="*/ 768 w 982"/>
              <a:gd name="T65" fmla="*/ 120 h 774"/>
              <a:gd name="T66" fmla="*/ 732 w 982"/>
              <a:gd name="T67" fmla="*/ 114 h 774"/>
              <a:gd name="T68" fmla="*/ 692 w 982"/>
              <a:gd name="T69" fmla="*/ 110 h 774"/>
              <a:gd name="T70" fmla="*/ 646 w 982"/>
              <a:gd name="T71" fmla="*/ 110 h 774"/>
              <a:gd name="T72" fmla="*/ 596 w 982"/>
              <a:gd name="T73" fmla="*/ 116 h 774"/>
              <a:gd name="T74" fmla="*/ 540 w 982"/>
              <a:gd name="T75" fmla="*/ 126 h 774"/>
              <a:gd name="T76" fmla="*/ 482 w 982"/>
              <a:gd name="T77" fmla="*/ 146 h 774"/>
              <a:gd name="T78" fmla="*/ 422 w 982"/>
              <a:gd name="T79" fmla="*/ 172 h 774"/>
              <a:gd name="T80" fmla="*/ 356 w 982"/>
              <a:gd name="T81" fmla="*/ 210 h 774"/>
              <a:gd name="T82" fmla="*/ 290 w 982"/>
              <a:gd name="T83" fmla="*/ 258 h 774"/>
              <a:gd name="T84" fmla="*/ 230 w 982"/>
              <a:gd name="T85" fmla="*/ 310 h 774"/>
              <a:gd name="T86" fmla="*/ 178 w 982"/>
              <a:gd name="T87" fmla="*/ 364 h 774"/>
              <a:gd name="T88" fmla="*/ 136 w 982"/>
              <a:gd name="T89" fmla="*/ 422 h 774"/>
              <a:gd name="T90" fmla="*/ 100 w 982"/>
              <a:gd name="T91" fmla="*/ 480 h 774"/>
              <a:gd name="T92" fmla="*/ 72 w 982"/>
              <a:gd name="T93" fmla="*/ 536 h 774"/>
              <a:gd name="T94" fmla="*/ 48 w 982"/>
              <a:gd name="T95" fmla="*/ 590 h 774"/>
              <a:gd name="T96" fmla="*/ 30 w 982"/>
              <a:gd name="T97" fmla="*/ 640 h 774"/>
              <a:gd name="T98" fmla="*/ 18 w 982"/>
              <a:gd name="T99" fmla="*/ 684 h 774"/>
              <a:gd name="T100" fmla="*/ 8 w 982"/>
              <a:gd name="T101" fmla="*/ 722 h 774"/>
              <a:gd name="T102" fmla="*/ 4 w 982"/>
              <a:gd name="T103" fmla="*/ 750 h 774"/>
              <a:gd name="T104" fmla="*/ 0 w 982"/>
              <a:gd name="T105" fmla="*/ 768 h 774"/>
              <a:gd name="T106" fmla="*/ 0 w 982"/>
              <a:gd name="T107" fmla="*/ 774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0">
                <a:schemeClr val="folHlink">
                  <a:gamma/>
                  <a:tint val="57647"/>
                  <a:invGamma/>
                  <a:alpha val="32001"/>
                </a:schemeClr>
              </a:gs>
              <a:gs pos="100000">
                <a:schemeClr val="folHlink"/>
              </a:gs>
            </a:gsLst>
            <a:lin ang="0" scaled="1"/>
          </a:gradFill>
          <a:ln>
            <a:noFill/>
          </a:ln>
          <a:extLst>
            <a:ext uri="{91240B29-F687-4F45-9708-019B960494DF}">
              <a14:hiddenLine xmlns:a14="http://schemas.microsoft.com/office/drawing/2010/main" w="12700">
                <a:solidFill>
                  <a:srgbClr val="000000"/>
                </a:solidFill>
                <a:prstDash val="solid"/>
                <a:round/>
                <a:headEnd/>
                <a:tailEnd/>
              </a14:hiddenLine>
            </a:ext>
          </a:extLst>
        </p:spPr>
        <p:txBody>
          <a:bodyPr/>
          <a:lstStyle/>
          <a:p>
            <a:pPr defTabSz="914400" fontAlgn="base">
              <a:spcBef>
                <a:spcPct val="0"/>
              </a:spcBef>
              <a:spcAft>
                <a:spcPct val="0"/>
              </a:spcAft>
              <a:defRPr/>
            </a:pPr>
            <a:endParaRPr lang="en-US" b="1">
              <a:solidFill>
                <a:srgbClr val="000000"/>
              </a:solidFill>
              <a:latin typeface="Arial" charset="0"/>
            </a:endParaRPr>
          </a:p>
        </p:txBody>
      </p:sp>
      <p:grpSp>
        <p:nvGrpSpPr>
          <p:cNvPr id="35" name="Nhóm 34">
            <a:extLst>
              <a:ext uri="{FF2B5EF4-FFF2-40B4-BE49-F238E27FC236}">
                <a16:creationId xmlns:a16="http://schemas.microsoft.com/office/drawing/2014/main" xmlns="" id="{0D6A2DD0-5CE0-4586-AE54-99A76DD0827F}"/>
              </a:ext>
            </a:extLst>
          </p:cNvPr>
          <p:cNvGrpSpPr/>
          <p:nvPr/>
        </p:nvGrpSpPr>
        <p:grpSpPr>
          <a:xfrm>
            <a:off x="3613265" y="2821592"/>
            <a:ext cx="2098787" cy="3016099"/>
            <a:chOff x="2118292" y="2792564"/>
            <a:chExt cx="2098787" cy="3016099"/>
          </a:xfrm>
          <a:effectLst>
            <a:outerShdw blurRad="76200" dir="18900000" sy="23000" kx="-1200000" algn="bl" rotWithShape="0">
              <a:prstClr val="black">
                <a:alpha val="20000"/>
              </a:prstClr>
            </a:outerShdw>
          </a:effectLst>
        </p:grpSpPr>
        <p:sp>
          <p:nvSpPr>
            <p:cNvPr id="17" name="AutoShape 16">
              <a:extLst>
                <a:ext uri="{FF2B5EF4-FFF2-40B4-BE49-F238E27FC236}">
                  <a16:creationId xmlns:a16="http://schemas.microsoft.com/office/drawing/2014/main" xmlns="" id="{36507C63-BF1F-4BDD-881A-E12C722263FA}"/>
                </a:ext>
              </a:extLst>
            </p:cNvPr>
            <p:cNvSpPr>
              <a:spLocks noChangeArrowheads="1"/>
            </p:cNvSpPr>
            <p:nvPr/>
          </p:nvSpPr>
          <p:spPr bwMode="auto">
            <a:xfrm>
              <a:off x="2118292" y="2923194"/>
              <a:ext cx="2098787" cy="2885469"/>
            </a:xfrm>
            <a:prstGeom prst="roundRect">
              <a:avLst>
                <a:gd name="adj" fmla="val 4690"/>
              </a:avLst>
            </a:prstGeom>
            <a:noFill/>
            <a:ln w="57150">
              <a:solidFill>
                <a:schemeClr val="folHlink"/>
              </a:solidFill>
              <a:round/>
              <a:headEnd/>
              <a:tailEnd/>
            </a:ln>
            <a:effectLst/>
            <a:extLst>
              <a:ext uri="{909E8E84-426E-40DD-AFC4-6F175D3DCCD1}">
                <a14:hiddenFill xmlns:a14="http://schemas.microsoft.com/office/drawing/2010/main">
                  <a:solidFill>
                    <a:srgbClr val="D2D8A8"/>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18" name="AutoShape 17">
              <a:extLst>
                <a:ext uri="{FF2B5EF4-FFF2-40B4-BE49-F238E27FC236}">
                  <a16:creationId xmlns:a16="http://schemas.microsoft.com/office/drawing/2014/main" xmlns="" id="{C2D3F5E5-BC48-41E8-8C32-37ABA165DB40}"/>
                </a:ext>
              </a:extLst>
            </p:cNvPr>
            <p:cNvSpPr>
              <a:spLocks noChangeArrowheads="1"/>
            </p:cNvSpPr>
            <p:nvPr/>
          </p:nvSpPr>
          <p:spPr bwMode="gray">
            <a:xfrm>
              <a:off x="2315688" y="2792564"/>
              <a:ext cx="1703994" cy="262711"/>
            </a:xfrm>
            <a:prstGeom prst="roundRect">
              <a:avLst>
                <a:gd name="adj" fmla="val 50000"/>
              </a:avLst>
            </a:prstGeom>
            <a:gradFill rotWithShape="1">
              <a:gsLst>
                <a:gs pos="0">
                  <a:schemeClr val="folHlink">
                    <a:gamma/>
                    <a:shade val="38824"/>
                    <a:invGamma/>
                  </a:schemeClr>
                </a:gs>
                <a:gs pos="50000">
                  <a:schemeClr val="folHlink"/>
                </a:gs>
                <a:gs pos="100000">
                  <a:schemeClr val="folHlink">
                    <a:gamma/>
                    <a:shade val="38824"/>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19" name="AutoShape 18">
              <a:extLst>
                <a:ext uri="{FF2B5EF4-FFF2-40B4-BE49-F238E27FC236}">
                  <a16:creationId xmlns:a16="http://schemas.microsoft.com/office/drawing/2014/main" xmlns="" id="{FF5B9710-82D7-4C3D-AC92-8675D7C514C1}"/>
                </a:ext>
              </a:extLst>
            </p:cNvPr>
            <p:cNvSpPr>
              <a:spLocks noChangeArrowheads="1"/>
            </p:cNvSpPr>
            <p:nvPr/>
          </p:nvSpPr>
          <p:spPr bwMode="auto">
            <a:xfrm flipH="1">
              <a:off x="3855670" y="2857879"/>
              <a:ext cx="65315" cy="132081"/>
            </a:xfrm>
            <a:prstGeom prst="octagon">
              <a:avLst>
                <a:gd name="adj" fmla="val 2928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20" name="AutoShape 19">
              <a:extLst>
                <a:ext uri="{FF2B5EF4-FFF2-40B4-BE49-F238E27FC236}">
                  <a16:creationId xmlns:a16="http://schemas.microsoft.com/office/drawing/2014/main" xmlns="" id="{858EAA73-E491-4E9A-B07D-7136251C608D}"/>
                </a:ext>
              </a:extLst>
            </p:cNvPr>
            <p:cNvSpPr>
              <a:spLocks noChangeArrowheads="1"/>
            </p:cNvSpPr>
            <p:nvPr/>
          </p:nvSpPr>
          <p:spPr bwMode="auto">
            <a:xfrm flipH="1">
              <a:off x="2408581" y="2857879"/>
              <a:ext cx="66766" cy="132081"/>
            </a:xfrm>
            <a:prstGeom prst="octagon">
              <a:avLst>
                <a:gd name="adj" fmla="val 2928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grpSp>
      <p:grpSp>
        <p:nvGrpSpPr>
          <p:cNvPr id="36" name="Nhóm 35">
            <a:extLst>
              <a:ext uri="{FF2B5EF4-FFF2-40B4-BE49-F238E27FC236}">
                <a16:creationId xmlns:a16="http://schemas.microsoft.com/office/drawing/2014/main" xmlns="" id="{8F794C55-B738-4C94-A5AF-98B92AEF4E84}"/>
              </a:ext>
            </a:extLst>
          </p:cNvPr>
          <p:cNvGrpSpPr/>
          <p:nvPr/>
        </p:nvGrpSpPr>
        <p:grpSpPr>
          <a:xfrm>
            <a:off x="5907997" y="2432607"/>
            <a:ext cx="2098787" cy="3011745"/>
            <a:chOff x="4413024" y="2403578"/>
            <a:chExt cx="2098787" cy="3011745"/>
          </a:xfrm>
          <a:effectLst>
            <a:outerShdw blurRad="76200" dir="18900000" sy="23000" kx="-1200000" algn="bl" rotWithShape="0">
              <a:prstClr val="black">
                <a:alpha val="20000"/>
              </a:prstClr>
            </a:outerShdw>
          </a:effectLst>
        </p:grpSpPr>
        <p:sp>
          <p:nvSpPr>
            <p:cNvPr id="5" name="AutoShape 4">
              <a:extLst>
                <a:ext uri="{FF2B5EF4-FFF2-40B4-BE49-F238E27FC236}">
                  <a16:creationId xmlns:a16="http://schemas.microsoft.com/office/drawing/2014/main" xmlns="" id="{0265DD22-0A01-4427-B110-649575A12F0F}"/>
                </a:ext>
              </a:extLst>
            </p:cNvPr>
            <p:cNvSpPr>
              <a:spLocks noChangeArrowheads="1"/>
            </p:cNvSpPr>
            <p:nvPr/>
          </p:nvSpPr>
          <p:spPr bwMode="auto">
            <a:xfrm>
              <a:off x="4413024" y="2529854"/>
              <a:ext cx="2098787" cy="2885469"/>
            </a:xfrm>
            <a:prstGeom prst="roundRect">
              <a:avLst>
                <a:gd name="adj" fmla="val 4690"/>
              </a:avLst>
            </a:prstGeom>
            <a:noFill/>
            <a:ln w="57150">
              <a:solidFill>
                <a:schemeClr val="accent2"/>
              </a:solidFill>
              <a:round/>
              <a:headEnd/>
              <a:tailEnd/>
            </a:ln>
            <a:effectLst/>
            <a:extLst>
              <a:ext uri="{909E8E84-426E-40DD-AFC4-6F175D3DCCD1}">
                <a14:hiddenFill xmlns:a14="http://schemas.microsoft.com/office/drawing/2010/main">
                  <a:solidFill>
                    <a:srgbClr val="F1D08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6" name="AutoShape 5">
              <a:extLst>
                <a:ext uri="{FF2B5EF4-FFF2-40B4-BE49-F238E27FC236}">
                  <a16:creationId xmlns:a16="http://schemas.microsoft.com/office/drawing/2014/main" xmlns="" id="{A25F8949-5FB8-459A-A55E-7E8CDCB655E3}"/>
                </a:ext>
              </a:extLst>
            </p:cNvPr>
            <p:cNvSpPr>
              <a:spLocks noChangeArrowheads="1"/>
            </p:cNvSpPr>
            <p:nvPr/>
          </p:nvSpPr>
          <p:spPr bwMode="gray">
            <a:xfrm>
              <a:off x="4626386" y="2403578"/>
              <a:ext cx="1703994" cy="262712"/>
            </a:xfrm>
            <a:prstGeom prst="roundRect">
              <a:avLst>
                <a:gd name="adj" fmla="val 50000"/>
              </a:avLst>
            </a:prstGeom>
            <a:gradFill rotWithShape="1">
              <a:gsLst>
                <a:gs pos="0">
                  <a:schemeClr val="accent2">
                    <a:gamma/>
                    <a:shade val="46275"/>
                    <a:invGamma/>
                  </a:schemeClr>
                </a:gs>
                <a:gs pos="5000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7" name="AutoShape 6">
              <a:extLst>
                <a:ext uri="{FF2B5EF4-FFF2-40B4-BE49-F238E27FC236}">
                  <a16:creationId xmlns:a16="http://schemas.microsoft.com/office/drawing/2014/main" xmlns="" id="{82C8904F-C02D-4FC6-B106-8E6300148347}"/>
                </a:ext>
              </a:extLst>
            </p:cNvPr>
            <p:cNvSpPr>
              <a:spLocks noChangeArrowheads="1"/>
            </p:cNvSpPr>
            <p:nvPr/>
          </p:nvSpPr>
          <p:spPr bwMode="auto">
            <a:xfrm flipH="1">
              <a:off x="6159110" y="2473247"/>
              <a:ext cx="66766" cy="132082"/>
            </a:xfrm>
            <a:prstGeom prst="octagon">
              <a:avLst>
                <a:gd name="adj" fmla="val 2928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8" name="AutoShape 7">
              <a:extLst>
                <a:ext uri="{FF2B5EF4-FFF2-40B4-BE49-F238E27FC236}">
                  <a16:creationId xmlns:a16="http://schemas.microsoft.com/office/drawing/2014/main" xmlns="" id="{1FB451D3-D16C-42DD-94F6-D0A73E14D498}"/>
                </a:ext>
              </a:extLst>
            </p:cNvPr>
            <p:cNvSpPr>
              <a:spLocks noChangeArrowheads="1"/>
            </p:cNvSpPr>
            <p:nvPr/>
          </p:nvSpPr>
          <p:spPr bwMode="auto">
            <a:xfrm flipH="1">
              <a:off x="4704764" y="2464538"/>
              <a:ext cx="65315" cy="132082"/>
            </a:xfrm>
            <a:prstGeom prst="octagon">
              <a:avLst>
                <a:gd name="adj" fmla="val 2928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grpSp>
      <p:grpSp>
        <p:nvGrpSpPr>
          <p:cNvPr id="37" name="Nhóm 36">
            <a:extLst>
              <a:ext uri="{FF2B5EF4-FFF2-40B4-BE49-F238E27FC236}">
                <a16:creationId xmlns:a16="http://schemas.microsoft.com/office/drawing/2014/main" xmlns="" id="{01D195D1-FB53-4D2F-9F6E-21D19B5425B8}"/>
              </a:ext>
            </a:extLst>
          </p:cNvPr>
          <p:cNvGrpSpPr/>
          <p:nvPr/>
        </p:nvGrpSpPr>
        <p:grpSpPr>
          <a:xfrm>
            <a:off x="8202728" y="1969596"/>
            <a:ext cx="2098787" cy="3016099"/>
            <a:chOff x="6707755" y="1940568"/>
            <a:chExt cx="2098787" cy="3016099"/>
          </a:xfrm>
          <a:effectLst>
            <a:outerShdw blurRad="76200" dir="18900000" sy="23000" kx="-1200000" algn="bl" rotWithShape="0">
              <a:prstClr val="black">
                <a:alpha val="20000"/>
              </a:prstClr>
            </a:outerShdw>
          </a:effectLst>
        </p:grpSpPr>
        <p:sp>
          <p:nvSpPr>
            <p:cNvPr id="9" name="AutoShape 8">
              <a:extLst>
                <a:ext uri="{FF2B5EF4-FFF2-40B4-BE49-F238E27FC236}">
                  <a16:creationId xmlns:a16="http://schemas.microsoft.com/office/drawing/2014/main" xmlns="" id="{3200FC24-18C4-41D4-8BF0-C0537EC2D42B}"/>
                </a:ext>
              </a:extLst>
            </p:cNvPr>
            <p:cNvSpPr>
              <a:spLocks noChangeArrowheads="1"/>
            </p:cNvSpPr>
            <p:nvPr/>
          </p:nvSpPr>
          <p:spPr bwMode="auto">
            <a:xfrm>
              <a:off x="6707755" y="2071198"/>
              <a:ext cx="2098787" cy="2885469"/>
            </a:xfrm>
            <a:prstGeom prst="roundRect">
              <a:avLst>
                <a:gd name="adj" fmla="val 4690"/>
              </a:avLst>
            </a:prstGeom>
            <a:noFill/>
            <a:ln w="57150">
              <a:solidFill>
                <a:schemeClr val="hlink"/>
              </a:solidFill>
              <a:round/>
              <a:headEnd/>
              <a:tailEnd/>
            </a:ln>
            <a:effectLst/>
            <a:extLst>
              <a:ext uri="{909E8E84-426E-40DD-AFC4-6F175D3DCCD1}">
                <a14:hiddenFill xmlns:a14="http://schemas.microsoft.com/office/drawing/2010/main">
                  <a:solidFill>
                    <a:srgbClr val="6FC5E3"/>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10" name="AutoShape 9">
              <a:extLst>
                <a:ext uri="{FF2B5EF4-FFF2-40B4-BE49-F238E27FC236}">
                  <a16:creationId xmlns:a16="http://schemas.microsoft.com/office/drawing/2014/main" xmlns="" id="{7C102384-68E6-4D9C-A410-6C0DB18161ED}"/>
                </a:ext>
              </a:extLst>
            </p:cNvPr>
            <p:cNvSpPr>
              <a:spLocks noChangeArrowheads="1"/>
            </p:cNvSpPr>
            <p:nvPr/>
          </p:nvSpPr>
          <p:spPr bwMode="gray">
            <a:xfrm>
              <a:off x="6905151" y="1940568"/>
              <a:ext cx="1703994" cy="262711"/>
            </a:xfrm>
            <a:prstGeom prst="roundRect">
              <a:avLst>
                <a:gd name="adj" fmla="val 50000"/>
              </a:avLst>
            </a:prstGeom>
            <a:gradFill rotWithShape="1">
              <a:gsLst>
                <a:gs pos="0">
                  <a:schemeClr val="hlink">
                    <a:gamma/>
                    <a:shade val="46275"/>
                    <a:invGamma/>
                  </a:schemeClr>
                </a:gs>
                <a:gs pos="50000">
                  <a:schemeClr val="hlink"/>
                </a:gs>
                <a:gs pos="100000">
                  <a:schemeClr val="hlink">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11" name="AutoShape 10">
              <a:extLst>
                <a:ext uri="{FF2B5EF4-FFF2-40B4-BE49-F238E27FC236}">
                  <a16:creationId xmlns:a16="http://schemas.microsoft.com/office/drawing/2014/main" xmlns="" id="{4DD7CD8B-B71F-4E4D-8716-567B28973F46}"/>
                </a:ext>
              </a:extLst>
            </p:cNvPr>
            <p:cNvSpPr>
              <a:spLocks noChangeArrowheads="1"/>
            </p:cNvSpPr>
            <p:nvPr/>
          </p:nvSpPr>
          <p:spPr bwMode="auto">
            <a:xfrm flipH="1">
              <a:off x="8446584" y="2005882"/>
              <a:ext cx="65315" cy="130630"/>
            </a:xfrm>
            <a:prstGeom prst="octagon">
              <a:avLst>
                <a:gd name="adj" fmla="val 2928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12" name="AutoShape 11">
              <a:extLst>
                <a:ext uri="{FF2B5EF4-FFF2-40B4-BE49-F238E27FC236}">
                  <a16:creationId xmlns:a16="http://schemas.microsoft.com/office/drawing/2014/main" xmlns="" id="{92E65560-DD20-40B1-8DCA-07D6EB26C63D}"/>
                </a:ext>
              </a:extLst>
            </p:cNvPr>
            <p:cNvSpPr>
              <a:spLocks noChangeArrowheads="1"/>
            </p:cNvSpPr>
            <p:nvPr/>
          </p:nvSpPr>
          <p:spPr bwMode="auto">
            <a:xfrm flipH="1">
              <a:off x="6999496" y="2005882"/>
              <a:ext cx="65314" cy="130630"/>
            </a:xfrm>
            <a:prstGeom prst="octagon">
              <a:avLst>
                <a:gd name="adj" fmla="val 2928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grpSp>
      <p:sp>
        <p:nvSpPr>
          <p:cNvPr id="38" name="TextBox 37">
            <a:extLst>
              <a:ext uri="{FF2B5EF4-FFF2-40B4-BE49-F238E27FC236}">
                <a16:creationId xmlns:a16="http://schemas.microsoft.com/office/drawing/2014/main" xmlns="" id="{0E36692E-9E27-401E-AEBC-BBBE0FC12A24}"/>
              </a:ext>
            </a:extLst>
          </p:cNvPr>
          <p:cNvSpPr txBox="1"/>
          <p:nvPr/>
        </p:nvSpPr>
        <p:spPr>
          <a:xfrm>
            <a:off x="2620035" y="256065"/>
            <a:ext cx="9186203" cy="830997"/>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Đen"/>
              </a:rPr>
              <a:t>4.2.2.3. Độc quyền nhà nước trở thành công cụ để nhà nước điều tiết nền kinh tế</a:t>
            </a:r>
          </a:p>
        </p:txBody>
      </p:sp>
      <p:sp>
        <p:nvSpPr>
          <p:cNvPr id="39" name="TextBox 38">
            <a:extLst>
              <a:ext uri="{FF2B5EF4-FFF2-40B4-BE49-F238E27FC236}">
                <a16:creationId xmlns:a16="http://schemas.microsoft.com/office/drawing/2014/main" xmlns="" id="{D270B7BB-65F3-485E-8EDE-0A6F662AF33A}"/>
              </a:ext>
            </a:extLst>
          </p:cNvPr>
          <p:cNvSpPr txBox="1"/>
          <p:nvPr/>
        </p:nvSpPr>
        <p:spPr>
          <a:xfrm>
            <a:off x="3333897" y="1213338"/>
            <a:ext cx="4098806" cy="461665"/>
          </a:xfrm>
          <a:prstGeom prst="rect">
            <a:avLst/>
          </a:prstGeom>
          <a:noFill/>
        </p:spPr>
        <p:txBody>
          <a:bodyPr wrap="square">
            <a:spAutoFit/>
          </a:bodyPr>
          <a:lstStyle/>
          <a:p>
            <a:pPr marL="342900" indent="-342900" algn="ctr">
              <a:buFont typeface="Wingdings" panose="05000000000000000000" pitchFamily="2" charset="2"/>
              <a:buChar char="v"/>
            </a:pPr>
            <a:r>
              <a:rPr lang="en-US" sz="2400" b="1" i="0" dirty="0" err="1">
                <a:solidFill>
                  <a:srgbClr val="010101"/>
                </a:solidFill>
                <a:effectLst/>
                <a:latin typeface="Arial" panose="020B0604020202020204" pitchFamily="34" charset="0"/>
                <a:cs typeface="Arial" panose="020B0604020202020204" pitchFamily="34" charset="0"/>
              </a:rPr>
              <a:t>Bộ</a:t>
            </a:r>
            <a:r>
              <a:rPr lang="en-US" sz="2400" b="1" i="0" dirty="0">
                <a:solidFill>
                  <a:srgbClr val="010101"/>
                </a:solidFill>
                <a:effectLst/>
                <a:latin typeface="Arial" panose="020B0604020202020204" pitchFamily="34" charset="0"/>
                <a:cs typeface="Arial" panose="020B0604020202020204" pitchFamily="34" charset="0"/>
              </a:rPr>
              <a:t> </a:t>
            </a:r>
            <a:r>
              <a:rPr lang="en-US" sz="2400" b="1" i="0" dirty="0" err="1">
                <a:solidFill>
                  <a:srgbClr val="010101"/>
                </a:solidFill>
                <a:effectLst/>
                <a:latin typeface="Arial" panose="020B0604020202020204" pitchFamily="34" charset="0"/>
                <a:cs typeface="Arial" panose="020B0604020202020204" pitchFamily="34" charset="0"/>
              </a:rPr>
              <a:t>máy</a:t>
            </a:r>
            <a:r>
              <a:rPr lang="en-US" sz="2400" b="1" i="0" dirty="0">
                <a:solidFill>
                  <a:srgbClr val="010101"/>
                </a:solidFill>
                <a:effectLst/>
                <a:latin typeface="Arial" panose="020B0604020202020204" pitchFamily="34" charset="0"/>
                <a:cs typeface="Arial" panose="020B0604020202020204" pitchFamily="34" charset="0"/>
              </a:rPr>
              <a:t> </a:t>
            </a:r>
            <a:r>
              <a:rPr lang="en-US" sz="2400" b="1" i="0" dirty="0" err="1">
                <a:solidFill>
                  <a:srgbClr val="010101"/>
                </a:solidFill>
                <a:effectLst/>
                <a:latin typeface="Arial" panose="020B0604020202020204" pitchFamily="34" charset="0"/>
                <a:cs typeface="Arial" panose="020B0604020202020204" pitchFamily="34" charset="0"/>
              </a:rPr>
              <a:t>điều</a:t>
            </a:r>
            <a:r>
              <a:rPr lang="en-US" sz="2400" b="1" i="0" dirty="0">
                <a:solidFill>
                  <a:srgbClr val="010101"/>
                </a:solidFill>
                <a:effectLst/>
                <a:latin typeface="Arial" panose="020B0604020202020204" pitchFamily="34" charset="0"/>
                <a:cs typeface="Arial" panose="020B0604020202020204" pitchFamily="34" charset="0"/>
              </a:rPr>
              <a:t> </a:t>
            </a:r>
            <a:r>
              <a:rPr lang="en-US" sz="2400" b="1" i="0" dirty="0" err="1">
                <a:solidFill>
                  <a:srgbClr val="010101"/>
                </a:solidFill>
                <a:effectLst/>
                <a:latin typeface="Arial" panose="020B0604020202020204" pitchFamily="34" charset="0"/>
                <a:cs typeface="Arial" panose="020B0604020202020204" pitchFamily="34" charset="0"/>
              </a:rPr>
              <a:t>tiết</a:t>
            </a:r>
            <a:r>
              <a:rPr lang="en-US" sz="2400" b="1" i="0" dirty="0">
                <a:solidFill>
                  <a:srgbClr val="010101"/>
                </a:solidFill>
                <a:effectLst/>
                <a:latin typeface="Arial" panose="020B0604020202020204" pitchFamily="34" charset="0"/>
                <a:cs typeface="Arial" panose="020B0604020202020204" pitchFamily="34" charset="0"/>
              </a:rPr>
              <a:t> </a:t>
            </a:r>
            <a:r>
              <a:rPr lang="en-US" sz="2400" b="1" i="0" dirty="0" err="1">
                <a:solidFill>
                  <a:srgbClr val="010101"/>
                </a:solidFill>
                <a:effectLst/>
                <a:latin typeface="Arial" panose="020B0604020202020204" pitchFamily="34" charset="0"/>
                <a:cs typeface="Arial" panose="020B0604020202020204" pitchFamily="34" charset="0"/>
              </a:rPr>
              <a:t>kinh</a:t>
            </a:r>
            <a:r>
              <a:rPr lang="en-US" sz="2400" b="1" i="0" dirty="0">
                <a:solidFill>
                  <a:srgbClr val="010101"/>
                </a:solidFill>
                <a:effectLst/>
                <a:latin typeface="Arial" panose="020B0604020202020204" pitchFamily="34" charset="0"/>
                <a:cs typeface="Arial" panose="020B0604020202020204" pitchFamily="34" charset="0"/>
              </a:rPr>
              <a:t> </a:t>
            </a:r>
            <a:r>
              <a:rPr lang="en-US" sz="2400" b="1" i="0" dirty="0" err="1">
                <a:solidFill>
                  <a:srgbClr val="010101"/>
                </a:solidFill>
                <a:effectLst/>
                <a:latin typeface="Arial" panose="020B0604020202020204" pitchFamily="34" charset="0"/>
                <a:cs typeface="Arial" panose="020B0604020202020204" pitchFamily="34" charset="0"/>
              </a:rPr>
              <a:t>tế</a:t>
            </a:r>
            <a:endParaRPr lang="en-US" sz="2400" b="1" dirty="0">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xmlns="" id="{7DCF0ED9-D9E1-423D-9B4F-75AE44F48AB9}"/>
              </a:ext>
            </a:extLst>
          </p:cNvPr>
          <p:cNvSpPr txBox="1"/>
          <p:nvPr/>
        </p:nvSpPr>
        <p:spPr>
          <a:xfrm>
            <a:off x="3726547" y="4314846"/>
            <a:ext cx="1704372" cy="830997"/>
          </a:xfrm>
          <a:prstGeom prst="rect">
            <a:avLst/>
          </a:prstGeom>
          <a:noFill/>
        </p:spPr>
        <p:txBody>
          <a:bodyPr wrap="square">
            <a:spAutoFit/>
          </a:bodyPr>
          <a:lstStyle/>
          <a:p>
            <a:pPr algn="ctr"/>
            <a:r>
              <a:rPr lang="vi-VN" sz="2400" b="1" dirty="0">
                <a:solidFill>
                  <a:srgbClr val="92D050"/>
                </a:solidFill>
                <a:latin typeface="Arial" panose="020B0604020202020204" pitchFamily="34" charset="0"/>
                <a:cs typeface="Arial" panose="020B0604020202020204" pitchFamily="34" charset="0"/>
              </a:rPr>
              <a:t>C</a:t>
            </a:r>
            <a:r>
              <a:rPr lang="vi-VN" sz="2400" b="1" i="0" dirty="0">
                <a:solidFill>
                  <a:srgbClr val="92D050"/>
                </a:solidFill>
                <a:effectLst/>
                <a:latin typeface="Arial" panose="020B0604020202020204" pitchFamily="34" charset="0"/>
                <a:cs typeface="Arial" panose="020B0604020202020204" pitchFamily="34" charset="0"/>
              </a:rPr>
              <a:t>ơ quan </a:t>
            </a:r>
          </a:p>
          <a:p>
            <a:pPr algn="ctr"/>
            <a:r>
              <a:rPr lang="vi-VN" sz="2400" b="1" i="0" dirty="0">
                <a:solidFill>
                  <a:srgbClr val="92D050"/>
                </a:solidFill>
                <a:effectLst/>
                <a:latin typeface="Arial" panose="020B0604020202020204" pitchFamily="34" charset="0"/>
                <a:cs typeface="Arial" panose="020B0604020202020204" pitchFamily="34" charset="0"/>
              </a:rPr>
              <a:t>lập pháp</a:t>
            </a:r>
            <a:endParaRPr lang="en-US" sz="2400" b="1" dirty="0">
              <a:solidFill>
                <a:srgbClr val="92D050"/>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xmlns="" id="{AF414C9F-D16F-4726-8901-C5BA2CDCD2EB}"/>
              </a:ext>
            </a:extLst>
          </p:cNvPr>
          <p:cNvSpPr txBox="1"/>
          <p:nvPr/>
        </p:nvSpPr>
        <p:spPr>
          <a:xfrm>
            <a:off x="6042553" y="3567174"/>
            <a:ext cx="1782799" cy="830997"/>
          </a:xfrm>
          <a:prstGeom prst="rect">
            <a:avLst/>
          </a:prstGeom>
          <a:noFill/>
        </p:spPr>
        <p:txBody>
          <a:bodyPr wrap="square">
            <a:spAutoFit/>
          </a:bodyPr>
          <a:lstStyle/>
          <a:p>
            <a:pPr algn="ctr"/>
            <a:r>
              <a:rPr lang="vi-VN" sz="2400" b="1" dirty="0">
                <a:solidFill>
                  <a:srgbClr val="002060"/>
                </a:solidFill>
                <a:latin typeface="Arial" panose="020B0604020202020204" pitchFamily="34" charset="0"/>
                <a:cs typeface="Arial" panose="020B0604020202020204" pitchFamily="34" charset="0"/>
              </a:rPr>
              <a:t>C</a:t>
            </a:r>
            <a:r>
              <a:rPr lang="vi-VN" sz="2400" b="1" i="0" dirty="0">
                <a:solidFill>
                  <a:srgbClr val="002060"/>
                </a:solidFill>
                <a:effectLst/>
                <a:latin typeface="Arial" panose="020B0604020202020204" pitchFamily="34" charset="0"/>
                <a:cs typeface="Arial" panose="020B0604020202020204" pitchFamily="34" charset="0"/>
              </a:rPr>
              <a:t>ơ quan </a:t>
            </a:r>
          </a:p>
          <a:p>
            <a:pPr algn="ctr"/>
            <a:r>
              <a:rPr lang="vi-VN" sz="2400" b="1" dirty="0">
                <a:solidFill>
                  <a:srgbClr val="002060"/>
                </a:solidFill>
                <a:latin typeface="Arial" panose="020B0604020202020204" pitchFamily="34" charset="0"/>
                <a:cs typeface="Arial" panose="020B0604020202020204" pitchFamily="34" charset="0"/>
              </a:rPr>
              <a:t>hành</a:t>
            </a:r>
            <a:r>
              <a:rPr lang="vi-VN" sz="2400" b="1" i="0" dirty="0">
                <a:solidFill>
                  <a:srgbClr val="002060"/>
                </a:solidFill>
                <a:effectLst/>
                <a:latin typeface="Arial" panose="020B0604020202020204" pitchFamily="34" charset="0"/>
                <a:cs typeface="Arial" panose="020B0604020202020204" pitchFamily="34" charset="0"/>
              </a:rPr>
              <a:t> pháp</a:t>
            </a:r>
            <a:endParaRPr lang="en-US" sz="2400" b="1" dirty="0">
              <a:solidFill>
                <a:srgbClr val="002060"/>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xmlns="" id="{E62E9DD4-981E-4E97-A181-AFDB8C8CD1E9}"/>
              </a:ext>
            </a:extLst>
          </p:cNvPr>
          <p:cNvSpPr txBox="1"/>
          <p:nvPr/>
        </p:nvSpPr>
        <p:spPr>
          <a:xfrm>
            <a:off x="8494469" y="2666176"/>
            <a:ext cx="1704372" cy="830997"/>
          </a:xfrm>
          <a:prstGeom prst="rect">
            <a:avLst/>
          </a:prstGeom>
          <a:noFill/>
        </p:spPr>
        <p:txBody>
          <a:bodyPr wrap="square">
            <a:spAutoFit/>
          </a:bodyPr>
          <a:lstStyle/>
          <a:p>
            <a:pPr algn="ctr"/>
            <a:r>
              <a:rPr lang="vi-VN" sz="2400" b="1" dirty="0">
                <a:solidFill>
                  <a:srgbClr val="0070C0"/>
                </a:solidFill>
                <a:latin typeface="Arial" panose="020B0604020202020204" pitchFamily="34" charset="0"/>
                <a:cs typeface="Arial" panose="020B0604020202020204" pitchFamily="34" charset="0"/>
              </a:rPr>
              <a:t>C</a:t>
            </a:r>
            <a:r>
              <a:rPr lang="vi-VN" sz="2400" b="1" i="0" dirty="0">
                <a:solidFill>
                  <a:srgbClr val="0070C0"/>
                </a:solidFill>
                <a:effectLst/>
                <a:latin typeface="Arial" panose="020B0604020202020204" pitchFamily="34" charset="0"/>
                <a:cs typeface="Arial" panose="020B0604020202020204" pitchFamily="34" charset="0"/>
              </a:rPr>
              <a:t>ơ quan </a:t>
            </a:r>
          </a:p>
          <a:p>
            <a:pPr algn="ctr"/>
            <a:r>
              <a:rPr lang="vi-VN" sz="2400" b="1" dirty="0">
                <a:solidFill>
                  <a:srgbClr val="0070C0"/>
                </a:solidFill>
                <a:latin typeface="Arial" panose="020B0604020202020204" pitchFamily="34" charset="0"/>
                <a:cs typeface="Arial" panose="020B0604020202020204" pitchFamily="34" charset="0"/>
              </a:rPr>
              <a:t>tư</a:t>
            </a:r>
            <a:r>
              <a:rPr lang="vi-VN" sz="2400" b="1" i="0" dirty="0">
                <a:solidFill>
                  <a:srgbClr val="0070C0"/>
                </a:solidFill>
                <a:effectLst/>
                <a:latin typeface="Arial" panose="020B0604020202020204" pitchFamily="34" charset="0"/>
                <a:cs typeface="Arial" panose="020B0604020202020204" pitchFamily="34" charset="0"/>
              </a:rPr>
              <a:t> pháp</a:t>
            </a:r>
            <a:endParaRPr lang="en-US" sz="2400" b="1" dirty="0">
              <a:solidFill>
                <a:srgbClr val="0070C0"/>
              </a:solidFill>
              <a:latin typeface="Arial" panose="020B0604020202020204" pitchFamily="34" charset="0"/>
              <a:cs typeface="Arial" panose="020B0604020202020204" pitchFamily="34" charset="0"/>
            </a:endParaRPr>
          </a:p>
        </p:txBody>
      </p:sp>
      <p:pic>
        <p:nvPicPr>
          <p:cNvPr id="23554" name="Picture 2">
            <a:extLst>
              <a:ext uri="{FF2B5EF4-FFF2-40B4-BE49-F238E27FC236}">
                <a16:creationId xmlns:a16="http://schemas.microsoft.com/office/drawing/2014/main" xmlns="" id="{A6BBCBF9-3D97-40BF-8EC4-CC9A290D163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44062" y="5444352"/>
            <a:ext cx="2414587"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4">
            <a:extLst>
              <a:ext uri="{FF2B5EF4-FFF2-40B4-BE49-F238E27FC236}">
                <a16:creationId xmlns:a16="http://schemas.microsoft.com/office/drawing/2014/main" xmlns="" id="{E1CE86E1-5B66-4B09-8E12-04E561BC22B7}"/>
              </a:ext>
            </a:extLst>
          </p:cNvPr>
          <p:cNvSpPr/>
          <p:nvPr/>
        </p:nvSpPr>
        <p:spPr bwMode="auto">
          <a:xfrm rot="10800000">
            <a:off x="7238594" y="4138749"/>
            <a:ext cx="2805292" cy="1253307"/>
          </a:xfrm>
          <a:prstGeom prst="rect">
            <a:avLst/>
          </a:prstGeom>
          <a:gradFill flip="none" rotWithShape="1">
            <a:gsLst>
              <a:gs pos="100000">
                <a:sysClr val="window" lastClr="FFFFFF">
                  <a:lumMod val="87000"/>
                </a:sysClr>
              </a:gs>
              <a:gs pos="0">
                <a:srgbClr val="4F81BD">
                  <a:tint val="23500"/>
                  <a:satMod val="160000"/>
                  <a:alpha val="0"/>
                </a:srgbClr>
              </a:gs>
            </a:gsLst>
            <a:lin ang="10800000" scaled="1"/>
            <a:tileRect/>
          </a:gradFill>
          <a:ln w="25400" cap="flat" cmpd="sng" algn="ctr">
            <a:noFill/>
            <a:prstDash val="solid"/>
          </a:ln>
          <a:effectLst/>
        </p:spPr>
        <p:txBody>
          <a:bodyPr anchor="ctr"/>
          <a:lstStyle/>
          <a:p>
            <a:pPr algn="ctr">
              <a:defRPr/>
            </a:pPr>
            <a:endParaRPr lang="en-US" sz="1600" kern="0">
              <a:solidFill>
                <a:prstClr val="white"/>
              </a:solidFill>
              <a:latin typeface="Calibri"/>
            </a:endParaRPr>
          </a:p>
        </p:txBody>
      </p:sp>
      <p:sp>
        <p:nvSpPr>
          <p:cNvPr id="24" name="Rectangle 34">
            <a:extLst>
              <a:ext uri="{FF2B5EF4-FFF2-40B4-BE49-F238E27FC236}">
                <a16:creationId xmlns:a16="http://schemas.microsoft.com/office/drawing/2014/main" xmlns="" id="{1FB492DF-80F2-4058-B7E4-F6D0730F4B60}"/>
              </a:ext>
            </a:extLst>
          </p:cNvPr>
          <p:cNvSpPr/>
          <p:nvPr/>
        </p:nvSpPr>
        <p:spPr bwMode="auto">
          <a:xfrm>
            <a:off x="2148408" y="4122165"/>
            <a:ext cx="2805292" cy="1253307"/>
          </a:xfrm>
          <a:prstGeom prst="rect">
            <a:avLst/>
          </a:prstGeom>
          <a:gradFill flip="none" rotWithShape="1">
            <a:gsLst>
              <a:gs pos="100000">
                <a:sysClr val="window" lastClr="FFFFFF">
                  <a:lumMod val="87000"/>
                </a:sysClr>
              </a:gs>
              <a:gs pos="0">
                <a:srgbClr val="4F81BD">
                  <a:tint val="23500"/>
                  <a:satMod val="160000"/>
                  <a:alpha val="0"/>
                </a:srgbClr>
              </a:gs>
            </a:gsLst>
            <a:lin ang="10800000" scaled="1"/>
            <a:tileRect/>
          </a:gradFill>
          <a:ln w="25400" cap="flat" cmpd="sng" algn="ctr">
            <a:noFill/>
            <a:prstDash val="solid"/>
          </a:ln>
          <a:effectLst/>
        </p:spPr>
        <p:txBody>
          <a:bodyPr anchor="ctr"/>
          <a:lstStyle/>
          <a:p>
            <a:pPr algn="ctr">
              <a:defRPr/>
            </a:pPr>
            <a:endParaRPr lang="en-US" sz="1600" kern="0">
              <a:solidFill>
                <a:prstClr val="white"/>
              </a:solidFill>
              <a:latin typeface="Calibri"/>
            </a:endParaRPr>
          </a:p>
        </p:txBody>
      </p:sp>
      <p:sp>
        <p:nvSpPr>
          <p:cNvPr id="20" name="Rectangle 42">
            <a:extLst>
              <a:ext uri="{FF2B5EF4-FFF2-40B4-BE49-F238E27FC236}">
                <a16:creationId xmlns:a16="http://schemas.microsoft.com/office/drawing/2014/main" xmlns="" id="{2DBC7A46-F30D-4C99-AB99-277B34641A20}"/>
              </a:ext>
            </a:extLst>
          </p:cNvPr>
          <p:cNvSpPr/>
          <p:nvPr/>
        </p:nvSpPr>
        <p:spPr bwMode="auto">
          <a:xfrm>
            <a:off x="5943600" y="2086203"/>
            <a:ext cx="4113212" cy="1238250"/>
          </a:xfrm>
          <a:prstGeom prst="rect">
            <a:avLst/>
          </a:prstGeom>
          <a:gradFill flip="none" rotWithShape="1">
            <a:gsLst>
              <a:gs pos="26300">
                <a:srgbClr val="F7D1D5">
                  <a:alpha val="93000"/>
                </a:srgbClr>
              </a:gs>
              <a:gs pos="0">
                <a:srgbClr val="FFC9C9"/>
              </a:gs>
              <a:gs pos="100000">
                <a:srgbClr val="4F81BD">
                  <a:tint val="23500"/>
                  <a:satMod val="160000"/>
                  <a:alpha val="0"/>
                </a:srgbClr>
              </a:gs>
            </a:gsLst>
            <a:lin ang="10800000" scaled="1"/>
            <a:tileRect/>
          </a:gradFill>
          <a:ln w="25400" cap="flat" cmpd="sng" algn="ctr">
            <a:noFill/>
            <a:prstDash val="solid"/>
          </a:ln>
          <a:effectLst/>
        </p:spPr>
        <p:txBody>
          <a:bodyPr anchor="ctr"/>
          <a:lstStyle/>
          <a:p>
            <a:pPr algn="ctr">
              <a:defRPr/>
            </a:pPr>
            <a:r>
              <a:rPr kumimoji="0" lang="pt-PT" sz="2400" b="1" i="0" u="none" strike="noStrike" kern="1200" cap="none" spc="0" normalizeH="0" baseline="0" noProof="0" dirty="0">
                <a:ln>
                  <a:noFill/>
                </a:ln>
                <a:solidFill>
                  <a:srgbClr val="0000FF"/>
                </a:solidFill>
                <a:effectLst/>
                <a:uLnTx/>
                <a:uFillTx/>
                <a:latin typeface="Arial"/>
                <a:ea typeface="Arial Unicode MS"/>
                <a:cs typeface="+mn-cs"/>
              </a:rPr>
              <a:t>Thị </a:t>
            </a:r>
            <a:endParaRPr kumimoji="0" lang="vi-VN" sz="2400" b="1" i="0" u="none" strike="noStrike" kern="1200" cap="none" spc="0" normalizeH="0" baseline="0" noProof="0" dirty="0">
              <a:ln>
                <a:noFill/>
              </a:ln>
              <a:solidFill>
                <a:srgbClr val="0000FF"/>
              </a:solidFill>
              <a:effectLst/>
              <a:uLnTx/>
              <a:uFillTx/>
              <a:latin typeface="Arial"/>
              <a:ea typeface="Arial Unicode MS"/>
              <a:cs typeface="+mn-cs"/>
            </a:endParaRPr>
          </a:p>
          <a:p>
            <a:pPr algn="ctr">
              <a:defRPr/>
            </a:pPr>
            <a:r>
              <a:rPr kumimoji="0" lang="vi-VN" sz="2400" b="1" i="0" u="none" strike="noStrike" kern="1200" cap="none" spc="0" normalizeH="0" baseline="0" noProof="0" dirty="0">
                <a:ln>
                  <a:noFill/>
                </a:ln>
                <a:solidFill>
                  <a:srgbClr val="0000FF"/>
                </a:solidFill>
                <a:effectLst/>
                <a:uLnTx/>
                <a:uFillTx/>
                <a:latin typeface="Arial"/>
                <a:ea typeface="Arial Unicode MS"/>
                <a:cs typeface="+mn-cs"/>
              </a:rPr>
              <a:t> </a:t>
            </a:r>
            <a:r>
              <a:rPr kumimoji="0" lang="pt-PT" sz="2400" b="1" i="0" u="none" strike="noStrike" kern="1200" cap="none" spc="0" normalizeH="0" baseline="0" noProof="0" dirty="0">
                <a:ln>
                  <a:noFill/>
                </a:ln>
                <a:solidFill>
                  <a:srgbClr val="0000FF"/>
                </a:solidFill>
                <a:effectLst/>
                <a:uLnTx/>
                <a:uFillTx/>
                <a:latin typeface="Arial"/>
                <a:ea typeface="Arial Unicode MS"/>
                <a:cs typeface="+mn-cs"/>
              </a:rPr>
              <a:t>trường</a:t>
            </a:r>
            <a:endParaRPr lang="en-US" sz="2400" b="1" kern="0" dirty="0">
              <a:solidFill>
                <a:srgbClr val="0000FF"/>
              </a:solidFill>
              <a:latin typeface="Calibri"/>
            </a:endParaRPr>
          </a:p>
        </p:txBody>
      </p:sp>
      <p:cxnSp>
        <p:nvCxnSpPr>
          <p:cNvPr id="6150" name="Straight Arrow Connector 52">
            <a:extLst>
              <a:ext uri="{FF2B5EF4-FFF2-40B4-BE49-F238E27FC236}">
                <a16:creationId xmlns:a16="http://schemas.microsoft.com/office/drawing/2014/main" xmlns="" id="{47BDE6D9-9B1F-47CD-BBD2-73E260D593EE}"/>
              </a:ext>
            </a:extLst>
          </p:cNvPr>
          <p:cNvCxnSpPr>
            <a:cxnSpLocks noChangeShapeType="1"/>
          </p:cNvCxnSpPr>
          <p:nvPr/>
        </p:nvCxnSpPr>
        <p:spPr bwMode="auto">
          <a:xfrm>
            <a:off x="5668963" y="2705100"/>
            <a:ext cx="1717675" cy="0"/>
          </a:xfrm>
          <a:prstGeom prst="straightConnector1">
            <a:avLst/>
          </a:prstGeom>
          <a:noFill/>
          <a:ln w="12700" algn="ctr">
            <a:solidFill>
              <a:schemeClr val="accent2">
                <a:lumMod val="40000"/>
                <a:lumOff val="60000"/>
              </a:schemeClr>
            </a:solidFill>
            <a:prstDash val="sysDash"/>
            <a:round/>
            <a:headEnd/>
            <a:tailEnd type="arrow" w="med" len="med"/>
          </a:ln>
          <a:extLst>
            <a:ext uri="{909E8E84-426E-40DD-AFC4-6F175D3DCCD1}">
              <a14:hiddenFill xmlns:a14="http://schemas.microsoft.com/office/drawing/2010/main">
                <a:noFill/>
              </a14:hiddenFill>
            </a:ext>
          </a:extLst>
        </p:spPr>
      </p:cxnSp>
      <p:cxnSp>
        <p:nvCxnSpPr>
          <p:cNvPr id="6149" name="Straight Arrow Connector 61">
            <a:extLst>
              <a:ext uri="{FF2B5EF4-FFF2-40B4-BE49-F238E27FC236}">
                <a16:creationId xmlns:a16="http://schemas.microsoft.com/office/drawing/2014/main" xmlns="" id="{906A35C4-ECF6-4374-9D7A-D728FC50A13F}"/>
              </a:ext>
            </a:extLst>
          </p:cNvPr>
          <p:cNvCxnSpPr>
            <a:cxnSpLocks noChangeShapeType="1"/>
          </p:cNvCxnSpPr>
          <p:nvPr/>
        </p:nvCxnSpPr>
        <p:spPr bwMode="auto">
          <a:xfrm flipH="1">
            <a:off x="3584575" y="4733925"/>
            <a:ext cx="2084388" cy="0"/>
          </a:xfrm>
          <a:prstGeom prst="straightConnector1">
            <a:avLst/>
          </a:prstGeom>
          <a:noFill/>
          <a:ln w="12700" algn="ctr">
            <a:solidFill>
              <a:schemeClr val="tx1">
                <a:lumMod val="75000"/>
                <a:lumOff val="25000"/>
              </a:schemeClr>
            </a:solidFill>
            <a:prstDash val="sysDash"/>
            <a:round/>
            <a:headEnd/>
            <a:tailEnd type="arrow" w="med" len="med"/>
          </a:ln>
          <a:extLst>
            <a:ext uri="{909E8E84-426E-40DD-AFC4-6F175D3DCCD1}">
              <a14:hiddenFill xmlns:a14="http://schemas.microsoft.com/office/drawing/2010/main">
                <a:noFill/>
              </a14:hiddenFill>
            </a:ext>
          </a:extLst>
        </p:spPr>
      </p:cxnSp>
      <p:cxnSp>
        <p:nvCxnSpPr>
          <p:cNvPr id="6151" name="Straight Arrow Connector 53">
            <a:extLst>
              <a:ext uri="{FF2B5EF4-FFF2-40B4-BE49-F238E27FC236}">
                <a16:creationId xmlns:a16="http://schemas.microsoft.com/office/drawing/2014/main" xmlns="" id="{529D70A3-FE81-4D08-BD0E-4AD0ADC7D663}"/>
              </a:ext>
            </a:extLst>
          </p:cNvPr>
          <p:cNvCxnSpPr>
            <a:cxnSpLocks noChangeShapeType="1"/>
          </p:cNvCxnSpPr>
          <p:nvPr/>
        </p:nvCxnSpPr>
        <p:spPr bwMode="auto">
          <a:xfrm>
            <a:off x="6340476" y="4687888"/>
            <a:ext cx="2060575" cy="0"/>
          </a:xfrm>
          <a:prstGeom prst="straightConnector1">
            <a:avLst/>
          </a:prstGeom>
          <a:noFill/>
          <a:ln w="12700" algn="ctr">
            <a:solidFill>
              <a:schemeClr val="tx1">
                <a:lumMod val="75000"/>
                <a:lumOff val="25000"/>
              </a:schemeClr>
            </a:solidFill>
            <a:prstDash val="sysDash"/>
            <a:round/>
            <a:headEnd/>
            <a:tailEnd type="arrow" w="med" len="med"/>
          </a:ln>
          <a:extLst>
            <a:ext uri="{909E8E84-426E-40DD-AFC4-6F175D3DCCD1}">
              <a14:hiddenFill xmlns:a14="http://schemas.microsoft.com/office/drawing/2010/main">
                <a:noFill/>
              </a14:hiddenFill>
            </a:ext>
          </a:extLst>
        </p:spPr>
      </p:cxnSp>
      <p:grpSp>
        <p:nvGrpSpPr>
          <p:cNvPr id="9" name="Group 5">
            <a:extLst>
              <a:ext uri="{FF2B5EF4-FFF2-40B4-BE49-F238E27FC236}">
                <a16:creationId xmlns:a16="http://schemas.microsoft.com/office/drawing/2014/main" xmlns="" id="{139495C9-AF8D-4B41-BEDE-0D034B9DB8C3}"/>
              </a:ext>
            </a:extLst>
          </p:cNvPr>
          <p:cNvGrpSpPr/>
          <p:nvPr/>
        </p:nvGrpSpPr>
        <p:grpSpPr bwMode="auto">
          <a:xfrm>
            <a:off x="3692254" y="1676400"/>
            <a:ext cx="4708504" cy="4051300"/>
            <a:chOff x="360219" y="1105852"/>
            <a:chExt cx="5371668" cy="4622163"/>
          </a:xfrm>
          <a:effectLst>
            <a:reflection blurRad="6350" stA="50000" endA="300" endPos="8000" dist="50800" dir="5400000" sy="-100000" algn="bl" rotWithShape="0"/>
          </a:effectLst>
        </p:grpSpPr>
        <p:sp>
          <p:nvSpPr>
            <p:cNvPr id="13" name="Isosceles Triangle 32">
              <a:extLst>
                <a:ext uri="{FF2B5EF4-FFF2-40B4-BE49-F238E27FC236}">
                  <a16:creationId xmlns:a16="http://schemas.microsoft.com/office/drawing/2014/main" xmlns="" id="{5E587DB7-F9CC-4287-B8A8-6E2B98F99ACF}"/>
                </a:ext>
              </a:extLst>
            </p:cNvPr>
            <p:cNvSpPr/>
            <p:nvPr/>
          </p:nvSpPr>
          <p:spPr>
            <a:xfrm>
              <a:off x="360219" y="3480761"/>
              <a:ext cx="2704379" cy="2247254"/>
            </a:xfrm>
            <a:custGeom>
              <a:avLst/>
              <a:gdLst/>
              <a:ahLst/>
              <a:cxnLst/>
              <a:rect l="l" t="t" r="r" b="b"/>
              <a:pathLst>
                <a:path w="2704379" h="2247254">
                  <a:moveTo>
                    <a:pt x="1304674" y="0"/>
                  </a:moveTo>
                  <a:lnTo>
                    <a:pt x="2704379" y="2918"/>
                  </a:lnTo>
                  <a:lnTo>
                    <a:pt x="2704379" y="2247254"/>
                  </a:lnTo>
                  <a:lnTo>
                    <a:pt x="0" y="2247254"/>
                  </a:lnTo>
                  <a:close/>
                </a:path>
              </a:pathLst>
            </a:custGeom>
            <a:solidFill>
              <a:srgbClr val="CC0066"/>
            </a:solidFill>
            <a:ln w="25400" cap="flat" cmpd="sng" algn="ctr">
              <a:noFill/>
              <a:prstDash val="solid"/>
            </a:ln>
            <a:effectLst/>
          </p:spPr>
          <p:txBody>
            <a:bodyPr anchor="ctr"/>
            <a:lstStyle/>
            <a:p>
              <a:pPr algn="ctr">
                <a:defRPr/>
              </a:pPr>
              <a:endParaRPr lang="en-US" sz="1600" kern="0" dirty="0">
                <a:solidFill>
                  <a:prstClr val="white"/>
                </a:solidFill>
                <a:latin typeface="Calibri"/>
              </a:endParaRPr>
            </a:p>
          </p:txBody>
        </p:sp>
        <p:sp>
          <p:nvSpPr>
            <p:cNvPr id="14" name="Isosceles Triangle 32">
              <a:extLst>
                <a:ext uri="{FF2B5EF4-FFF2-40B4-BE49-F238E27FC236}">
                  <a16:creationId xmlns:a16="http://schemas.microsoft.com/office/drawing/2014/main" xmlns="" id="{E243D913-9E45-428F-9126-EDF64A0BED0B}"/>
                </a:ext>
              </a:extLst>
            </p:cNvPr>
            <p:cNvSpPr/>
            <p:nvPr/>
          </p:nvSpPr>
          <p:spPr>
            <a:xfrm>
              <a:off x="1693647" y="1105852"/>
              <a:ext cx="2694853" cy="2323149"/>
            </a:xfrm>
            <a:custGeom>
              <a:avLst/>
              <a:gdLst/>
              <a:ahLst/>
              <a:cxnLst/>
              <a:rect l="l" t="t" r="r" b="b"/>
              <a:pathLst>
                <a:path w="2694853" h="2323149">
                  <a:moveTo>
                    <a:pt x="1347426" y="0"/>
                  </a:moveTo>
                  <a:lnTo>
                    <a:pt x="2694853" y="2323149"/>
                  </a:lnTo>
                  <a:lnTo>
                    <a:pt x="0" y="2323149"/>
                  </a:lnTo>
                  <a:close/>
                </a:path>
              </a:pathLst>
            </a:custGeom>
            <a:solidFill>
              <a:srgbClr val="0033CC"/>
            </a:solidFill>
            <a:ln w="25400" cap="flat" cmpd="sng" algn="ctr">
              <a:noFill/>
              <a:prstDash val="solid"/>
            </a:ln>
            <a:effectLst/>
          </p:spPr>
          <p:txBody>
            <a:bodyPr anchor="ctr"/>
            <a:lstStyle/>
            <a:p>
              <a:pPr algn="ctr">
                <a:defRPr/>
              </a:pPr>
              <a:endParaRPr lang="en-US" sz="1600" kern="0">
                <a:solidFill>
                  <a:prstClr val="white"/>
                </a:solidFill>
                <a:latin typeface="Calibri"/>
              </a:endParaRPr>
            </a:p>
          </p:txBody>
        </p:sp>
        <p:sp>
          <p:nvSpPr>
            <p:cNvPr id="15" name="Isosceles Triangle 32">
              <a:extLst>
                <a:ext uri="{FF2B5EF4-FFF2-40B4-BE49-F238E27FC236}">
                  <a16:creationId xmlns:a16="http://schemas.microsoft.com/office/drawing/2014/main" xmlns="" id="{F0021FFB-49A2-471A-9401-ACCF82093750}"/>
                </a:ext>
              </a:extLst>
            </p:cNvPr>
            <p:cNvSpPr/>
            <p:nvPr/>
          </p:nvSpPr>
          <p:spPr>
            <a:xfrm flipH="1">
              <a:off x="3110635" y="3480509"/>
              <a:ext cx="2621252" cy="2247254"/>
            </a:xfrm>
            <a:custGeom>
              <a:avLst/>
              <a:gdLst>
                <a:gd name="connsiteX0" fmla="*/ 1304674 w 2704379"/>
                <a:gd name="connsiteY0" fmla="*/ 0 h 2247254"/>
                <a:gd name="connsiteX1" fmla="*/ 2621252 w 2704379"/>
                <a:gd name="connsiteY1" fmla="*/ 8459 h 2247254"/>
                <a:gd name="connsiteX2" fmla="*/ 2704379 w 2704379"/>
                <a:gd name="connsiteY2" fmla="*/ 2247254 h 2247254"/>
                <a:gd name="connsiteX3" fmla="*/ 0 w 2704379"/>
                <a:gd name="connsiteY3" fmla="*/ 2247254 h 2247254"/>
                <a:gd name="connsiteX4" fmla="*/ 1304674 w 2704379"/>
                <a:gd name="connsiteY4" fmla="*/ 0 h 2247254"/>
                <a:gd name="connsiteX0" fmla="*/ 1304674 w 2621252"/>
                <a:gd name="connsiteY0" fmla="*/ 0 h 2247254"/>
                <a:gd name="connsiteX1" fmla="*/ 2621252 w 2621252"/>
                <a:gd name="connsiteY1" fmla="*/ 8459 h 2247254"/>
                <a:gd name="connsiteX2" fmla="*/ 2610168 w 2621252"/>
                <a:gd name="connsiteY2" fmla="*/ 2247254 h 2247254"/>
                <a:gd name="connsiteX3" fmla="*/ 0 w 2621252"/>
                <a:gd name="connsiteY3" fmla="*/ 2247254 h 2247254"/>
                <a:gd name="connsiteX4" fmla="*/ 1304674 w 2621252"/>
                <a:gd name="connsiteY4" fmla="*/ 0 h 2247254"/>
                <a:gd name="connsiteX0" fmla="*/ 1304674 w 2627464"/>
                <a:gd name="connsiteY0" fmla="*/ 0 h 2247254"/>
                <a:gd name="connsiteX1" fmla="*/ 2621252 w 2627464"/>
                <a:gd name="connsiteY1" fmla="*/ 8459 h 2247254"/>
                <a:gd name="connsiteX2" fmla="*/ 2626793 w 2627464"/>
                <a:gd name="connsiteY2" fmla="*/ 2241712 h 2247254"/>
                <a:gd name="connsiteX3" fmla="*/ 0 w 2627464"/>
                <a:gd name="connsiteY3" fmla="*/ 2247254 h 2247254"/>
                <a:gd name="connsiteX4" fmla="*/ 1304674 w 2627464"/>
                <a:gd name="connsiteY4" fmla="*/ 0 h 2247254"/>
                <a:gd name="connsiteX0" fmla="*/ 1304674 w 2621252"/>
                <a:gd name="connsiteY0" fmla="*/ 0 h 2247254"/>
                <a:gd name="connsiteX1" fmla="*/ 2621252 w 2621252"/>
                <a:gd name="connsiteY1" fmla="*/ 8459 h 2247254"/>
                <a:gd name="connsiteX2" fmla="*/ 2615709 w 2621252"/>
                <a:gd name="connsiteY2" fmla="*/ 2247254 h 2247254"/>
                <a:gd name="connsiteX3" fmla="*/ 0 w 2621252"/>
                <a:gd name="connsiteY3" fmla="*/ 2247254 h 2247254"/>
                <a:gd name="connsiteX4" fmla="*/ 1304674 w 2621252"/>
                <a:gd name="connsiteY4" fmla="*/ 0 h 2247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21252" h="2247254">
                  <a:moveTo>
                    <a:pt x="1304674" y="0"/>
                  </a:moveTo>
                  <a:lnTo>
                    <a:pt x="2621252" y="8459"/>
                  </a:lnTo>
                  <a:cubicBezTo>
                    <a:pt x="2617557" y="754724"/>
                    <a:pt x="2619404" y="1500989"/>
                    <a:pt x="2615709" y="2247254"/>
                  </a:cubicBezTo>
                  <a:lnTo>
                    <a:pt x="0" y="2247254"/>
                  </a:lnTo>
                  <a:lnTo>
                    <a:pt x="1304674" y="0"/>
                  </a:lnTo>
                  <a:close/>
                </a:path>
              </a:pathLst>
            </a:custGeom>
            <a:solidFill>
              <a:srgbClr val="008000"/>
            </a:solidFill>
            <a:ln w="25400" cap="flat" cmpd="sng" algn="ctr">
              <a:noFill/>
              <a:prstDash val="solid"/>
            </a:ln>
            <a:effectLst/>
          </p:spPr>
          <p:txBody>
            <a:bodyPr anchor="ctr"/>
            <a:lstStyle/>
            <a:p>
              <a:pPr algn="ctr">
                <a:defRPr/>
              </a:pPr>
              <a:endParaRPr lang="en-US" sz="1600" kern="0">
                <a:solidFill>
                  <a:prstClr val="white"/>
                </a:solidFill>
                <a:latin typeface="Calibri"/>
              </a:endParaRPr>
            </a:p>
          </p:txBody>
        </p:sp>
      </p:grpSp>
      <p:sp>
        <p:nvSpPr>
          <p:cNvPr id="23" name="TextBox 22">
            <a:extLst>
              <a:ext uri="{FF2B5EF4-FFF2-40B4-BE49-F238E27FC236}">
                <a16:creationId xmlns:a16="http://schemas.microsoft.com/office/drawing/2014/main" xmlns="" id="{340588C0-D4EC-4AF1-849C-F9F815AAA4E9}"/>
              </a:ext>
            </a:extLst>
          </p:cNvPr>
          <p:cNvSpPr txBox="1"/>
          <p:nvPr/>
        </p:nvSpPr>
        <p:spPr>
          <a:xfrm>
            <a:off x="1490199" y="325065"/>
            <a:ext cx="9186203" cy="830997"/>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Đen"/>
              </a:rPr>
              <a:t>4.2.2.3. Độc quyền nhà nước trở thành công cụ để nhà nước điều tiết nền kinh tế</a:t>
            </a:r>
          </a:p>
        </p:txBody>
      </p:sp>
      <p:sp>
        <p:nvSpPr>
          <p:cNvPr id="25" name="TextBox 24">
            <a:extLst>
              <a:ext uri="{FF2B5EF4-FFF2-40B4-BE49-F238E27FC236}">
                <a16:creationId xmlns:a16="http://schemas.microsoft.com/office/drawing/2014/main" xmlns="" id="{5186A525-4041-42B1-B963-EB5D5C9DE4A5}"/>
              </a:ext>
            </a:extLst>
          </p:cNvPr>
          <p:cNvSpPr txBox="1"/>
          <p:nvPr/>
        </p:nvSpPr>
        <p:spPr>
          <a:xfrm>
            <a:off x="4330305" y="1222736"/>
            <a:ext cx="3365896" cy="461665"/>
          </a:xfrm>
          <a:prstGeom prst="rect">
            <a:avLst/>
          </a:prstGeom>
          <a:noFill/>
        </p:spPr>
        <p:txBody>
          <a:bodyPr wrap="square">
            <a:spAutoFit/>
          </a:bodyPr>
          <a:lstStyle/>
          <a:p>
            <a:pPr marL="342900" indent="-342900">
              <a:buFont typeface="Wingdings" panose="05000000000000000000" pitchFamily="2" charset="2"/>
              <a:buChar char="v"/>
            </a:pPr>
            <a:r>
              <a:rPr lang="vi-VN" sz="2400" b="1" i="0" dirty="0">
                <a:solidFill>
                  <a:srgbClr val="010101"/>
                </a:solidFill>
                <a:effectLst/>
                <a:latin typeface="Arial" panose="020B0604020202020204" pitchFamily="34" charset="0"/>
                <a:cs typeface="Arial" panose="020B0604020202020204" pitchFamily="34" charset="0"/>
              </a:rPr>
              <a:t>Cơ chế điều tiết </a:t>
            </a:r>
            <a:endParaRPr lang="en-US" sz="2400" b="1" dirty="0">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xmlns="" id="{E0678BF6-63BB-413F-B20F-8C68F2307BD5}"/>
              </a:ext>
            </a:extLst>
          </p:cNvPr>
          <p:cNvSpPr txBox="1"/>
          <p:nvPr/>
        </p:nvSpPr>
        <p:spPr>
          <a:xfrm>
            <a:off x="8387538" y="4232572"/>
            <a:ext cx="1656054" cy="1200329"/>
          </a:xfrm>
          <a:prstGeom prst="rect">
            <a:avLst/>
          </a:prstGeom>
          <a:noFill/>
        </p:spPr>
        <p:txBody>
          <a:bodyPr wrap="square">
            <a:spAutoFit/>
          </a:bodyPr>
          <a:lstStyle/>
          <a:p>
            <a:pPr algn="ctr"/>
            <a:r>
              <a:rPr kumimoji="0" lang="pt-PT" sz="2400" b="1" i="0" u="none" strike="noStrike" kern="1200" cap="none" spc="0" normalizeH="0" baseline="0" noProof="0" dirty="0">
                <a:ln>
                  <a:noFill/>
                </a:ln>
                <a:solidFill>
                  <a:srgbClr val="008000"/>
                </a:solidFill>
                <a:effectLst/>
                <a:uLnTx/>
                <a:uFillTx/>
                <a:latin typeface="Arial"/>
                <a:ea typeface="Arial Unicode MS"/>
                <a:cs typeface="+mn-cs"/>
              </a:rPr>
              <a:t>Độc quyền </a:t>
            </a:r>
            <a:endParaRPr kumimoji="0" lang="vi-VN" sz="2400" b="1" i="0" u="none" strike="noStrike" kern="1200" cap="none" spc="0" normalizeH="0" baseline="0" noProof="0" dirty="0">
              <a:ln>
                <a:noFill/>
              </a:ln>
              <a:solidFill>
                <a:srgbClr val="008000"/>
              </a:solidFill>
              <a:effectLst/>
              <a:uLnTx/>
              <a:uFillTx/>
              <a:latin typeface="Arial"/>
              <a:ea typeface="Arial Unicode MS"/>
              <a:cs typeface="+mn-cs"/>
            </a:endParaRPr>
          </a:p>
          <a:p>
            <a:pPr algn="ctr"/>
            <a:r>
              <a:rPr kumimoji="0" lang="pt-PT" sz="2400" b="1" i="0" u="none" strike="noStrike" kern="1200" cap="none" spc="0" normalizeH="0" baseline="0" noProof="0" dirty="0">
                <a:ln>
                  <a:noFill/>
                </a:ln>
                <a:solidFill>
                  <a:srgbClr val="008000"/>
                </a:solidFill>
                <a:effectLst/>
                <a:uLnTx/>
                <a:uFillTx/>
                <a:latin typeface="Arial"/>
                <a:ea typeface="Arial Unicode MS"/>
                <a:cs typeface="+mn-cs"/>
              </a:rPr>
              <a:t>tư nhân </a:t>
            </a:r>
            <a:endParaRPr lang="en-US" sz="2400" b="1" dirty="0">
              <a:solidFill>
                <a:srgbClr val="008000"/>
              </a:solidFill>
            </a:endParaRPr>
          </a:p>
        </p:txBody>
      </p:sp>
      <p:sp>
        <p:nvSpPr>
          <p:cNvPr id="29" name="TextBox 28">
            <a:extLst>
              <a:ext uri="{FF2B5EF4-FFF2-40B4-BE49-F238E27FC236}">
                <a16:creationId xmlns:a16="http://schemas.microsoft.com/office/drawing/2014/main" xmlns="" id="{6D1DC5EB-5AF0-4795-9AD1-9EDC153090DC}"/>
              </a:ext>
            </a:extLst>
          </p:cNvPr>
          <p:cNvSpPr txBox="1"/>
          <p:nvPr/>
        </p:nvSpPr>
        <p:spPr>
          <a:xfrm>
            <a:off x="2191220" y="4232572"/>
            <a:ext cx="1500740" cy="1200329"/>
          </a:xfrm>
          <a:prstGeom prst="rect">
            <a:avLst/>
          </a:prstGeom>
          <a:noFill/>
        </p:spPr>
        <p:txBody>
          <a:bodyPr wrap="square">
            <a:spAutoFit/>
          </a:bodyPr>
          <a:lstStyle/>
          <a:p>
            <a:pPr algn="ctr"/>
            <a:r>
              <a:rPr kumimoji="0" lang="pt-PT" sz="2400" b="1" i="0" u="none" strike="noStrike" kern="1200" cap="none" spc="0" normalizeH="0" baseline="0" noProof="0" dirty="0">
                <a:ln>
                  <a:noFill/>
                </a:ln>
                <a:solidFill>
                  <a:srgbClr val="CC0066"/>
                </a:solidFill>
                <a:effectLst/>
                <a:uLnTx/>
                <a:uFillTx/>
                <a:latin typeface="Arial"/>
                <a:ea typeface="Arial Unicode MS"/>
                <a:cs typeface="+mn-cs"/>
              </a:rPr>
              <a:t>Điều tiết của </a:t>
            </a:r>
            <a:r>
              <a:rPr lang="vi-VN" sz="2400" b="1" dirty="0">
                <a:solidFill>
                  <a:srgbClr val="CC0066"/>
                </a:solidFill>
                <a:latin typeface="Arial"/>
                <a:ea typeface="Arial Unicode MS"/>
              </a:rPr>
              <a:t>nhà nước</a:t>
            </a:r>
            <a:endParaRPr lang="en-US" sz="2400" b="1" dirty="0">
              <a:solidFill>
                <a:srgbClr val="CC0066"/>
              </a:solidFill>
            </a:endParaRPr>
          </a:p>
        </p:txBody>
      </p:sp>
      <p:sp>
        <p:nvSpPr>
          <p:cNvPr id="34" name="TextBox 33">
            <a:extLst>
              <a:ext uri="{FF2B5EF4-FFF2-40B4-BE49-F238E27FC236}">
                <a16:creationId xmlns:a16="http://schemas.microsoft.com/office/drawing/2014/main" xmlns="" id="{0C6B90F7-AEF3-4419-85AC-1115A27C54F7}"/>
              </a:ext>
            </a:extLst>
          </p:cNvPr>
          <p:cNvSpPr txBox="1"/>
          <p:nvPr/>
        </p:nvSpPr>
        <p:spPr>
          <a:xfrm>
            <a:off x="1420151" y="6044661"/>
            <a:ext cx="9186203" cy="707886"/>
          </a:xfrm>
          <a:prstGeom prst="rect">
            <a:avLst/>
          </a:prstGeom>
          <a:noFill/>
        </p:spPr>
        <p:txBody>
          <a:bodyPr wrap="square">
            <a:spAutoFit/>
          </a:bodyPr>
          <a:lstStyle/>
          <a:p>
            <a:pPr algn="ctr"/>
            <a:r>
              <a:rPr lang="vi-VN" sz="2000" b="1" i="0" dirty="0">
                <a:solidFill>
                  <a:srgbClr val="663300"/>
                </a:solidFill>
                <a:effectLst/>
                <a:latin typeface="Arial" panose="020B0604020202020204" pitchFamily="34" charset="0"/>
                <a:cs typeface="Arial" panose="020B0604020202020204" pitchFamily="34" charset="0"/>
              </a:rPr>
              <a:t>→ Cơ chế thị trường có sự điều tiết của nhà nước nhằm phục vụ lợi ích của chủ nghĩa tư bản độc quyền.</a:t>
            </a:r>
            <a:endParaRPr lang="en-US" sz="2000" b="1" dirty="0">
              <a:solidFill>
                <a:srgbClr val="6633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p:nvPr/>
        </p:nvSpPr>
        <p:spPr>
          <a:xfrm>
            <a:off x="3581557" y="3485130"/>
            <a:ext cx="1712913" cy="174481"/>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266568"/>
              </a:gs>
              <a:gs pos="100000">
                <a:srgbClr val="3296A0"/>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8" name="Freeform 7"/>
          <p:cNvSpPr/>
          <p:nvPr/>
        </p:nvSpPr>
        <p:spPr>
          <a:xfrm flipV="1">
            <a:off x="3581557" y="4868687"/>
            <a:ext cx="1712913" cy="174481"/>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266568"/>
              </a:gs>
              <a:gs pos="99000">
                <a:srgbClr val="3296A0"/>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9" name="Freeform 8"/>
          <p:cNvSpPr/>
          <p:nvPr/>
        </p:nvSpPr>
        <p:spPr>
          <a:xfrm>
            <a:off x="3581557" y="3471469"/>
            <a:ext cx="1652587" cy="1547812"/>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gradFill flip="none" rotWithShape="1">
            <a:gsLst>
              <a:gs pos="14565">
                <a:srgbClr val="5BB4BC">
                  <a:lumMod val="95000"/>
                </a:srgbClr>
              </a:gs>
              <a:gs pos="7100">
                <a:srgbClr val="3CA0AF"/>
              </a:gs>
              <a:gs pos="0">
                <a:srgbClr val="5CB5BB"/>
              </a:gs>
              <a:gs pos="70434">
                <a:srgbClr val="5CB4BB"/>
              </a:gs>
              <a:gs pos="89600">
                <a:srgbClr val="82DDDE"/>
              </a:gs>
              <a:gs pos="100000">
                <a:srgbClr val="58BAC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324625" name="TextBox 12"/>
          <p:cNvSpPr txBox="1">
            <a:spLocks noChangeArrowheads="1"/>
          </p:cNvSpPr>
          <p:nvPr/>
        </p:nvSpPr>
        <p:spPr bwMode="auto">
          <a:xfrm>
            <a:off x="3582089" y="3779197"/>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marR="0" lvl="0" indent="0" algn="ctr" defTabSz="914286" rtl="0" eaLnBrk="1" fontAlgn="auto" latinLnBrk="0" hangingPunct="1">
              <a:lnSpc>
                <a:spcPct val="100000"/>
              </a:lnSpc>
              <a:spcBef>
                <a:spcPct val="0"/>
              </a:spcBef>
              <a:spcAft>
                <a:spcPts val="0"/>
              </a:spcAft>
              <a:buClrTx/>
              <a:buSzTx/>
              <a:buFontTx/>
              <a:buNone/>
              <a:tabLst/>
              <a:defRPr/>
            </a:pPr>
            <a:r>
              <a:rPr kumimoji="0" lang="en-US" altLang="en-US" sz="2000" b="1" i="0" u="none" strike="noStrike" kern="1200" cap="none" spc="0" normalizeH="0" baseline="0" noProof="0" dirty="0" err="1">
                <a:ln>
                  <a:noFill/>
                </a:ln>
                <a:solidFill>
                  <a:srgbClr val="FFFFFF"/>
                </a:solidFill>
                <a:effectLst/>
                <a:uLnTx/>
                <a:uFillTx/>
                <a:latin typeface="Arial" panose="020B0604020202020204" pitchFamily="34" charset="0"/>
                <a:ea typeface="+mn-ea"/>
                <a:cs typeface="+mn-cs"/>
              </a:rPr>
              <a:t>Nội</a:t>
            </a:r>
            <a:r>
              <a:rPr kumimoji="0" lang="en-US" altLang="en-US" sz="20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dung </a:t>
            </a:r>
            <a:r>
              <a:rPr kumimoji="0" lang="vi-VN" altLang="en-US" sz="36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02</a:t>
            </a:r>
            <a:endParaRPr kumimoji="0" lang="en-US" altLang="en-US" sz="36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p:txBody>
      </p:sp>
      <p:sp>
        <p:nvSpPr>
          <p:cNvPr id="31" name="Freeform 30"/>
          <p:cNvSpPr/>
          <p:nvPr/>
        </p:nvSpPr>
        <p:spPr>
          <a:xfrm>
            <a:off x="2273252" y="1695242"/>
            <a:ext cx="1712913" cy="198438"/>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5A5A5A"/>
              </a:gs>
              <a:gs pos="100000">
                <a:srgbClr val="6E6E6E"/>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32" name="Freeform 31"/>
          <p:cNvSpPr/>
          <p:nvPr/>
        </p:nvSpPr>
        <p:spPr>
          <a:xfrm flipV="1">
            <a:off x="2273252" y="3075355"/>
            <a:ext cx="1712913" cy="198438"/>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5A5A5A"/>
              </a:gs>
              <a:gs pos="100000">
                <a:srgbClr val="6E6E6E"/>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33" name="Freeform 32"/>
          <p:cNvSpPr/>
          <p:nvPr/>
        </p:nvSpPr>
        <p:spPr>
          <a:xfrm>
            <a:off x="2271665" y="1696830"/>
            <a:ext cx="1652587" cy="1544084"/>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solidFill>
            <a:schemeClr val="tx2">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Open Sans"/>
              <a:ea typeface="+mn-ea"/>
              <a:cs typeface="+mn-cs"/>
            </a:endParaRPr>
          </a:p>
        </p:txBody>
      </p:sp>
      <p:sp>
        <p:nvSpPr>
          <p:cNvPr id="324630" name="TextBox 33"/>
          <p:cNvSpPr txBox="1">
            <a:spLocks noChangeArrowheads="1"/>
          </p:cNvSpPr>
          <p:nvPr/>
        </p:nvSpPr>
        <p:spPr bwMode="auto">
          <a:xfrm>
            <a:off x="2311352" y="2011156"/>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marR="0" lvl="0" indent="0" algn="ctr" defTabSz="914286" rtl="0" eaLnBrk="1" fontAlgn="auto" latinLnBrk="0" hangingPunct="1">
              <a:lnSpc>
                <a:spcPct val="100000"/>
              </a:lnSpc>
              <a:spcBef>
                <a:spcPct val="0"/>
              </a:spcBef>
              <a:spcAft>
                <a:spcPts val="0"/>
              </a:spcAft>
              <a:buClrTx/>
              <a:buSzTx/>
              <a:buFontTx/>
              <a:buNone/>
              <a:tabLst/>
              <a:defRPr/>
            </a:pPr>
            <a:r>
              <a:rPr kumimoji="0" lang="en-US" altLang="en-US" sz="2000" b="1" i="0" u="none" strike="noStrike" kern="1200" cap="none" spc="0" normalizeH="0" baseline="0" noProof="0" dirty="0" err="1">
                <a:ln>
                  <a:noFill/>
                </a:ln>
                <a:solidFill>
                  <a:srgbClr val="FFFFFF"/>
                </a:solidFill>
                <a:effectLst/>
                <a:uLnTx/>
                <a:uFillTx/>
                <a:latin typeface="Arial" panose="020B0604020202020204" pitchFamily="34" charset="0"/>
                <a:ea typeface="+mn-ea"/>
                <a:cs typeface="+mn-cs"/>
              </a:rPr>
              <a:t>Nội</a:t>
            </a:r>
            <a:r>
              <a:rPr kumimoji="0" lang="en-US" altLang="en-US" sz="20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dung </a:t>
            </a:r>
            <a:r>
              <a:rPr kumimoji="0" lang="en-US" altLang="en-US" sz="36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01</a:t>
            </a:r>
          </a:p>
        </p:txBody>
      </p:sp>
      <p:pic>
        <p:nvPicPr>
          <p:cNvPr id="2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77" y="2070893"/>
            <a:ext cx="2130861" cy="4787107"/>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Group 21">
            <a:extLst>
              <a:ext uri="{FF2B5EF4-FFF2-40B4-BE49-F238E27FC236}">
                <a16:creationId xmlns:a16="http://schemas.microsoft.com/office/drawing/2014/main" xmlns="" id="{6B4FA934-1425-4C93-98BA-534F6D40A742}"/>
              </a:ext>
            </a:extLst>
          </p:cNvPr>
          <p:cNvGrpSpPr>
            <a:grpSpLocks/>
          </p:cNvGrpSpPr>
          <p:nvPr/>
        </p:nvGrpSpPr>
        <p:grpSpPr bwMode="auto">
          <a:xfrm flipV="1">
            <a:off x="0" y="1293260"/>
            <a:ext cx="11964473" cy="3727"/>
            <a:chOff x="240" y="534"/>
            <a:chExt cx="5298" cy="327956"/>
          </a:xfrm>
        </p:grpSpPr>
        <p:sp>
          <p:nvSpPr>
            <p:cNvPr id="30" name="Line 7">
              <a:extLst>
                <a:ext uri="{FF2B5EF4-FFF2-40B4-BE49-F238E27FC236}">
                  <a16:creationId xmlns:a16="http://schemas.microsoft.com/office/drawing/2014/main" xmlns="" id="{0F4B5536-21DE-4656-98CD-EC206EB424CA}"/>
                </a:ext>
              </a:extLst>
            </p:cNvPr>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4" name="Line 8">
              <a:extLst>
                <a:ext uri="{FF2B5EF4-FFF2-40B4-BE49-F238E27FC236}">
                  <a16:creationId xmlns:a16="http://schemas.microsoft.com/office/drawing/2014/main" xmlns="" id="{367EA13B-A34D-44EB-9CC8-80073F96BE04}"/>
                </a:ext>
              </a:extLst>
            </p:cNvPr>
            <p:cNvSpPr>
              <a:spLocks noChangeShapeType="1"/>
            </p:cNvSpPr>
            <p:nvPr/>
          </p:nvSpPr>
          <p:spPr bwMode="auto">
            <a:xfrm>
              <a:off x="240" y="328490"/>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sp>
        <p:nvSpPr>
          <p:cNvPr id="36" name="TextBox 35">
            <a:extLst>
              <a:ext uri="{FF2B5EF4-FFF2-40B4-BE49-F238E27FC236}">
                <a16:creationId xmlns:a16="http://schemas.microsoft.com/office/drawing/2014/main" xmlns="" id="{82210E24-25E6-49B5-AC6A-79526A2EF6D0}"/>
              </a:ext>
            </a:extLst>
          </p:cNvPr>
          <p:cNvSpPr txBox="1"/>
          <p:nvPr/>
        </p:nvSpPr>
        <p:spPr>
          <a:xfrm>
            <a:off x="3986165" y="2011156"/>
            <a:ext cx="7582993" cy="461665"/>
          </a:xfrm>
          <a:prstGeom prst="rect">
            <a:avLst/>
          </a:prstGeom>
          <a:noFill/>
        </p:spPr>
        <p:txBody>
          <a:bodyPr wrap="square">
            <a:spAutoFit/>
          </a:bodyPr>
          <a:lstStyle/>
          <a:p>
            <a:pPr marL="0" marR="0" lvl="0" indent="0"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464646">
                    <a:lumMod val="50000"/>
                  </a:srgbClr>
                </a:solidFill>
                <a:effectLst/>
                <a:uLnTx/>
                <a:uFillTx/>
                <a:latin typeface="Open Sans"/>
                <a:ea typeface="+mn-ea"/>
                <a:cs typeface="+mn-cs"/>
              </a:rPr>
              <a:t>4.3.1. </a:t>
            </a:r>
            <a:r>
              <a:rPr lang="vi-VN" sz="2400" b="1" dirty="0">
                <a:solidFill>
                  <a:srgbClr val="464646">
                    <a:lumMod val="50000"/>
                  </a:srgbClr>
                </a:solidFill>
                <a:latin typeface="Open Sans"/>
              </a:rPr>
              <a:t>Biểu hiện mới của </a:t>
            </a:r>
            <a:r>
              <a:rPr kumimoji="0" lang="vi-VN" sz="2400" b="1" i="0" u="none" strike="noStrike" kern="1200" cap="none" spc="0" normalizeH="0" baseline="0" noProof="0" dirty="0">
                <a:ln>
                  <a:noFill/>
                </a:ln>
                <a:solidFill>
                  <a:srgbClr val="464646">
                    <a:lumMod val="50000"/>
                  </a:srgbClr>
                </a:solidFill>
                <a:effectLst/>
                <a:uLnTx/>
                <a:uFillTx/>
                <a:latin typeface="Open Sans"/>
                <a:ea typeface="+mn-ea"/>
                <a:cs typeface="+mn-cs"/>
              </a:rPr>
              <a:t>độc quyền </a:t>
            </a:r>
          </a:p>
        </p:txBody>
      </p:sp>
      <p:sp>
        <p:nvSpPr>
          <p:cNvPr id="37" name="TextBox 36">
            <a:extLst>
              <a:ext uri="{FF2B5EF4-FFF2-40B4-BE49-F238E27FC236}">
                <a16:creationId xmlns:a16="http://schemas.microsoft.com/office/drawing/2014/main" xmlns="" id="{0F2FD871-195B-42A5-AE2E-413FBD970174}"/>
              </a:ext>
            </a:extLst>
          </p:cNvPr>
          <p:cNvSpPr txBox="1"/>
          <p:nvPr/>
        </p:nvSpPr>
        <p:spPr>
          <a:xfrm>
            <a:off x="5064814" y="3845582"/>
            <a:ext cx="5655647" cy="1200329"/>
          </a:xfrm>
          <a:prstGeom prst="rect">
            <a:avLst/>
          </a:prstGeom>
          <a:noFill/>
        </p:spPr>
        <p:txBody>
          <a:bodyPr wrap="square">
            <a:spAutoFit/>
          </a:bodyPr>
          <a:lstStyle/>
          <a:p>
            <a:pPr algn="ctr"/>
            <a:r>
              <a:rPr kumimoji="0" lang="vi-VN" sz="2400" b="1" i="0" u="none" strike="noStrike" kern="1200" cap="none" spc="0" normalizeH="0" baseline="0" noProof="0" dirty="0">
                <a:ln>
                  <a:noFill/>
                </a:ln>
                <a:solidFill>
                  <a:srgbClr val="0070C0"/>
                </a:solidFill>
                <a:effectLst/>
                <a:uLnTx/>
                <a:uFillTx/>
                <a:latin typeface="Open Sans"/>
                <a:ea typeface="+mn-ea"/>
                <a:cs typeface="+mn-cs"/>
              </a:rPr>
              <a:t>4.3.</a:t>
            </a:r>
            <a:r>
              <a:rPr kumimoji="0" lang="en-US" sz="2400" b="1" i="0" u="none" strike="noStrike" kern="1200" cap="none" spc="0" normalizeH="0" baseline="0" noProof="0" dirty="0">
                <a:ln>
                  <a:noFill/>
                </a:ln>
                <a:solidFill>
                  <a:srgbClr val="0070C0"/>
                </a:solidFill>
                <a:effectLst/>
                <a:uLnTx/>
                <a:uFillTx/>
                <a:latin typeface="Open Sans"/>
                <a:ea typeface="+mn-ea"/>
                <a:cs typeface="+mn-cs"/>
              </a:rPr>
              <a:t>2. </a:t>
            </a:r>
            <a:r>
              <a:rPr lang="vi-VN" sz="2400" b="1" i="0" dirty="0">
                <a:solidFill>
                  <a:srgbClr val="0070C0"/>
                </a:solidFill>
                <a:effectLst/>
                <a:latin typeface="Arial" panose="020B0604020202020204" pitchFamily="34" charset="0"/>
                <a:cs typeface="Arial" panose="020B0604020202020204" pitchFamily="34" charset="0"/>
              </a:rPr>
              <a:t>Biểu hiện mới của độc quyền nhà nước dưới chủ nghĩa tư bản</a:t>
            </a: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Open Sans"/>
              <a:ea typeface="+mn-ea"/>
              <a:cs typeface="+mn-cs"/>
            </a:endParaRPr>
          </a:p>
        </p:txBody>
      </p:sp>
      <p:sp>
        <p:nvSpPr>
          <p:cNvPr id="17" name="Rectangle 16">
            <a:extLst>
              <a:ext uri="{FF2B5EF4-FFF2-40B4-BE49-F238E27FC236}">
                <a16:creationId xmlns:a16="http://schemas.microsoft.com/office/drawing/2014/main" xmlns="" id="{67CD41A4-C8D5-4472-AFE5-9159EF31BD60}"/>
              </a:ext>
            </a:extLst>
          </p:cNvPr>
          <p:cNvSpPr/>
          <p:nvPr/>
        </p:nvSpPr>
        <p:spPr>
          <a:xfrm>
            <a:off x="576775" y="254492"/>
            <a:ext cx="10930595" cy="830997"/>
          </a:xfrm>
          <a:prstGeom prst="rect">
            <a:avLst/>
          </a:prstGeom>
        </p:spPr>
        <p:txBody>
          <a:bodyPr wrap="square"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8000"/>
                </a:solidFill>
                <a:effectLst/>
                <a:uLnTx/>
                <a:uFillTx/>
                <a:latin typeface="Arial" panose="020B0604020202020204" pitchFamily="34" charset="0"/>
                <a:ea typeface="+mn-ea"/>
                <a:cs typeface="Arial" panose="020B0604020202020204" pitchFamily="34" charset="0"/>
              </a:rPr>
              <a:t>4.3. Biểu hiện mới của độc quyền, độc quyền nhà nước trong điều kiện ngày nay; vai trò lịch sử của CNTB</a:t>
            </a:r>
            <a:endParaRPr kumimoji="0" lang="en-US" sz="2400" b="1" i="0" u="none" strike="noStrike" kern="1200" cap="none" spc="0" normalizeH="0" baseline="0" noProof="0" dirty="0">
              <a:ln>
                <a:noFill/>
              </a:ln>
              <a:solidFill>
                <a:srgbClr val="006600"/>
              </a:solidFill>
              <a:effectLst/>
              <a:uLnTx/>
              <a:uFillTx/>
              <a:latin typeface="Arial" panose="020B0604020202020204" pitchFamily="34" charset="0"/>
              <a:ea typeface="+mn-ea"/>
              <a:cs typeface="Arial" panose="020B0604020202020204" pitchFamily="34" charset="0"/>
            </a:endParaRPr>
          </a:p>
        </p:txBody>
      </p:sp>
      <p:sp>
        <p:nvSpPr>
          <p:cNvPr id="19" name="Freeform 6">
            <a:extLst>
              <a:ext uri="{FF2B5EF4-FFF2-40B4-BE49-F238E27FC236}">
                <a16:creationId xmlns:a16="http://schemas.microsoft.com/office/drawing/2014/main" xmlns="" id="{430F2AA3-64FC-433C-8FC9-CCCCAC5C177C}"/>
              </a:ext>
            </a:extLst>
          </p:cNvPr>
          <p:cNvSpPr/>
          <p:nvPr/>
        </p:nvSpPr>
        <p:spPr>
          <a:xfrm>
            <a:off x="5422692" y="4932040"/>
            <a:ext cx="1712913" cy="174481"/>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solidFill>
            <a:srgbClr val="66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20" name="Freeform 8">
            <a:extLst>
              <a:ext uri="{FF2B5EF4-FFF2-40B4-BE49-F238E27FC236}">
                <a16:creationId xmlns:a16="http://schemas.microsoft.com/office/drawing/2014/main" xmlns="" id="{A86A7226-B8EA-4B9D-B9E7-A67F9C3D94F2}"/>
              </a:ext>
            </a:extLst>
          </p:cNvPr>
          <p:cNvSpPr/>
          <p:nvPr/>
        </p:nvSpPr>
        <p:spPr>
          <a:xfrm>
            <a:off x="5422692" y="4932040"/>
            <a:ext cx="1652587" cy="1547812"/>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solidFill>
            <a:srgbClr val="66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Open Sans"/>
              <a:ea typeface="+mn-ea"/>
              <a:cs typeface="+mn-cs"/>
            </a:endParaRPr>
          </a:p>
        </p:txBody>
      </p:sp>
      <p:sp>
        <p:nvSpPr>
          <p:cNvPr id="21" name="Freeform 7">
            <a:extLst>
              <a:ext uri="{FF2B5EF4-FFF2-40B4-BE49-F238E27FC236}">
                <a16:creationId xmlns:a16="http://schemas.microsoft.com/office/drawing/2014/main" xmlns="" id="{C3A44B37-69BD-4E3A-A731-5508D3B015E5}"/>
              </a:ext>
            </a:extLst>
          </p:cNvPr>
          <p:cNvSpPr/>
          <p:nvPr/>
        </p:nvSpPr>
        <p:spPr>
          <a:xfrm flipV="1">
            <a:off x="5422692" y="6392611"/>
            <a:ext cx="1712913" cy="174481"/>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solidFill>
            <a:srgbClr val="66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22" name="TextBox 12">
            <a:extLst>
              <a:ext uri="{FF2B5EF4-FFF2-40B4-BE49-F238E27FC236}">
                <a16:creationId xmlns:a16="http://schemas.microsoft.com/office/drawing/2014/main" xmlns="" id="{864753E0-F25E-40D1-8611-89E5DFDA9E82}"/>
              </a:ext>
            </a:extLst>
          </p:cNvPr>
          <p:cNvSpPr txBox="1">
            <a:spLocks noChangeArrowheads="1"/>
          </p:cNvSpPr>
          <p:nvPr/>
        </p:nvSpPr>
        <p:spPr bwMode="auto">
          <a:xfrm>
            <a:off x="5447217" y="5179582"/>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marR="0" lvl="0" indent="0" algn="ctr" defTabSz="914286" rtl="0" eaLnBrk="1" fontAlgn="auto" latinLnBrk="0" hangingPunct="1">
              <a:lnSpc>
                <a:spcPct val="100000"/>
              </a:lnSpc>
              <a:spcBef>
                <a:spcPct val="0"/>
              </a:spcBef>
              <a:spcAft>
                <a:spcPts val="0"/>
              </a:spcAft>
              <a:buClrTx/>
              <a:buSzTx/>
              <a:buFontTx/>
              <a:buNone/>
              <a:tabLst/>
              <a:defRPr/>
            </a:pPr>
            <a:r>
              <a:rPr kumimoji="0" lang="en-US" altLang="en-US" sz="2000" b="1" i="0" u="none" strike="noStrike" kern="1200" cap="none" spc="0" normalizeH="0" baseline="0" noProof="0" dirty="0" err="1">
                <a:ln>
                  <a:noFill/>
                </a:ln>
                <a:solidFill>
                  <a:srgbClr val="FFFFFF"/>
                </a:solidFill>
                <a:effectLst/>
                <a:uLnTx/>
                <a:uFillTx/>
                <a:latin typeface="Arial" panose="020B0604020202020204" pitchFamily="34" charset="0"/>
                <a:ea typeface="+mn-ea"/>
                <a:cs typeface="+mn-cs"/>
              </a:rPr>
              <a:t>Nội</a:t>
            </a:r>
            <a:r>
              <a:rPr kumimoji="0" lang="en-US" altLang="en-US" sz="20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dung </a:t>
            </a:r>
            <a:r>
              <a:rPr kumimoji="0" lang="vi-VN" altLang="en-US" sz="36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03</a:t>
            </a:r>
            <a:endParaRPr kumimoji="0" lang="en-US" altLang="en-US" sz="36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p:txBody>
      </p:sp>
      <p:sp>
        <p:nvSpPr>
          <p:cNvPr id="23" name="TextBox 22">
            <a:extLst>
              <a:ext uri="{FF2B5EF4-FFF2-40B4-BE49-F238E27FC236}">
                <a16:creationId xmlns:a16="http://schemas.microsoft.com/office/drawing/2014/main" xmlns="" id="{D1968195-DF0B-4E6B-BB2D-FF572554613B}"/>
              </a:ext>
            </a:extLst>
          </p:cNvPr>
          <p:cNvSpPr txBox="1"/>
          <p:nvPr/>
        </p:nvSpPr>
        <p:spPr>
          <a:xfrm>
            <a:off x="7099804" y="5355916"/>
            <a:ext cx="4356339" cy="830997"/>
          </a:xfrm>
          <a:prstGeom prst="rect">
            <a:avLst/>
          </a:prstGeom>
          <a:noFill/>
        </p:spPr>
        <p:txBody>
          <a:bodyPr wrap="square">
            <a:spAutoFit/>
          </a:bodyPr>
          <a:lstStyle/>
          <a:p>
            <a:pPr algn="ctr"/>
            <a:r>
              <a:rPr lang="vi-VN" sz="2400" b="1" i="0" dirty="0">
                <a:solidFill>
                  <a:srgbClr val="7030A0"/>
                </a:solidFill>
                <a:effectLst/>
                <a:latin typeface="Arial" panose="020B0604020202020204" pitchFamily="34" charset="0"/>
                <a:cs typeface="Arial" panose="020B0604020202020204" pitchFamily="34" charset="0"/>
              </a:rPr>
              <a:t>4.3.3. Vai trò lịch sử của chủ nghĩa tư bản</a:t>
            </a:r>
          </a:p>
        </p:txBody>
      </p:sp>
    </p:spTree>
    <p:extLst>
      <p:ext uri="{BB962C8B-B14F-4D97-AF65-F5344CB8AC3E}">
        <p14:creationId xmlns:p14="http://schemas.microsoft.com/office/powerpoint/2010/main" val="121354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1000" fill="hold"/>
                                        <p:tgtEl>
                                          <p:spTgt spid="17"/>
                                        </p:tgtEl>
                                        <p:attrNameLst>
                                          <p:attrName>ppt_w</p:attrName>
                                        </p:attrNameLst>
                                      </p:cBhvr>
                                      <p:tavLst>
                                        <p:tav tm="0">
                                          <p:val>
                                            <p:fltVal val="0"/>
                                          </p:val>
                                        </p:tav>
                                        <p:tav tm="100000">
                                          <p:val>
                                            <p:strVal val="#ppt_w"/>
                                          </p:val>
                                        </p:tav>
                                      </p:tavLst>
                                    </p:anim>
                                    <p:anim calcmode="lin" valueType="num">
                                      <p:cBhvr>
                                        <p:cTn id="14" dur="1000" fill="hold"/>
                                        <p:tgtEl>
                                          <p:spTgt spid="17"/>
                                        </p:tgtEl>
                                        <p:attrNameLst>
                                          <p:attrName>ppt_h</p:attrName>
                                        </p:attrNameLst>
                                      </p:cBhvr>
                                      <p:tavLst>
                                        <p:tav tm="0">
                                          <p:val>
                                            <p:fltVal val="0"/>
                                          </p:val>
                                        </p:tav>
                                        <p:tav tm="100000">
                                          <p:val>
                                            <p:strVal val="#ppt_h"/>
                                          </p:val>
                                        </p:tav>
                                      </p:tavLst>
                                    </p:anim>
                                    <p:anim calcmode="lin" valueType="num">
                                      <p:cBhvr>
                                        <p:cTn id="15" dur="1000" fill="hold"/>
                                        <p:tgtEl>
                                          <p:spTgt spid="17"/>
                                        </p:tgtEl>
                                        <p:attrNameLst>
                                          <p:attrName>style.rotation</p:attrName>
                                        </p:attrNameLst>
                                      </p:cBhvr>
                                      <p:tavLst>
                                        <p:tav tm="0">
                                          <p:val>
                                            <p:fltVal val="90"/>
                                          </p:val>
                                        </p:tav>
                                        <p:tav tm="100000">
                                          <p:val>
                                            <p:fltVal val="0"/>
                                          </p:val>
                                        </p:tav>
                                      </p:tavLst>
                                    </p:anim>
                                    <p:animEffect transition="in" filter="fade">
                                      <p:cBhvr>
                                        <p:cTn id="16" dur="10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in)">
                                      <p:cBhvr>
                                        <p:cTn id="21" dur="2000"/>
                                        <p:tgtEl>
                                          <p:spTgt spid="7"/>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2000"/>
                                        <p:tgtEl>
                                          <p:spTgt spid="9"/>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24625"/>
                                        </p:tgtEl>
                                        <p:attrNameLst>
                                          <p:attrName>style.visibility</p:attrName>
                                        </p:attrNameLst>
                                      </p:cBhvr>
                                      <p:to>
                                        <p:strVal val="visible"/>
                                      </p:to>
                                    </p:set>
                                    <p:animEffect transition="in" filter="circle(in)">
                                      <p:cBhvr>
                                        <p:cTn id="30" dur="2000"/>
                                        <p:tgtEl>
                                          <p:spTgt spid="324625"/>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circle(in)">
                                      <p:cBhvr>
                                        <p:cTn id="33" dur="2000"/>
                                        <p:tgtEl>
                                          <p:spTgt spid="31"/>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circle(in)">
                                      <p:cBhvr>
                                        <p:cTn id="36" dur="2000"/>
                                        <p:tgtEl>
                                          <p:spTgt spid="32"/>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circle(in)">
                                      <p:cBhvr>
                                        <p:cTn id="39" dur="2000"/>
                                        <p:tgtEl>
                                          <p:spTgt spid="33"/>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324630"/>
                                        </p:tgtEl>
                                        <p:attrNameLst>
                                          <p:attrName>style.visibility</p:attrName>
                                        </p:attrNameLst>
                                      </p:cBhvr>
                                      <p:to>
                                        <p:strVal val="visible"/>
                                      </p:to>
                                    </p:set>
                                    <p:animEffect transition="in" filter="circle(in)">
                                      <p:cBhvr>
                                        <p:cTn id="42" dur="2000"/>
                                        <p:tgtEl>
                                          <p:spTgt spid="324630"/>
                                        </p:tgtEl>
                                      </p:cBhvr>
                                    </p:animEffect>
                                  </p:childTnLst>
                                </p:cTn>
                              </p:par>
                              <p:par>
                                <p:cTn id="43" presetID="6" presetClass="entr" presetSubtype="16"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circle(in)">
                                      <p:cBhvr>
                                        <p:cTn id="45" dur="2000"/>
                                        <p:tgtEl>
                                          <p:spTgt spid="29"/>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circle(in)">
                                      <p:cBhvr>
                                        <p:cTn id="48" dur="2000"/>
                                        <p:tgtEl>
                                          <p:spTgt spid="36"/>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circle(in)">
                                      <p:cBhvr>
                                        <p:cTn id="51" dur="2000"/>
                                        <p:tgtEl>
                                          <p:spTgt spid="37"/>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circle(in)">
                                      <p:cBhvr>
                                        <p:cTn id="54" dur="2000"/>
                                        <p:tgtEl>
                                          <p:spTgt spid="19"/>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circle(in)">
                                      <p:cBhvr>
                                        <p:cTn id="57" dur="2000"/>
                                        <p:tgtEl>
                                          <p:spTgt spid="20"/>
                                        </p:tgtEl>
                                      </p:cBhvr>
                                    </p:animEffect>
                                  </p:childTnLst>
                                </p:cTn>
                              </p:par>
                              <p:par>
                                <p:cTn id="58" presetID="6" presetClass="entr" presetSubtype="16"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circle(in)">
                                      <p:cBhvr>
                                        <p:cTn id="60" dur="2000"/>
                                        <p:tgtEl>
                                          <p:spTgt spid="21"/>
                                        </p:tgtEl>
                                      </p:cBhvr>
                                    </p:animEffect>
                                  </p:childTnLst>
                                </p:cTn>
                              </p:par>
                              <p:par>
                                <p:cTn id="61" presetID="6" presetClass="entr" presetSubtype="16"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circle(in)">
                                      <p:cBhvr>
                                        <p:cTn id="63" dur="2000"/>
                                        <p:tgtEl>
                                          <p:spTgt spid="22"/>
                                        </p:tgtEl>
                                      </p:cBhvr>
                                    </p:animEffect>
                                  </p:childTnLst>
                                </p:cTn>
                              </p:par>
                              <p:par>
                                <p:cTn id="64" presetID="6" presetClass="entr" presetSubtype="16"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circle(in)">
                                      <p:cBhvr>
                                        <p:cTn id="66"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324625" grpId="0"/>
      <p:bldP spid="31" grpId="0" animBg="1"/>
      <p:bldP spid="32" grpId="0" animBg="1"/>
      <p:bldP spid="33" grpId="0" animBg="1"/>
      <p:bldP spid="324630" grpId="0"/>
      <p:bldP spid="36" grpId="0"/>
      <p:bldP spid="37" grpId="0"/>
      <p:bldP spid="17" grpId="0"/>
      <p:bldP spid="19" grpId="0" animBg="1"/>
      <p:bldP spid="20" grpId="0" animBg="1"/>
      <p:bldP spid="21" grpId="0" animBg="1"/>
      <p:bldP spid="22" grpId="0"/>
      <p:bldP spid="2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TextBox 142"/>
          <p:cNvSpPr txBox="1"/>
          <p:nvPr/>
        </p:nvSpPr>
        <p:spPr>
          <a:xfrm>
            <a:off x="8844975" y="1214800"/>
            <a:ext cx="331784" cy="369332"/>
          </a:xfrm>
          <a:prstGeom prst="rect">
            <a:avLst/>
          </a:prstGeom>
          <a:noFill/>
        </p:spPr>
        <p:txBody>
          <a:bodyPr wrap="square" rtlCol="0">
            <a:spAutoFit/>
          </a:bodyPr>
          <a:lstStyle/>
          <a:p>
            <a:pPr algn="ctr"/>
            <a:r>
              <a:rPr lang="id-ID">
                <a:solidFill>
                  <a:schemeClr val="bg1"/>
                </a:solidFill>
                <a:latin typeface="Arial" panose="020B0604020202020204" pitchFamily="34" charset="0"/>
                <a:cs typeface="Arial" panose="020B0604020202020204" pitchFamily="34" charset="0"/>
              </a:rPr>
              <a:t></a:t>
            </a:r>
            <a:endParaRPr lang="id-ID" dirty="0">
              <a:solidFill>
                <a:schemeClr val="bg1"/>
              </a:solidFill>
              <a:latin typeface="Arial" panose="020B0604020202020204" pitchFamily="34" charset="0"/>
              <a:cs typeface="Arial" panose="020B0604020202020204" pitchFamily="34" charset="0"/>
            </a:endParaRPr>
          </a:p>
        </p:txBody>
      </p:sp>
      <p:sp>
        <p:nvSpPr>
          <p:cNvPr id="144" name="TextBox 143"/>
          <p:cNvSpPr txBox="1"/>
          <p:nvPr/>
        </p:nvSpPr>
        <p:spPr>
          <a:xfrm>
            <a:off x="10358308" y="2214992"/>
            <a:ext cx="331784" cy="369332"/>
          </a:xfrm>
          <a:prstGeom prst="rect">
            <a:avLst/>
          </a:prstGeom>
          <a:noFill/>
        </p:spPr>
        <p:txBody>
          <a:bodyPr wrap="square" rtlCol="0">
            <a:spAutoFit/>
          </a:bodyPr>
          <a:lstStyle/>
          <a:p>
            <a:pPr algn="ctr"/>
            <a:r>
              <a:rPr lang="id-ID">
                <a:solidFill>
                  <a:schemeClr val="bg1"/>
                </a:solidFill>
                <a:latin typeface="Arial" panose="020B0604020202020204" pitchFamily="34" charset="0"/>
                <a:cs typeface="Arial" panose="020B0604020202020204" pitchFamily="34" charset="0"/>
              </a:rPr>
              <a:t></a:t>
            </a:r>
            <a:endParaRPr lang="id-ID" dirty="0">
              <a:solidFill>
                <a:schemeClr val="bg1"/>
              </a:solidFill>
              <a:latin typeface="Arial" panose="020B0604020202020204" pitchFamily="34" charset="0"/>
              <a:cs typeface="Arial" panose="020B0604020202020204" pitchFamily="34" charset="0"/>
            </a:endParaRPr>
          </a:p>
        </p:txBody>
      </p:sp>
      <p:sp>
        <p:nvSpPr>
          <p:cNvPr id="145" name="TextBox 144"/>
          <p:cNvSpPr txBox="1"/>
          <p:nvPr/>
        </p:nvSpPr>
        <p:spPr>
          <a:xfrm>
            <a:off x="10807311" y="3206558"/>
            <a:ext cx="331784" cy="369332"/>
          </a:xfrm>
          <a:prstGeom prst="rect">
            <a:avLst/>
          </a:prstGeom>
          <a:noFill/>
        </p:spPr>
        <p:txBody>
          <a:bodyPr wrap="square" rtlCol="0">
            <a:spAutoFit/>
          </a:bodyPr>
          <a:lstStyle/>
          <a:p>
            <a:pPr algn="ctr"/>
            <a:r>
              <a:rPr lang="id-ID" dirty="0">
                <a:solidFill>
                  <a:schemeClr val="bg1"/>
                </a:solidFill>
                <a:latin typeface="Arial" panose="020B0604020202020204" pitchFamily="34" charset="0"/>
                <a:cs typeface="Arial" panose="020B0604020202020204" pitchFamily="34" charset="0"/>
              </a:rPr>
              <a:t></a:t>
            </a:r>
          </a:p>
        </p:txBody>
      </p:sp>
      <p:sp>
        <p:nvSpPr>
          <p:cNvPr id="147" name="TextBox 146"/>
          <p:cNvSpPr txBox="1"/>
          <p:nvPr/>
        </p:nvSpPr>
        <p:spPr>
          <a:xfrm>
            <a:off x="8861517" y="5272491"/>
            <a:ext cx="331784" cy="369332"/>
          </a:xfrm>
          <a:prstGeom prst="rect">
            <a:avLst/>
          </a:prstGeom>
          <a:noFill/>
        </p:spPr>
        <p:txBody>
          <a:bodyPr wrap="square" rtlCol="0">
            <a:spAutoFit/>
          </a:bodyPr>
          <a:lstStyle/>
          <a:p>
            <a:pPr algn="ctr"/>
            <a:r>
              <a:rPr lang="id-ID" dirty="0">
                <a:solidFill>
                  <a:schemeClr val="bg1"/>
                </a:solidFill>
                <a:latin typeface="Arial" panose="020B0604020202020204" pitchFamily="34" charset="0"/>
                <a:cs typeface="Arial" panose="020B0604020202020204" pitchFamily="34" charset="0"/>
              </a:rPr>
              <a:t>Z</a:t>
            </a:r>
          </a:p>
        </p:txBody>
      </p:sp>
      <p:sp>
        <p:nvSpPr>
          <p:cNvPr id="148" name="Oval 147"/>
          <p:cNvSpPr>
            <a:spLocks noChangeAspect="1"/>
          </p:cNvSpPr>
          <p:nvPr/>
        </p:nvSpPr>
        <p:spPr>
          <a:xfrm>
            <a:off x="8731881" y="1256384"/>
            <a:ext cx="553730" cy="540000"/>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latin typeface="Arial" panose="020B0604020202020204" pitchFamily="34" charset="0"/>
              <a:cs typeface="Arial" panose="020B0604020202020204" pitchFamily="34" charset="0"/>
            </a:endParaRPr>
          </a:p>
        </p:txBody>
      </p:sp>
      <p:sp>
        <p:nvSpPr>
          <p:cNvPr id="149" name="Oval 148"/>
          <p:cNvSpPr>
            <a:spLocks noChangeAspect="1"/>
          </p:cNvSpPr>
          <p:nvPr/>
        </p:nvSpPr>
        <p:spPr>
          <a:xfrm>
            <a:off x="10246839" y="2219258"/>
            <a:ext cx="553730" cy="540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latin typeface="Arial" panose="020B0604020202020204" pitchFamily="34" charset="0"/>
              <a:cs typeface="Arial" panose="020B0604020202020204" pitchFamily="34" charset="0"/>
            </a:endParaRPr>
          </a:p>
        </p:txBody>
      </p:sp>
      <p:sp>
        <p:nvSpPr>
          <p:cNvPr id="150" name="Oval 149"/>
          <p:cNvSpPr>
            <a:spLocks noChangeAspect="1"/>
          </p:cNvSpPr>
          <p:nvPr/>
        </p:nvSpPr>
        <p:spPr>
          <a:xfrm>
            <a:off x="10681865" y="3211869"/>
            <a:ext cx="553730" cy="540000"/>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latin typeface="Arial" panose="020B0604020202020204" pitchFamily="34" charset="0"/>
              <a:cs typeface="Arial" panose="020B0604020202020204" pitchFamily="34" charset="0"/>
            </a:endParaRPr>
          </a:p>
        </p:txBody>
      </p:sp>
      <p:sp>
        <p:nvSpPr>
          <p:cNvPr id="151" name="Oval 150"/>
          <p:cNvSpPr>
            <a:spLocks noChangeAspect="1"/>
          </p:cNvSpPr>
          <p:nvPr/>
        </p:nvSpPr>
        <p:spPr>
          <a:xfrm>
            <a:off x="10256708" y="4317382"/>
            <a:ext cx="553730" cy="540000"/>
          </a:xfrm>
          <a:prstGeom prst="ellipse">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latin typeface="Arial" panose="020B0604020202020204" pitchFamily="34" charset="0"/>
              <a:cs typeface="Arial" panose="020B0604020202020204" pitchFamily="34" charset="0"/>
            </a:endParaRPr>
          </a:p>
        </p:txBody>
      </p:sp>
      <p:sp>
        <p:nvSpPr>
          <p:cNvPr id="152" name="Oval 151"/>
          <p:cNvSpPr>
            <a:spLocks noChangeAspect="1"/>
          </p:cNvSpPr>
          <p:nvPr/>
        </p:nvSpPr>
        <p:spPr>
          <a:xfrm>
            <a:off x="9218410" y="5281462"/>
            <a:ext cx="538622" cy="525267"/>
          </a:xfrm>
          <a:prstGeom prst="ellipse">
            <a:avLst/>
          </a:prstGeom>
          <a:no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latin typeface="Arial" panose="020B0604020202020204" pitchFamily="34" charset="0"/>
              <a:cs typeface="Arial" panose="020B0604020202020204" pitchFamily="34" charset="0"/>
            </a:endParaRPr>
          </a:p>
        </p:txBody>
      </p:sp>
      <p:sp>
        <p:nvSpPr>
          <p:cNvPr id="79" name="Freeform 78"/>
          <p:cNvSpPr>
            <a:spLocks/>
          </p:cNvSpPr>
          <p:nvPr/>
        </p:nvSpPr>
        <p:spPr bwMode="auto">
          <a:xfrm>
            <a:off x="695394" y="1259077"/>
            <a:ext cx="512414" cy="2021713"/>
          </a:xfrm>
          <a:custGeom>
            <a:avLst/>
            <a:gdLst>
              <a:gd name="T0" fmla="*/ 192 w 192"/>
              <a:gd name="T1" fmla="*/ 724 h 761"/>
              <a:gd name="T2" fmla="*/ 0 w 192"/>
              <a:gd name="T3" fmla="*/ 0 h 761"/>
              <a:gd name="T4" fmla="*/ 0 w 192"/>
              <a:gd name="T5" fmla="*/ 223 h 761"/>
              <a:gd name="T6" fmla="*/ 192 w 192"/>
              <a:gd name="T7" fmla="*/ 761 h 761"/>
              <a:gd name="T8" fmla="*/ 192 w 192"/>
              <a:gd name="T9" fmla="*/ 724 h 761"/>
            </a:gdLst>
            <a:ahLst/>
            <a:cxnLst>
              <a:cxn ang="0">
                <a:pos x="T0" y="T1"/>
              </a:cxn>
              <a:cxn ang="0">
                <a:pos x="T2" y="T3"/>
              </a:cxn>
              <a:cxn ang="0">
                <a:pos x="T4" y="T5"/>
              </a:cxn>
              <a:cxn ang="0">
                <a:pos x="T6" y="T7"/>
              </a:cxn>
              <a:cxn ang="0">
                <a:pos x="T8" y="T9"/>
              </a:cxn>
            </a:cxnLst>
            <a:rect l="0" t="0" r="r" b="b"/>
            <a:pathLst>
              <a:path w="192" h="761">
                <a:moveTo>
                  <a:pt x="192" y="724"/>
                </a:moveTo>
                <a:lnTo>
                  <a:pt x="0" y="0"/>
                </a:lnTo>
                <a:lnTo>
                  <a:pt x="0" y="223"/>
                </a:lnTo>
                <a:lnTo>
                  <a:pt x="192" y="761"/>
                </a:lnTo>
                <a:lnTo>
                  <a:pt x="192" y="724"/>
                </a:lnTo>
                <a:close/>
              </a:path>
            </a:pathLst>
          </a:custGeom>
          <a:solidFill>
            <a:schemeClr val="accent1">
              <a:lumMod val="75000"/>
              <a:lumOff val="25000"/>
            </a:schemeClr>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0" name="Freeform 79"/>
          <p:cNvSpPr>
            <a:spLocks/>
          </p:cNvSpPr>
          <p:nvPr/>
        </p:nvSpPr>
        <p:spPr bwMode="auto">
          <a:xfrm>
            <a:off x="682051" y="2279233"/>
            <a:ext cx="531097" cy="1179554"/>
          </a:xfrm>
          <a:custGeom>
            <a:avLst/>
            <a:gdLst>
              <a:gd name="T0" fmla="*/ 199 w 199"/>
              <a:gd name="T1" fmla="*/ 408 h 444"/>
              <a:gd name="T2" fmla="*/ 0 w 199"/>
              <a:gd name="T3" fmla="*/ 0 h 444"/>
              <a:gd name="T4" fmla="*/ 0 w 199"/>
              <a:gd name="T5" fmla="*/ 228 h 444"/>
              <a:gd name="T6" fmla="*/ 199 w 199"/>
              <a:gd name="T7" fmla="*/ 444 h 444"/>
              <a:gd name="T8" fmla="*/ 199 w 199"/>
              <a:gd name="T9" fmla="*/ 408 h 444"/>
            </a:gdLst>
            <a:ahLst/>
            <a:cxnLst>
              <a:cxn ang="0">
                <a:pos x="T0" y="T1"/>
              </a:cxn>
              <a:cxn ang="0">
                <a:pos x="T2" y="T3"/>
              </a:cxn>
              <a:cxn ang="0">
                <a:pos x="T4" y="T5"/>
              </a:cxn>
              <a:cxn ang="0">
                <a:pos x="T6" y="T7"/>
              </a:cxn>
              <a:cxn ang="0">
                <a:pos x="T8" y="T9"/>
              </a:cxn>
            </a:cxnLst>
            <a:rect l="0" t="0" r="r" b="b"/>
            <a:pathLst>
              <a:path w="199" h="444">
                <a:moveTo>
                  <a:pt x="199" y="408"/>
                </a:moveTo>
                <a:lnTo>
                  <a:pt x="0" y="0"/>
                </a:lnTo>
                <a:lnTo>
                  <a:pt x="0" y="228"/>
                </a:lnTo>
                <a:lnTo>
                  <a:pt x="199" y="444"/>
                </a:lnTo>
                <a:lnTo>
                  <a:pt x="199" y="408"/>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1" name="Freeform 80"/>
          <p:cNvSpPr>
            <a:spLocks/>
          </p:cNvSpPr>
          <p:nvPr/>
        </p:nvSpPr>
        <p:spPr bwMode="auto">
          <a:xfrm>
            <a:off x="682051" y="3294073"/>
            <a:ext cx="517752" cy="600404"/>
          </a:xfrm>
          <a:custGeom>
            <a:avLst/>
            <a:gdLst>
              <a:gd name="T0" fmla="*/ 194 w 194"/>
              <a:gd name="T1" fmla="*/ 98 h 226"/>
              <a:gd name="T2" fmla="*/ 0 w 194"/>
              <a:gd name="T3" fmla="*/ 0 h 226"/>
              <a:gd name="T4" fmla="*/ 0 w 194"/>
              <a:gd name="T5" fmla="*/ 226 h 226"/>
              <a:gd name="T6" fmla="*/ 194 w 194"/>
              <a:gd name="T7" fmla="*/ 133 h 226"/>
              <a:gd name="T8" fmla="*/ 194 w 194"/>
              <a:gd name="T9" fmla="*/ 98 h 226"/>
            </a:gdLst>
            <a:ahLst/>
            <a:cxnLst>
              <a:cxn ang="0">
                <a:pos x="T0" y="T1"/>
              </a:cxn>
              <a:cxn ang="0">
                <a:pos x="T2" y="T3"/>
              </a:cxn>
              <a:cxn ang="0">
                <a:pos x="T4" y="T5"/>
              </a:cxn>
              <a:cxn ang="0">
                <a:pos x="T6" y="T7"/>
              </a:cxn>
              <a:cxn ang="0">
                <a:pos x="T8" y="T9"/>
              </a:cxn>
            </a:cxnLst>
            <a:rect l="0" t="0" r="r" b="b"/>
            <a:pathLst>
              <a:path w="194" h="226">
                <a:moveTo>
                  <a:pt x="194" y="98"/>
                </a:moveTo>
                <a:lnTo>
                  <a:pt x="0" y="0"/>
                </a:lnTo>
                <a:lnTo>
                  <a:pt x="0" y="226"/>
                </a:lnTo>
                <a:lnTo>
                  <a:pt x="194" y="133"/>
                </a:lnTo>
                <a:lnTo>
                  <a:pt x="194" y="98"/>
                </a:ln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2" name="Freeform 81"/>
          <p:cNvSpPr>
            <a:spLocks/>
          </p:cNvSpPr>
          <p:nvPr/>
        </p:nvSpPr>
        <p:spPr bwMode="auto">
          <a:xfrm>
            <a:off x="682051" y="3743048"/>
            <a:ext cx="531097" cy="1176897"/>
          </a:xfrm>
          <a:custGeom>
            <a:avLst/>
            <a:gdLst>
              <a:gd name="T0" fmla="*/ 199 w 199"/>
              <a:gd name="T1" fmla="*/ 0 h 443"/>
              <a:gd name="T2" fmla="*/ 0 w 199"/>
              <a:gd name="T3" fmla="*/ 218 h 443"/>
              <a:gd name="T4" fmla="*/ 0 w 199"/>
              <a:gd name="T5" fmla="*/ 443 h 443"/>
              <a:gd name="T6" fmla="*/ 199 w 199"/>
              <a:gd name="T7" fmla="*/ 35 h 443"/>
              <a:gd name="T8" fmla="*/ 199 w 199"/>
              <a:gd name="T9" fmla="*/ 0 h 443"/>
            </a:gdLst>
            <a:ahLst/>
            <a:cxnLst>
              <a:cxn ang="0">
                <a:pos x="T0" y="T1"/>
              </a:cxn>
              <a:cxn ang="0">
                <a:pos x="T2" y="T3"/>
              </a:cxn>
              <a:cxn ang="0">
                <a:pos x="T4" y="T5"/>
              </a:cxn>
              <a:cxn ang="0">
                <a:pos x="T6" y="T7"/>
              </a:cxn>
              <a:cxn ang="0">
                <a:pos x="T8" y="T9"/>
              </a:cxn>
            </a:cxnLst>
            <a:rect l="0" t="0" r="r" b="b"/>
            <a:pathLst>
              <a:path w="199" h="443">
                <a:moveTo>
                  <a:pt x="199" y="0"/>
                </a:moveTo>
                <a:lnTo>
                  <a:pt x="0" y="218"/>
                </a:lnTo>
                <a:lnTo>
                  <a:pt x="0" y="443"/>
                </a:lnTo>
                <a:lnTo>
                  <a:pt x="199" y="35"/>
                </a:lnTo>
                <a:lnTo>
                  <a:pt x="199" y="0"/>
                </a:lnTo>
                <a:close/>
              </a:path>
            </a:pathLst>
          </a:custGeom>
          <a:solidFill>
            <a:schemeClr val="accent4"/>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3" name="Freeform 82"/>
          <p:cNvSpPr>
            <a:spLocks/>
          </p:cNvSpPr>
          <p:nvPr/>
        </p:nvSpPr>
        <p:spPr bwMode="auto">
          <a:xfrm>
            <a:off x="676712" y="3913074"/>
            <a:ext cx="541772" cy="2029684"/>
          </a:xfrm>
          <a:custGeom>
            <a:avLst/>
            <a:gdLst>
              <a:gd name="T0" fmla="*/ 203 w 203"/>
              <a:gd name="T1" fmla="*/ 0 h 764"/>
              <a:gd name="T2" fmla="*/ 0 w 203"/>
              <a:gd name="T3" fmla="*/ 536 h 764"/>
              <a:gd name="T4" fmla="*/ 0 w 203"/>
              <a:gd name="T5" fmla="*/ 764 h 764"/>
              <a:gd name="T6" fmla="*/ 203 w 203"/>
              <a:gd name="T7" fmla="*/ 35 h 764"/>
              <a:gd name="T8" fmla="*/ 203 w 203"/>
              <a:gd name="T9" fmla="*/ 0 h 764"/>
            </a:gdLst>
            <a:ahLst/>
            <a:cxnLst>
              <a:cxn ang="0">
                <a:pos x="T0" y="T1"/>
              </a:cxn>
              <a:cxn ang="0">
                <a:pos x="T2" y="T3"/>
              </a:cxn>
              <a:cxn ang="0">
                <a:pos x="T4" y="T5"/>
              </a:cxn>
              <a:cxn ang="0">
                <a:pos x="T6" y="T7"/>
              </a:cxn>
              <a:cxn ang="0">
                <a:pos x="T8" y="T9"/>
              </a:cxn>
            </a:cxnLst>
            <a:rect l="0" t="0" r="r" b="b"/>
            <a:pathLst>
              <a:path w="203" h="764">
                <a:moveTo>
                  <a:pt x="203" y="0"/>
                </a:moveTo>
                <a:lnTo>
                  <a:pt x="0" y="536"/>
                </a:lnTo>
                <a:lnTo>
                  <a:pt x="0" y="764"/>
                </a:lnTo>
                <a:lnTo>
                  <a:pt x="203" y="35"/>
                </a:lnTo>
                <a:lnTo>
                  <a:pt x="203" y="0"/>
                </a:lnTo>
                <a:close/>
              </a:path>
            </a:pathLst>
          </a:custGeom>
          <a:solidFill>
            <a:schemeClr val="accent5"/>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4" name="Rectangle 37"/>
          <p:cNvSpPr>
            <a:spLocks noChangeArrowheads="1"/>
          </p:cNvSpPr>
          <p:nvPr/>
        </p:nvSpPr>
        <p:spPr bwMode="auto">
          <a:xfrm>
            <a:off x="-14513" y="1259077"/>
            <a:ext cx="709907" cy="592433"/>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5" name="Rectangle 38"/>
          <p:cNvSpPr>
            <a:spLocks noChangeArrowheads="1"/>
          </p:cNvSpPr>
          <p:nvPr/>
        </p:nvSpPr>
        <p:spPr bwMode="auto">
          <a:xfrm>
            <a:off x="-14514" y="2279233"/>
            <a:ext cx="696564" cy="605717"/>
          </a:xfrm>
          <a:prstGeom prst="rect">
            <a:avLst/>
          </a:prstGeom>
          <a:solidFill>
            <a:schemeClr val="accent2">
              <a:lumMod val="75000"/>
            </a:schemeClr>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6" name="Rectangle 39"/>
          <p:cNvSpPr>
            <a:spLocks noChangeArrowheads="1"/>
          </p:cNvSpPr>
          <p:nvPr/>
        </p:nvSpPr>
        <p:spPr bwMode="auto">
          <a:xfrm>
            <a:off x="-14514" y="3294073"/>
            <a:ext cx="696564" cy="600404"/>
          </a:xfrm>
          <a:prstGeom prst="rect">
            <a:avLst/>
          </a:prstGeom>
          <a:solidFill>
            <a:schemeClr val="accent3">
              <a:lumMod val="75000"/>
            </a:schemeClr>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7" name="Rectangle 40"/>
          <p:cNvSpPr>
            <a:spLocks noChangeArrowheads="1"/>
          </p:cNvSpPr>
          <p:nvPr/>
        </p:nvSpPr>
        <p:spPr bwMode="auto">
          <a:xfrm>
            <a:off x="-14514" y="4316885"/>
            <a:ext cx="701902" cy="597746"/>
          </a:xfrm>
          <a:prstGeom prst="rect">
            <a:avLst/>
          </a:prstGeom>
          <a:solidFill>
            <a:srgbClr val="F47264"/>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8" name="Rectangle 41"/>
          <p:cNvSpPr>
            <a:spLocks noChangeArrowheads="1"/>
          </p:cNvSpPr>
          <p:nvPr/>
        </p:nvSpPr>
        <p:spPr bwMode="auto">
          <a:xfrm>
            <a:off x="-14513" y="5337040"/>
            <a:ext cx="691226" cy="611030"/>
          </a:xfrm>
          <a:prstGeom prst="rect">
            <a:avLst/>
          </a:prstGeom>
          <a:solidFill>
            <a:schemeClr val="accent5">
              <a:lumMod val="75000"/>
            </a:schemeClr>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9" name="Rectangle 42"/>
          <p:cNvSpPr>
            <a:spLocks noChangeArrowheads="1"/>
          </p:cNvSpPr>
          <p:nvPr/>
        </p:nvSpPr>
        <p:spPr bwMode="auto">
          <a:xfrm>
            <a:off x="1204287" y="3182495"/>
            <a:ext cx="1663586" cy="98295"/>
          </a:xfrm>
          <a:prstGeom prst="rect">
            <a:avLst/>
          </a:prstGeom>
          <a:solidFill>
            <a:schemeClr val="accent1">
              <a:lumMod val="75000"/>
              <a:lumOff val="25000"/>
            </a:schemeClr>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91" name="Freeform 44"/>
          <p:cNvSpPr>
            <a:spLocks/>
          </p:cNvSpPr>
          <p:nvPr/>
        </p:nvSpPr>
        <p:spPr bwMode="auto">
          <a:xfrm>
            <a:off x="2809549" y="2797279"/>
            <a:ext cx="421449" cy="483511"/>
          </a:xfrm>
          <a:custGeom>
            <a:avLst/>
            <a:gdLst>
              <a:gd name="T0" fmla="*/ 50 w 65"/>
              <a:gd name="T1" fmla="*/ 0 h 77"/>
              <a:gd name="T2" fmla="*/ 50 w 65"/>
              <a:gd name="T3" fmla="*/ 0 h 77"/>
              <a:gd name="T4" fmla="*/ 2 w 65"/>
              <a:gd name="T5" fmla="*/ 61 h 77"/>
              <a:gd name="T6" fmla="*/ 0 w 65"/>
              <a:gd name="T7" fmla="*/ 61 h 77"/>
              <a:gd name="T8" fmla="*/ 0 w 65"/>
              <a:gd name="T9" fmla="*/ 77 h 77"/>
              <a:gd name="T10" fmla="*/ 2 w 65"/>
              <a:gd name="T11" fmla="*/ 77 h 77"/>
              <a:gd name="T12" fmla="*/ 43 w 65"/>
              <a:gd name="T13" fmla="*/ 63 h 77"/>
              <a:gd name="T14" fmla="*/ 65 w 65"/>
              <a:gd name="T15" fmla="*/ 0 h 77"/>
              <a:gd name="T16" fmla="*/ 65 w 65"/>
              <a:gd name="T17" fmla="*/ 0 h 77"/>
              <a:gd name="T18" fmla="*/ 50 w 65"/>
              <a:gd name="T19"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77">
                <a:moveTo>
                  <a:pt x="50" y="0"/>
                </a:moveTo>
                <a:cubicBezTo>
                  <a:pt x="50" y="0"/>
                  <a:pt x="50" y="0"/>
                  <a:pt x="50" y="0"/>
                </a:cubicBezTo>
                <a:cubicBezTo>
                  <a:pt x="50" y="23"/>
                  <a:pt x="44" y="61"/>
                  <a:pt x="2" y="61"/>
                </a:cubicBezTo>
                <a:cubicBezTo>
                  <a:pt x="0" y="61"/>
                  <a:pt x="0" y="61"/>
                  <a:pt x="0" y="61"/>
                </a:cubicBezTo>
                <a:cubicBezTo>
                  <a:pt x="0" y="77"/>
                  <a:pt x="0" y="77"/>
                  <a:pt x="0" y="77"/>
                </a:cubicBezTo>
                <a:cubicBezTo>
                  <a:pt x="2" y="77"/>
                  <a:pt x="2" y="77"/>
                  <a:pt x="2" y="77"/>
                </a:cubicBezTo>
                <a:cubicBezTo>
                  <a:pt x="13" y="77"/>
                  <a:pt x="29" y="75"/>
                  <a:pt x="43" y="63"/>
                </a:cubicBezTo>
                <a:cubicBezTo>
                  <a:pt x="58" y="50"/>
                  <a:pt x="65" y="29"/>
                  <a:pt x="65" y="0"/>
                </a:cubicBezTo>
                <a:cubicBezTo>
                  <a:pt x="65" y="0"/>
                  <a:pt x="65" y="0"/>
                  <a:pt x="65" y="0"/>
                </a:cubicBezTo>
                <a:lnTo>
                  <a:pt x="50" y="0"/>
                </a:lnTo>
                <a:close/>
              </a:path>
            </a:pathLst>
          </a:custGeom>
          <a:solidFill>
            <a:schemeClr val="accent1">
              <a:lumMod val="75000"/>
              <a:lumOff val="25000"/>
            </a:schemeClr>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92" name="Rectangle 45"/>
          <p:cNvSpPr>
            <a:spLocks noChangeArrowheads="1"/>
          </p:cNvSpPr>
          <p:nvPr/>
        </p:nvSpPr>
        <p:spPr bwMode="auto">
          <a:xfrm>
            <a:off x="1212356" y="3363147"/>
            <a:ext cx="3146347" cy="95639"/>
          </a:xfrm>
          <a:prstGeom prst="rect">
            <a:avLst/>
          </a:prstGeom>
          <a:solidFill>
            <a:schemeClr val="accent2"/>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93" name="Freeform 46"/>
          <p:cNvSpPr>
            <a:spLocks/>
          </p:cNvSpPr>
          <p:nvPr/>
        </p:nvSpPr>
        <p:spPr bwMode="auto">
          <a:xfrm>
            <a:off x="4329541" y="2978803"/>
            <a:ext cx="402293" cy="478198"/>
          </a:xfrm>
          <a:custGeom>
            <a:avLst/>
            <a:gdLst>
              <a:gd name="T0" fmla="*/ 46 w 62"/>
              <a:gd name="T1" fmla="*/ 0 h 76"/>
              <a:gd name="T2" fmla="*/ 46 w 62"/>
              <a:gd name="T3" fmla="*/ 0 h 76"/>
              <a:gd name="T4" fmla="*/ 1 w 62"/>
              <a:gd name="T5" fmla="*/ 61 h 76"/>
              <a:gd name="T6" fmla="*/ 0 w 62"/>
              <a:gd name="T7" fmla="*/ 61 h 76"/>
              <a:gd name="T8" fmla="*/ 0 w 62"/>
              <a:gd name="T9" fmla="*/ 76 h 76"/>
              <a:gd name="T10" fmla="*/ 1 w 62"/>
              <a:gd name="T11" fmla="*/ 76 h 76"/>
              <a:gd name="T12" fmla="*/ 62 w 62"/>
              <a:gd name="T13" fmla="*/ 0 h 76"/>
              <a:gd name="T14" fmla="*/ 62 w 62"/>
              <a:gd name="T15" fmla="*/ 0 h 76"/>
              <a:gd name="T16" fmla="*/ 46 w 62"/>
              <a:gd name="T1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76">
                <a:moveTo>
                  <a:pt x="46" y="0"/>
                </a:moveTo>
                <a:cubicBezTo>
                  <a:pt x="46" y="0"/>
                  <a:pt x="46" y="0"/>
                  <a:pt x="46" y="0"/>
                </a:cubicBezTo>
                <a:cubicBezTo>
                  <a:pt x="46" y="55"/>
                  <a:pt x="14" y="61"/>
                  <a:pt x="1" y="61"/>
                </a:cubicBezTo>
                <a:cubicBezTo>
                  <a:pt x="0" y="61"/>
                  <a:pt x="0" y="61"/>
                  <a:pt x="0" y="61"/>
                </a:cubicBezTo>
                <a:cubicBezTo>
                  <a:pt x="0" y="76"/>
                  <a:pt x="0" y="76"/>
                  <a:pt x="0" y="76"/>
                </a:cubicBezTo>
                <a:cubicBezTo>
                  <a:pt x="1" y="76"/>
                  <a:pt x="1" y="76"/>
                  <a:pt x="1" y="76"/>
                </a:cubicBezTo>
                <a:cubicBezTo>
                  <a:pt x="38" y="76"/>
                  <a:pt x="62" y="47"/>
                  <a:pt x="62" y="0"/>
                </a:cubicBezTo>
                <a:cubicBezTo>
                  <a:pt x="62" y="0"/>
                  <a:pt x="62" y="0"/>
                  <a:pt x="62" y="0"/>
                </a:cubicBezTo>
                <a:lnTo>
                  <a:pt x="46"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95" name="Rectangle 48"/>
          <p:cNvSpPr>
            <a:spLocks noChangeArrowheads="1"/>
          </p:cNvSpPr>
          <p:nvPr/>
        </p:nvSpPr>
        <p:spPr bwMode="auto">
          <a:xfrm>
            <a:off x="1199801" y="3554426"/>
            <a:ext cx="3877801" cy="92982"/>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97" name="Freeform 51"/>
          <p:cNvSpPr>
            <a:spLocks/>
          </p:cNvSpPr>
          <p:nvPr/>
        </p:nvSpPr>
        <p:spPr bwMode="auto">
          <a:xfrm>
            <a:off x="4364666" y="3734119"/>
            <a:ext cx="394082" cy="504764"/>
          </a:xfrm>
          <a:custGeom>
            <a:avLst/>
            <a:gdLst>
              <a:gd name="T0" fmla="*/ 61 w 61"/>
              <a:gd name="T1" fmla="*/ 78 h 80"/>
              <a:gd name="T2" fmla="*/ 4 w 61"/>
              <a:gd name="T3" fmla="*/ 1 h 80"/>
              <a:gd name="T4" fmla="*/ 0 w 61"/>
              <a:gd name="T5" fmla="*/ 0 h 80"/>
              <a:gd name="T6" fmla="*/ 0 w 61"/>
              <a:gd name="T7" fmla="*/ 16 h 80"/>
              <a:gd name="T8" fmla="*/ 3 w 61"/>
              <a:gd name="T9" fmla="*/ 16 h 80"/>
              <a:gd name="T10" fmla="*/ 46 w 61"/>
              <a:gd name="T11" fmla="*/ 78 h 80"/>
              <a:gd name="T12" fmla="*/ 46 w 61"/>
              <a:gd name="T13" fmla="*/ 80 h 80"/>
              <a:gd name="T14" fmla="*/ 61 w 61"/>
              <a:gd name="T15" fmla="*/ 80 h 80"/>
              <a:gd name="T16" fmla="*/ 61 w 61"/>
              <a:gd name="T17" fmla="*/ 7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80">
                <a:moveTo>
                  <a:pt x="61" y="78"/>
                </a:moveTo>
                <a:cubicBezTo>
                  <a:pt x="61" y="26"/>
                  <a:pt x="45" y="3"/>
                  <a:pt x="4" y="1"/>
                </a:cubicBezTo>
                <a:cubicBezTo>
                  <a:pt x="3" y="1"/>
                  <a:pt x="2" y="1"/>
                  <a:pt x="0" y="0"/>
                </a:cubicBezTo>
                <a:cubicBezTo>
                  <a:pt x="0" y="16"/>
                  <a:pt x="0" y="16"/>
                  <a:pt x="0" y="16"/>
                </a:cubicBezTo>
                <a:cubicBezTo>
                  <a:pt x="1" y="16"/>
                  <a:pt x="2" y="16"/>
                  <a:pt x="3" y="16"/>
                </a:cubicBezTo>
                <a:cubicBezTo>
                  <a:pt x="26" y="18"/>
                  <a:pt x="46" y="24"/>
                  <a:pt x="46" y="78"/>
                </a:cubicBezTo>
                <a:cubicBezTo>
                  <a:pt x="46" y="80"/>
                  <a:pt x="46" y="80"/>
                  <a:pt x="46" y="80"/>
                </a:cubicBezTo>
                <a:cubicBezTo>
                  <a:pt x="61" y="80"/>
                  <a:pt x="61" y="80"/>
                  <a:pt x="61" y="80"/>
                </a:cubicBezTo>
                <a:lnTo>
                  <a:pt x="61" y="78"/>
                </a:lnTo>
                <a:close/>
              </a:path>
            </a:pathLst>
          </a:custGeom>
          <a:solidFill>
            <a:schemeClr val="accent4"/>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98" name="Freeform 52"/>
          <p:cNvSpPr>
            <a:spLocks/>
          </p:cNvSpPr>
          <p:nvPr/>
        </p:nvSpPr>
        <p:spPr bwMode="auto">
          <a:xfrm>
            <a:off x="1213145" y="3729765"/>
            <a:ext cx="3167894" cy="106266"/>
          </a:xfrm>
          <a:custGeom>
            <a:avLst/>
            <a:gdLst>
              <a:gd name="T0" fmla="*/ 0 w 501"/>
              <a:gd name="T1" fmla="*/ 2 h 17"/>
              <a:gd name="T2" fmla="*/ 0 w 501"/>
              <a:gd name="T3" fmla="*/ 17 h 17"/>
              <a:gd name="T4" fmla="*/ 501 w 501"/>
              <a:gd name="T5" fmla="*/ 17 h 17"/>
              <a:gd name="T6" fmla="*/ 501 w 501"/>
              <a:gd name="T7" fmla="*/ 1 h 17"/>
              <a:gd name="T8" fmla="*/ 0 w 501"/>
              <a:gd name="T9" fmla="*/ 2 h 17"/>
            </a:gdLst>
            <a:ahLst/>
            <a:cxnLst>
              <a:cxn ang="0">
                <a:pos x="T0" y="T1"/>
              </a:cxn>
              <a:cxn ang="0">
                <a:pos x="T2" y="T3"/>
              </a:cxn>
              <a:cxn ang="0">
                <a:pos x="T4" y="T5"/>
              </a:cxn>
              <a:cxn ang="0">
                <a:pos x="T6" y="T7"/>
              </a:cxn>
              <a:cxn ang="0">
                <a:pos x="T8" y="T9"/>
              </a:cxn>
            </a:cxnLst>
            <a:rect l="0" t="0" r="r" b="b"/>
            <a:pathLst>
              <a:path w="501" h="17">
                <a:moveTo>
                  <a:pt x="0" y="2"/>
                </a:moveTo>
                <a:cubicBezTo>
                  <a:pt x="0" y="17"/>
                  <a:pt x="0" y="17"/>
                  <a:pt x="0" y="17"/>
                </a:cubicBezTo>
                <a:cubicBezTo>
                  <a:pt x="4" y="17"/>
                  <a:pt x="447" y="15"/>
                  <a:pt x="501" y="17"/>
                </a:cubicBezTo>
                <a:cubicBezTo>
                  <a:pt x="501" y="1"/>
                  <a:pt x="501" y="1"/>
                  <a:pt x="501" y="1"/>
                </a:cubicBezTo>
                <a:cubicBezTo>
                  <a:pt x="443" y="0"/>
                  <a:pt x="18" y="2"/>
                  <a:pt x="0" y="2"/>
                </a:cubicBezTo>
                <a:close/>
              </a:path>
            </a:pathLst>
          </a:custGeom>
          <a:solidFill>
            <a:schemeClr val="accent4"/>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100" name="Freeform 54"/>
          <p:cNvSpPr>
            <a:spLocks/>
          </p:cNvSpPr>
          <p:nvPr/>
        </p:nvSpPr>
        <p:spPr bwMode="auto">
          <a:xfrm>
            <a:off x="2790748" y="3913073"/>
            <a:ext cx="446081" cy="414438"/>
          </a:xfrm>
          <a:custGeom>
            <a:avLst/>
            <a:gdLst>
              <a:gd name="T0" fmla="*/ 69 w 69"/>
              <a:gd name="T1" fmla="*/ 64 h 66"/>
              <a:gd name="T2" fmla="*/ 1 w 69"/>
              <a:gd name="T3" fmla="*/ 0 h 66"/>
              <a:gd name="T4" fmla="*/ 0 w 69"/>
              <a:gd name="T5" fmla="*/ 0 h 66"/>
              <a:gd name="T6" fmla="*/ 0 w 69"/>
              <a:gd name="T7" fmla="*/ 15 h 66"/>
              <a:gd name="T8" fmla="*/ 1 w 69"/>
              <a:gd name="T9" fmla="*/ 15 h 66"/>
              <a:gd name="T10" fmla="*/ 53 w 69"/>
              <a:gd name="T11" fmla="*/ 64 h 66"/>
              <a:gd name="T12" fmla="*/ 53 w 69"/>
              <a:gd name="T13" fmla="*/ 66 h 66"/>
              <a:gd name="T14" fmla="*/ 69 w 69"/>
              <a:gd name="T15" fmla="*/ 66 h 66"/>
              <a:gd name="T16" fmla="*/ 69 w 69"/>
              <a:gd name="T17" fmla="*/ 6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66">
                <a:moveTo>
                  <a:pt x="69" y="64"/>
                </a:moveTo>
                <a:cubicBezTo>
                  <a:pt x="69" y="28"/>
                  <a:pt x="31" y="0"/>
                  <a:pt x="1" y="0"/>
                </a:cubicBezTo>
                <a:cubicBezTo>
                  <a:pt x="0" y="0"/>
                  <a:pt x="0" y="0"/>
                  <a:pt x="0" y="0"/>
                </a:cubicBezTo>
                <a:cubicBezTo>
                  <a:pt x="0" y="15"/>
                  <a:pt x="0" y="15"/>
                  <a:pt x="0" y="15"/>
                </a:cubicBezTo>
                <a:cubicBezTo>
                  <a:pt x="1" y="15"/>
                  <a:pt x="1" y="15"/>
                  <a:pt x="1" y="15"/>
                </a:cubicBezTo>
                <a:cubicBezTo>
                  <a:pt x="21" y="15"/>
                  <a:pt x="53" y="36"/>
                  <a:pt x="53" y="64"/>
                </a:cubicBezTo>
                <a:cubicBezTo>
                  <a:pt x="53" y="65"/>
                  <a:pt x="53" y="66"/>
                  <a:pt x="53" y="66"/>
                </a:cubicBezTo>
                <a:cubicBezTo>
                  <a:pt x="69" y="66"/>
                  <a:pt x="69" y="66"/>
                  <a:pt x="69" y="66"/>
                </a:cubicBezTo>
                <a:cubicBezTo>
                  <a:pt x="69" y="66"/>
                  <a:pt x="69" y="65"/>
                  <a:pt x="69" y="64"/>
                </a:cubicBezTo>
                <a:close/>
              </a:path>
            </a:pathLst>
          </a:custGeom>
          <a:solidFill>
            <a:schemeClr val="accent5"/>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101" name="Rectangle 55"/>
          <p:cNvSpPr>
            <a:spLocks noChangeArrowheads="1"/>
          </p:cNvSpPr>
          <p:nvPr/>
        </p:nvSpPr>
        <p:spPr bwMode="auto">
          <a:xfrm>
            <a:off x="1218483" y="3913073"/>
            <a:ext cx="1601294" cy="92982"/>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123" name="Rectangle 42"/>
          <p:cNvSpPr>
            <a:spLocks noChangeArrowheads="1"/>
          </p:cNvSpPr>
          <p:nvPr/>
        </p:nvSpPr>
        <p:spPr bwMode="auto">
          <a:xfrm rot="5400000">
            <a:off x="2340857" y="1971946"/>
            <a:ext cx="1663586" cy="100795"/>
          </a:xfrm>
          <a:prstGeom prst="rect">
            <a:avLst/>
          </a:prstGeom>
          <a:solidFill>
            <a:schemeClr val="accent1">
              <a:lumMod val="75000"/>
              <a:lumOff val="25000"/>
            </a:schemeClr>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124" name="Rectangle 42"/>
          <p:cNvSpPr>
            <a:spLocks noChangeArrowheads="1"/>
          </p:cNvSpPr>
          <p:nvPr/>
        </p:nvSpPr>
        <p:spPr bwMode="auto">
          <a:xfrm rot="5400000">
            <a:off x="2340857" y="5062370"/>
            <a:ext cx="1663586" cy="100795"/>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125" name="Rectangle 42"/>
          <p:cNvSpPr>
            <a:spLocks noChangeArrowheads="1"/>
          </p:cNvSpPr>
          <p:nvPr/>
        </p:nvSpPr>
        <p:spPr bwMode="auto">
          <a:xfrm rot="5400000">
            <a:off x="4254191" y="2531694"/>
            <a:ext cx="831600" cy="100795"/>
          </a:xfrm>
          <a:prstGeom prst="rect">
            <a:avLst/>
          </a:prstGeom>
          <a:solidFill>
            <a:schemeClr val="accent2"/>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126" name="Rectangle 42"/>
          <p:cNvSpPr>
            <a:spLocks noChangeArrowheads="1"/>
          </p:cNvSpPr>
          <p:nvPr/>
        </p:nvSpPr>
        <p:spPr bwMode="auto">
          <a:xfrm rot="5400000">
            <a:off x="4287032" y="4589822"/>
            <a:ext cx="831600" cy="100795"/>
          </a:xfrm>
          <a:prstGeom prst="rect">
            <a:avLst/>
          </a:prstGeom>
          <a:solidFill>
            <a:schemeClr val="accent4"/>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127" name="Rectangle 42"/>
          <p:cNvSpPr>
            <a:spLocks noChangeArrowheads="1"/>
          </p:cNvSpPr>
          <p:nvPr/>
        </p:nvSpPr>
        <p:spPr bwMode="auto">
          <a:xfrm rot="5400000">
            <a:off x="4712198" y="3544698"/>
            <a:ext cx="831600" cy="100795"/>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grpSp>
        <p:nvGrpSpPr>
          <p:cNvPr id="128" name="Group 127"/>
          <p:cNvGrpSpPr/>
          <p:nvPr/>
        </p:nvGrpSpPr>
        <p:grpSpPr>
          <a:xfrm>
            <a:off x="5050852" y="2993778"/>
            <a:ext cx="5604962" cy="1063239"/>
            <a:chOff x="890138" y="399602"/>
            <a:chExt cx="5465987" cy="1063239"/>
          </a:xfrm>
          <a:solidFill>
            <a:schemeClr val="accent1"/>
          </a:solidFill>
        </p:grpSpPr>
        <p:sp>
          <p:nvSpPr>
            <p:cNvPr id="129" name="Horizontal Scroll 128"/>
            <p:cNvSpPr/>
            <p:nvPr/>
          </p:nvSpPr>
          <p:spPr>
            <a:xfrm>
              <a:off x="902373" y="399602"/>
              <a:ext cx="5453752" cy="1063239"/>
            </a:xfrm>
            <a:prstGeom prst="horizontalScroll">
              <a:avLst/>
            </a:prstGeom>
            <a:solidFill>
              <a:schemeClr val="accent3">
                <a:lumMod val="75000"/>
              </a:schemeClr>
            </a:solidFill>
            <a:ln w="6350">
              <a:solidFill>
                <a:schemeClr val="tx1">
                  <a:lumMod val="95000"/>
                  <a:lumOff val="5000"/>
                </a:schemeClr>
              </a:solid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0" name="Horizontal Scroll 4"/>
            <p:cNvSpPr/>
            <p:nvPr/>
          </p:nvSpPr>
          <p:spPr>
            <a:xfrm>
              <a:off x="890138" y="532507"/>
              <a:ext cx="5254395" cy="79742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648406" tIns="25400" rIns="25400" bIns="25400" numCol="1" spcCol="1270" anchor="ctr" anchorCtr="0">
              <a:noAutofit/>
            </a:bodyPr>
            <a:lstStyle/>
            <a:p>
              <a:pPr algn="ctr" defTabSz="444500">
                <a:lnSpc>
                  <a:spcPct val="90000"/>
                </a:lnSpc>
                <a:spcBef>
                  <a:spcPct val="0"/>
                </a:spcBef>
                <a:spcAft>
                  <a:spcPct val="35000"/>
                </a:spcAft>
              </a:pPr>
              <a:endParaRPr lang="id-ID" dirty="0">
                <a:solidFill>
                  <a:schemeClr val="bg1"/>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131" name="Group 130"/>
          <p:cNvGrpSpPr/>
          <p:nvPr/>
        </p:nvGrpSpPr>
        <p:grpSpPr>
          <a:xfrm>
            <a:off x="3088250" y="999463"/>
            <a:ext cx="5465987" cy="1063239"/>
            <a:chOff x="890138" y="399602"/>
            <a:chExt cx="5465987" cy="1063239"/>
          </a:xfrm>
          <a:solidFill>
            <a:schemeClr val="accent1"/>
          </a:solidFill>
        </p:grpSpPr>
        <p:sp>
          <p:nvSpPr>
            <p:cNvPr id="132" name="Horizontal Scroll 131"/>
            <p:cNvSpPr/>
            <p:nvPr/>
          </p:nvSpPr>
          <p:spPr>
            <a:xfrm>
              <a:off x="902373" y="399602"/>
              <a:ext cx="5453752" cy="1063239"/>
            </a:xfrm>
            <a:prstGeom prst="horizontalScroll">
              <a:avLst/>
            </a:prstGeom>
            <a:grpFill/>
            <a:ln w="6350">
              <a:solidFill>
                <a:schemeClr val="tx1">
                  <a:lumMod val="95000"/>
                  <a:lumOff val="5000"/>
                </a:schemeClr>
              </a:solid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3" name="Horizontal Scroll 4"/>
            <p:cNvSpPr/>
            <p:nvPr/>
          </p:nvSpPr>
          <p:spPr>
            <a:xfrm>
              <a:off x="890138" y="532507"/>
              <a:ext cx="5254395" cy="79742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648406" tIns="25400" rIns="25400" bIns="25400" numCol="1" spcCol="1270" anchor="ctr" anchorCtr="0">
              <a:noAutofit/>
            </a:bodyPr>
            <a:lstStyle/>
            <a:p>
              <a:pPr defTabSz="444500">
                <a:lnSpc>
                  <a:spcPct val="90000"/>
                </a:lnSpc>
                <a:spcBef>
                  <a:spcPct val="0"/>
                </a:spcBef>
                <a:spcAft>
                  <a:spcPct val="35000"/>
                </a:spcAft>
              </a:pPr>
              <a:endParaRPr lang="id-ID" sz="1000" dirty="0">
                <a:solidFill>
                  <a:prstClr val="white"/>
                </a:solidFill>
                <a:latin typeface="Roboto" panose="02000000000000000000" pitchFamily="2" charset="0"/>
                <a:ea typeface="Roboto" panose="02000000000000000000" pitchFamily="2" charset="0"/>
              </a:endParaRPr>
            </a:p>
          </p:txBody>
        </p:sp>
      </p:grpSp>
      <p:grpSp>
        <p:nvGrpSpPr>
          <p:cNvPr id="134" name="Group 133"/>
          <p:cNvGrpSpPr/>
          <p:nvPr/>
        </p:nvGrpSpPr>
        <p:grpSpPr>
          <a:xfrm>
            <a:off x="4585591" y="1990790"/>
            <a:ext cx="5604962" cy="1063239"/>
            <a:chOff x="890138" y="399602"/>
            <a:chExt cx="5465987" cy="1063239"/>
          </a:xfrm>
          <a:solidFill>
            <a:schemeClr val="accent1"/>
          </a:solidFill>
        </p:grpSpPr>
        <p:sp>
          <p:nvSpPr>
            <p:cNvPr id="135" name="Horizontal Scroll 134"/>
            <p:cNvSpPr/>
            <p:nvPr/>
          </p:nvSpPr>
          <p:spPr>
            <a:xfrm>
              <a:off x="902373" y="399602"/>
              <a:ext cx="5453752" cy="1063239"/>
            </a:xfrm>
            <a:prstGeom prst="horizontalScroll">
              <a:avLst/>
            </a:prstGeom>
            <a:solidFill>
              <a:schemeClr val="accent2">
                <a:lumMod val="75000"/>
              </a:schemeClr>
            </a:solidFill>
            <a:ln w="6350">
              <a:solidFill>
                <a:schemeClr val="tx1">
                  <a:lumMod val="95000"/>
                  <a:lumOff val="5000"/>
                </a:schemeClr>
              </a:solid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6" name="Horizontal Scroll 4"/>
            <p:cNvSpPr/>
            <p:nvPr/>
          </p:nvSpPr>
          <p:spPr>
            <a:xfrm>
              <a:off x="890138" y="532507"/>
              <a:ext cx="5254395" cy="79742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648406" tIns="25400" rIns="25400" bIns="25400" numCol="1" spcCol="1270" anchor="ctr" anchorCtr="0">
              <a:noAutofit/>
            </a:bodyPr>
            <a:lstStyle/>
            <a:p>
              <a:pPr algn="ctr" defTabSz="444500">
                <a:lnSpc>
                  <a:spcPct val="90000"/>
                </a:lnSpc>
                <a:spcBef>
                  <a:spcPct val="0"/>
                </a:spcBef>
                <a:spcAft>
                  <a:spcPct val="35000"/>
                </a:spcAft>
              </a:pPr>
              <a:endParaRPr lang="id-ID" dirty="0">
                <a:solidFill>
                  <a:schemeClr val="bg1"/>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137" name="Group 136"/>
          <p:cNvGrpSpPr/>
          <p:nvPr/>
        </p:nvGrpSpPr>
        <p:grpSpPr>
          <a:xfrm>
            <a:off x="4611172" y="4050324"/>
            <a:ext cx="5604962" cy="1063239"/>
            <a:chOff x="890138" y="399602"/>
            <a:chExt cx="5465987" cy="1063239"/>
          </a:xfrm>
          <a:solidFill>
            <a:schemeClr val="accent1"/>
          </a:solidFill>
        </p:grpSpPr>
        <p:sp>
          <p:nvSpPr>
            <p:cNvPr id="138" name="Horizontal Scroll 137"/>
            <p:cNvSpPr/>
            <p:nvPr/>
          </p:nvSpPr>
          <p:spPr>
            <a:xfrm>
              <a:off x="902373" y="399602"/>
              <a:ext cx="5453752" cy="1063239"/>
            </a:xfrm>
            <a:prstGeom prst="horizontalScroll">
              <a:avLst/>
            </a:prstGeom>
            <a:solidFill>
              <a:srgbClr val="F47264"/>
            </a:solidFill>
            <a:ln w="6350">
              <a:solidFill>
                <a:schemeClr val="tx1">
                  <a:lumMod val="95000"/>
                  <a:lumOff val="5000"/>
                </a:schemeClr>
              </a:solid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9" name="Horizontal Scroll 4"/>
            <p:cNvSpPr/>
            <p:nvPr/>
          </p:nvSpPr>
          <p:spPr>
            <a:xfrm>
              <a:off x="890138" y="532507"/>
              <a:ext cx="5254395" cy="79742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648406" tIns="25400" rIns="25400" bIns="25400" numCol="1" spcCol="1270" anchor="ctr" anchorCtr="0">
              <a:noAutofit/>
            </a:bodyPr>
            <a:lstStyle/>
            <a:p>
              <a:pPr algn="ctr" defTabSz="444500">
                <a:lnSpc>
                  <a:spcPct val="90000"/>
                </a:lnSpc>
                <a:spcBef>
                  <a:spcPct val="0"/>
                </a:spcBef>
                <a:spcAft>
                  <a:spcPct val="35000"/>
                </a:spcAft>
              </a:pPr>
              <a:endParaRPr lang="id-ID" dirty="0">
                <a:solidFill>
                  <a:schemeClr val="bg1"/>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140" name="Group 139"/>
          <p:cNvGrpSpPr/>
          <p:nvPr/>
        </p:nvGrpSpPr>
        <p:grpSpPr>
          <a:xfrm>
            <a:off x="3080989" y="5021848"/>
            <a:ext cx="5946419" cy="1063239"/>
            <a:chOff x="890138" y="399602"/>
            <a:chExt cx="5465987" cy="1063239"/>
          </a:xfrm>
          <a:solidFill>
            <a:schemeClr val="accent1"/>
          </a:solidFill>
        </p:grpSpPr>
        <p:sp>
          <p:nvSpPr>
            <p:cNvPr id="141" name="Horizontal Scroll 140"/>
            <p:cNvSpPr/>
            <p:nvPr/>
          </p:nvSpPr>
          <p:spPr>
            <a:xfrm>
              <a:off x="902373" y="399602"/>
              <a:ext cx="5453752" cy="1063239"/>
            </a:xfrm>
            <a:prstGeom prst="horizontalScroll">
              <a:avLst/>
            </a:prstGeom>
            <a:solidFill>
              <a:schemeClr val="accent5">
                <a:lumMod val="75000"/>
              </a:schemeClr>
            </a:solidFill>
            <a:ln w="6350">
              <a:solidFill>
                <a:schemeClr val="tx1">
                  <a:lumMod val="95000"/>
                  <a:lumOff val="5000"/>
                </a:schemeClr>
              </a:solid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42" name="Horizontal Scroll 4"/>
            <p:cNvSpPr/>
            <p:nvPr/>
          </p:nvSpPr>
          <p:spPr>
            <a:xfrm>
              <a:off x="890138" y="532507"/>
              <a:ext cx="5254395" cy="79742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648406" tIns="25400" rIns="25400" bIns="25400" numCol="1" spcCol="1270" anchor="ctr" anchorCtr="0">
              <a:noAutofit/>
            </a:bodyPr>
            <a:lstStyle/>
            <a:p>
              <a:pPr algn="ctr" defTabSz="444500">
                <a:lnSpc>
                  <a:spcPct val="90000"/>
                </a:lnSpc>
                <a:spcBef>
                  <a:spcPct val="0"/>
                </a:spcBef>
                <a:spcAft>
                  <a:spcPct val="35000"/>
                </a:spcAft>
              </a:pPr>
              <a:r>
                <a:rPr lang="id-ID" dirty="0">
                  <a:solidFill>
                    <a:schemeClr val="bg1"/>
                  </a:solidFill>
                  <a:latin typeface="Arial" panose="020B0604020202020204" pitchFamily="34" charset="0"/>
                  <a:ea typeface="Roboto" panose="02000000000000000000" pitchFamily="2" charset="0"/>
                  <a:cs typeface="Arial" panose="020B0604020202020204" pitchFamily="34" charset="0"/>
                </a:rPr>
                <a:t>.</a:t>
              </a:r>
            </a:p>
          </p:txBody>
        </p:sp>
      </p:grpSp>
      <p:sp>
        <p:nvSpPr>
          <p:cNvPr id="153" name="TextBox 152"/>
          <p:cNvSpPr txBox="1"/>
          <p:nvPr/>
        </p:nvSpPr>
        <p:spPr>
          <a:xfrm>
            <a:off x="86154" y="1387826"/>
            <a:ext cx="508178" cy="338554"/>
          </a:xfrm>
          <a:prstGeom prst="rect">
            <a:avLst/>
          </a:prstGeom>
          <a:noFill/>
        </p:spPr>
        <p:txBody>
          <a:bodyPr wrap="square" rtlCol="0">
            <a:spAutoFit/>
          </a:bodyPr>
          <a:lstStyle/>
          <a:p>
            <a:pPr algn="ctr"/>
            <a:r>
              <a:rPr lang="id-ID" sz="1600" b="1" dirty="0">
                <a:solidFill>
                  <a:prstClr val="white"/>
                </a:solidFill>
                <a:latin typeface="Roboto" panose="02000000000000000000" pitchFamily="2" charset="0"/>
                <a:ea typeface="Roboto" panose="02000000000000000000" pitchFamily="2" charset="0"/>
              </a:rPr>
              <a:t>01</a:t>
            </a:r>
          </a:p>
        </p:txBody>
      </p:sp>
      <p:sp>
        <p:nvSpPr>
          <p:cNvPr id="154" name="TextBox 153"/>
          <p:cNvSpPr txBox="1"/>
          <p:nvPr/>
        </p:nvSpPr>
        <p:spPr>
          <a:xfrm>
            <a:off x="90003" y="2402532"/>
            <a:ext cx="508178" cy="338554"/>
          </a:xfrm>
          <a:prstGeom prst="rect">
            <a:avLst/>
          </a:prstGeom>
          <a:noFill/>
        </p:spPr>
        <p:txBody>
          <a:bodyPr wrap="square" rtlCol="0">
            <a:spAutoFit/>
          </a:bodyPr>
          <a:lstStyle/>
          <a:p>
            <a:pPr algn="ctr"/>
            <a:r>
              <a:rPr lang="id-ID" sz="1600" b="1" dirty="0">
                <a:solidFill>
                  <a:prstClr val="white"/>
                </a:solidFill>
                <a:latin typeface="Roboto" panose="02000000000000000000" pitchFamily="2" charset="0"/>
                <a:ea typeface="Roboto" panose="02000000000000000000" pitchFamily="2" charset="0"/>
              </a:rPr>
              <a:t>02</a:t>
            </a:r>
          </a:p>
        </p:txBody>
      </p:sp>
      <p:sp>
        <p:nvSpPr>
          <p:cNvPr id="155" name="TextBox 154"/>
          <p:cNvSpPr txBox="1"/>
          <p:nvPr/>
        </p:nvSpPr>
        <p:spPr>
          <a:xfrm>
            <a:off x="103575" y="3423126"/>
            <a:ext cx="508178" cy="338554"/>
          </a:xfrm>
          <a:prstGeom prst="rect">
            <a:avLst/>
          </a:prstGeom>
          <a:noFill/>
        </p:spPr>
        <p:txBody>
          <a:bodyPr wrap="square" rtlCol="0">
            <a:spAutoFit/>
          </a:bodyPr>
          <a:lstStyle/>
          <a:p>
            <a:pPr algn="ctr"/>
            <a:r>
              <a:rPr lang="id-ID" sz="1600" b="1" dirty="0">
                <a:solidFill>
                  <a:prstClr val="white"/>
                </a:solidFill>
                <a:latin typeface="Roboto" panose="02000000000000000000" pitchFamily="2" charset="0"/>
                <a:ea typeface="Roboto" panose="02000000000000000000" pitchFamily="2" charset="0"/>
              </a:rPr>
              <a:t>03</a:t>
            </a:r>
          </a:p>
        </p:txBody>
      </p:sp>
      <p:sp>
        <p:nvSpPr>
          <p:cNvPr id="156" name="TextBox 155"/>
          <p:cNvSpPr txBox="1"/>
          <p:nvPr/>
        </p:nvSpPr>
        <p:spPr>
          <a:xfrm>
            <a:off x="105142" y="4456454"/>
            <a:ext cx="508178" cy="338554"/>
          </a:xfrm>
          <a:prstGeom prst="rect">
            <a:avLst/>
          </a:prstGeom>
          <a:noFill/>
        </p:spPr>
        <p:txBody>
          <a:bodyPr wrap="square" rtlCol="0">
            <a:spAutoFit/>
          </a:bodyPr>
          <a:lstStyle/>
          <a:p>
            <a:pPr algn="ctr"/>
            <a:r>
              <a:rPr lang="id-ID" sz="1600" b="1" dirty="0">
                <a:solidFill>
                  <a:prstClr val="white"/>
                </a:solidFill>
                <a:latin typeface="Roboto" panose="02000000000000000000" pitchFamily="2" charset="0"/>
                <a:ea typeface="Roboto" panose="02000000000000000000" pitchFamily="2" charset="0"/>
              </a:rPr>
              <a:t>04</a:t>
            </a:r>
          </a:p>
        </p:txBody>
      </p:sp>
      <p:sp>
        <p:nvSpPr>
          <p:cNvPr id="157" name="TextBox 156"/>
          <p:cNvSpPr txBox="1"/>
          <p:nvPr/>
        </p:nvSpPr>
        <p:spPr>
          <a:xfrm>
            <a:off x="102696" y="5474545"/>
            <a:ext cx="508178" cy="338554"/>
          </a:xfrm>
          <a:prstGeom prst="rect">
            <a:avLst/>
          </a:prstGeom>
          <a:noFill/>
        </p:spPr>
        <p:txBody>
          <a:bodyPr wrap="square" rtlCol="0">
            <a:spAutoFit/>
          </a:bodyPr>
          <a:lstStyle/>
          <a:p>
            <a:pPr algn="ctr"/>
            <a:r>
              <a:rPr lang="id-ID" sz="1600" b="1" dirty="0">
                <a:solidFill>
                  <a:prstClr val="white"/>
                </a:solidFill>
                <a:latin typeface="Roboto" panose="02000000000000000000" pitchFamily="2" charset="0"/>
                <a:ea typeface="Roboto" panose="02000000000000000000" pitchFamily="2" charset="0"/>
              </a:rPr>
              <a:t>05</a:t>
            </a:r>
          </a:p>
        </p:txBody>
      </p:sp>
      <p:sp>
        <p:nvSpPr>
          <p:cNvPr id="58" name="TextBox 57"/>
          <p:cNvSpPr txBox="1"/>
          <p:nvPr/>
        </p:nvSpPr>
        <p:spPr>
          <a:xfrm>
            <a:off x="10364929" y="4323680"/>
            <a:ext cx="331784" cy="369332"/>
          </a:xfrm>
          <a:prstGeom prst="rect">
            <a:avLst/>
          </a:prstGeom>
          <a:noFill/>
        </p:spPr>
        <p:txBody>
          <a:bodyPr wrap="square" rtlCol="0">
            <a:spAutoFit/>
          </a:bodyPr>
          <a:lstStyle/>
          <a:p>
            <a:pPr algn="ctr"/>
            <a:r>
              <a:rPr lang="id-ID" dirty="0">
                <a:solidFill>
                  <a:schemeClr val="bg1"/>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xmlns="" id="{00C710F8-57D8-49AC-9227-A32A57E32192}"/>
              </a:ext>
            </a:extLst>
          </p:cNvPr>
          <p:cNvSpPr txBox="1"/>
          <p:nvPr/>
        </p:nvSpPr>
        <p:spPr>
          <a:xfrm>
            <a:off x="6394874" y="195203"/>
            <a:ext cx="5647072" cy="461665"/>
          </a:xfrm>
          <a:prstGeom prst="rect">
            <a:avLst/>
          </a:prstGeom>
          <a:noFill/>
        </p:spPr>
        <p:txBody>
          <a:bodyPr wrap="square">
            <a:spAutoFit/>
          </a:bodyPr>
          <a:lstStyle/>
          <a:p>
            <a:pPr marL="0" marR="0" lvl="0" indent="0"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464646">
                    <a:lumMod val="50000"/>
                  </a:srgbClr>
                </a:solidFill>
                <a:effectLst/>
                <a:uLnTx/>
                <a:uFillTx/>
                <a:latin typeface="Open Sans"/>
                <a:ea typeface="+mn-ea"/>
                <a:cs typeface="+mn-cs"/>
              </a:rPr>
              <a:t>4.3.1. </a:t>
            </a:r>
            <a:r>
              <a:rPr lang="vi-VN" sz="2400" b="1" dirty="0">
                <a:solidFill>
                  <a:srgbClr val="464646">
                    <a:lumMod val="50000"/>
                  </a:srgbClr>
                </a:solidFill>
                <a:latin typeface="Open Sans"/>
              </a:rPr>
              <a:t>Biểu hiện mới của </a:t>
            </a:r>
            <a:r>
              <a:rPr kumimoji="0" lang="vi-VN" sz="2400" b="1" i="0" u="none" strike="noStrike" kern="1200" cap="none" spc="0" normalizeH="0" baseline="0" noProof="0" dirty="0">
                <a:ln>
                  <a:noFill/>
                </a:ln>
                <a:solidFill>
                  <a:srgbClr val="464646">
                    <a:lumMod val="50000"/>
                  </a:srgbClr>
                </a:solidFill>
                <a:effectLst/>
                <a:uLnTx/>
                <a:uFillTx/>
                <a:latin typeface="Open Sans"/>
                <a:ea typeface="+mn-ea"/>
                <a:cs typeface="+mn-cs"/>
              </a:rPr>
              <a:t>độc quyền </a:t>
            </a:r>
          </a:p>
        </p:txBody>
      </p:sp>
      <p:grpSp>
        <p:nvGrpSpPr>
          <p:cNvPr id="57" name="Group 21">
            <a:extLst>
              <a:ext uri="{FF2B5EF4-FFF2-40B4-BE49-F238E27FC236}">
                <a16:creationId xmlns:a16="http://schemas.microsoft.com/office/drawing/2014/main" xmlns="" id="{A5FC5496-A3F1-4CD0-9F90-CF209195557C}"/>
              </a:ext>
            </a:extLst>
          </p:cNvPr>
          <p:cNvGrpSpPr>
            <a:grpSpLocks/>
          </p:cNvGrpSpPr>
          <p:nvPr/>
        </p:nvGrpSpPr>
        <p:grpSpPr bwMode="auto">
          <a:xfrm rot="10800000" flipV="1">
            <a:off x="227527" y="856849"/>
            <a:ext cx="11964473" cy="3727"/>
            <a:chOff x="240" y="534"/>
            <a:chExt cx="5298" cy="327956"/>
          </a:xfrm>
        </p:grpSpPr>
        <p:sp>
          <p:nvSpPr>
            <p:cNvPr id="59" name="Line 7">
              <a:extLst>
                <a:ext uri="{FF2B5EF4-FFF2-40B4-BE49-F238E27FC236}">
                  <a16:creationId xmlns:a16="http://schemas.microsoft.com/office/drawing/2014/main" xmlns="" id="{A0C58743-F5F6-49B1-B4FB-B6A6CA34AC57}"/>
                </a:ext>
              </a:extLst>
            </p:cNvPr>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60" name="Line 8">
              <a:extLst>
                <a:ext uri="{FF2B5EF4-FFF2-40B4-BE49-F238E27FC236}">
                  <a16:creationId xmlns:a16="http://schemas.microsoft.com/office/drawing/2014/main" xmlns="" id="{AA909FF3-02DD-409B-98FE-E22E73F95ED8}"/>
                </a:ext>
              </a:extLst>
            </p:cNvPr>
            <p:cNvSpPr>
              <a:spLocks noChangeShapeType="1"/>
            </p:cNvSpPr>
            <p:nvPr/>
          </p:nvSpPr>
          <p:spPr bwMode="auto">
            <a:xfrm>
              <a:off x="240" y="328490"/>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sp>
        <p:nvSpPr>
          <p:cNvPr id="61" name="TextBox 60">
            <a:extLst>
              <a:ext uri="{FF2B5EF4-FFF2-40B4-BE49-F238E27FC236}">
                <a16:creationId xmlns:a16="http://schemas.microsoft.com/office/drawing/2014/main" xmlns="" id="{D6B6F1D8-14C5-4364-B48E-BC0050D300C6}"/>
              </a:ext>
            </a:extLst>
          </p:cNvPr>
          <p:cNvSpPr txBox="1"/>
          <p:nvPr/>
        </p:nvSpPr>
        <p:spPr>
          <a:xfrm>
            <a:off x="3460119" y="1330310"/>
            <a:ext cx="5236183" cy="369332"/>
          </a:xfrm>
          <a:prstGeom prst="rect">
            <a:avLst/>
          </a:prstGeom>
          <a:noFill/>
        </p:spPr>
        <p:txBody>
          <a:bodyPr wrap="square">
            <a:spAutoFit/>
          </a:bodyPr>
          <a:lstStyle/>
          <a:p>
            <a:pPr algn="ctr"/>
            <a:r>
              <a:rPr lang="vi-VN" i="0" dirty="0">
                <a:solidFill>
                  <a:schemeClr val="bg1"/>
                </a:solidFill>
                <a:effectLst/>
                <a:latin typeface="Arial" panose="020B0604020202020204" pitchFamily="34" charset="0"/>
                <a:cs typeface="Arial" panose="020B0604020202020204" pitchFamily="34" charset="0"/>
              </a:rPr>
              <a:t>Biểu hiện mới của tích tụ và tập trung tư bản</a:t>
            </a:r>
          </a:p>
        </p:txBody>
      </p:sp>
      <p:sp>
        <p:nvSpPr>
          <p:cNvPr id="63" name="TextBox 62">
            <a:extLst>
              <a:ext uri="{FF2B5EF4-FFF2-40B4-BE49-F238E27FC236}">
                <a16:creationId xmlns:a16="http://schemas.microsoft.com/office/drawing/2014/main" xmlns="" id="{48DAB51A-613A-440A-99F5-ADA0A2799475}"/>
              </a:ext>
            </a:extLst>
          </p:cNvPr>
          <p:cNvSpPr txBox="1"/>
          <p:nvPr/>
        </p:nvSpPr>
        <p:spPr>
          <a:xfrm>
            <a:off x="4839452" y="2260644"/>
            <a:ext cx="5327899" cy="646331"/>
          </a:xfrm>
          <a:prstGeom prst="rect">
            <a:avLst/>
          </a:prstGeom>
          <a:noFill/>
        </p:spPr>
        <p:txBody>
          <a:bodyPr wrap="square">
            <a:spAutoFit/>
          </a:bodyPr>
          <a:lstStyle/>
          <a:p>
            <a:pPr algn="ctr"/>
            <a:r>
              <a:rPr lang="vi-VN" i="0" dirty="0">
                <a:solidFill>
                  <a:schemeClr val="bg1"/>
                </a:solidFill>
                <a:effectLst/>
                <a:latin typeface="Arial" panose="020B0604020202020204" pitchFamily="34" charset="0"/>
                <a:cs typeface="Arial" panose="020B0604020202020204" pitchFamily="34" charset="0"/>
              </a:rPr>
              <a:t>Biểu hiện về vai trò của tư bản tài chính trong các tập đoàn độc quyền</a:t>
            </a:r>
          </a:p>
        </p:txBody>
      </p:sp>
      <p:sp>
        <p:nvSpPr>
          <p:cNvPr id="65" name="TextBox 64">
            <a:extLst>
              <a:ext uri="{FF2B5EF4-FFF2-40B4-BE49-F238E27FC236}">
                <a16:creationId xmlns:a16="http://schemas.microsoft.com/office/drawing/2014/main" xmlns="" id="{B35E9E75-BFE0-41A2-8D24-5B49AC47C76E}"/>
              </a:ext>
            </a:extLst>
          </p:cNvPr>
          <p:cNvSpPr txBox="1"/>
          <p:nvPr/>
        </p:nvSpPr>
        <p:spPr>
          <a:xfrm>
            <a:off x="5279179" y="3310555"/>
            <a:ext cx="5311160" cy="369332"/>
          </a:xfrm>
          <a:prstGeom prst="rect">
            <a:avLst/>
          </a:prstGeom>
          <a:noFill/>
        </p:spPr>
        <p:txBody>
          <a:bodyPr wrap="square">
            <a:spAutoFit/>
          </a:bodyPr>
          <a:lstStyle/>
          <a:p>
            <a:pPr algn="ctr"/>
            <a:r>
              <a:rPr lang="vi-VN" i="0" dirty="0">
                <a:solidFill>
                  <a:schemeClr val="bg1"/>
                </a:solidFill>
                <a:effectLst/>
                <a:latin typeface="Arial" panose="020B0604020202020204" pitchFamily="34" charset="0"/>
                <a:cs typeface="Arial" panose="020B0604020202020204" pitchFamily="34" charset="0"/>
              </a:rPr>
              <a:t>Biểu hiện mới của xuất khẩu tư bản</a:t>
            </a:r>
          </a:p>
        </p:txBody>
      </p:sp>
      <p:sp>
        <p:nvSpPr>
          <p:cNvPr id="67" name="TextBox 66">
            <a:extLst>
              <a:ext uri="{FF2B5EF4-FFF2-40B4-BE49-F238E27FC236}">
                <a16:creationId xmlns:a16="http://schemas.microsoft.com/office/drawing/2014/main" xmlns="" id="{752C3E43-15D5-46F0-9C68-A086D875F3BC}"/>
              </a:ext>
            </a:extLst>
          </p:cNvPr>
          <p:cNvSpPr txBox="1"/>
          <p:nvPr/>
        </p:nvSpPr>
        <p:spPr>
          <a:xfrm>
            <a:off x="4798858" y="4255945"/>
            <a:ext cx="5369525" cy="646331"/>
          </a:xfrm>
          <a:prstGeom prst="rect">
            <a:avLst/>
          </a:prstGeom>
          <a:noFill/>
        </p:spPr>
        <p:txBody>
          <a:bodyPr wrap="square">
            <a:spAutoFit/>
          </a:bodyPr>
          <a:lstStyle/>
          <a:p>
            <a:pPr algn="ctr"/>
            <a:r>
              <a:rPr lang="vi-VN" i="0" dirty="0">
                <a:solidFill>
                  <a:schemeClr val="bg1"/>
                </a:solidFill>
                <a:effectLst/>
                <a:latin typeface="Arial" panose="020B0604020202020204" pitchFamily="34" charset="0"/>
                <a:cs typeface="Arial" panose="020B0604020202020204" pitchFamily="34" charset="0"/>
              </a:rPr>
              <a:t>Biểu hiện mới của sự phân chia thị trường thế giới giữa các liên minh độc quyền</a:t>
            </a:r>
          </a:p>
        </p:txBody>
      </p:sp>
      <p:sp>
        <p:nvSpPr>
          <p:cNvPr id="69" name="TextBox 68">
            <a:extLst>
              <a:ext uri="{FF2B5EF4-FFF2-40B4-BE49-F238E27FC236}">
                <a16:creationId xmlns:a16="http://schemas.microsoft.com/office/drawing/2014/main" xmlns="" id="{A5B34B8A-5892-449E-AD99-2906EC48E400}"/>
              </a:ext>
            </a:extLst>
          </p:cNvPr>
          <p:cNvSpPr txBox="1"/>
          <p:nvPr/>
        </p:nvSpPr>
        <p:spPr>
          <a:xfrm>
            <a:off x="3338667" y="5224993"/>
            <a:ext cx="5486503" cy="646331"/>
          </a:xfrm>
          <a:prstGeom prst="rect">
            <a:avLst/>
          </a:prstGeom>
          <a:noFill/>
        </p:spPr>
        <p:txBody>
          <a:bodyPr wrap="square">
            <a:spAutoFit/>
          </a:bodyPr>
          <a:lstStyle/>
          <a:p>
            <a:pPr algn="ctr"/>
            <a:r>
              <a:rPr lang="vi-VN" i="0" dirty="0">
                <a:solidFill>
                  <a:schemeClr val="bg1"/>
                </a:solidFill>
                <a:effectLst/>
                <a:latin typeface="Arial" panose="020B0604020202020204" pitchFamily="34" charset="0"/>
                <a:cs typeface="Arial" panose="020B0604020202020204" pitchFamily="34" charset="0"/>
              </a:rPr>
              <a:t>Biểu hiện mới về sự phân chia lãnh thổ ảnh hưởng dưới sự chi phối của các tâp đoàn độc quyền</a:t>
            </a:r>
          </a:p>
        </p:txBody>
      </p:sp>
    </p:spTree>
    <p:extLst>
      <p:ext uri="{BB962C8B-B14F-4D97-AF65-F5344CB8AC3E}">
        <p14:creationId xmlns:p14="http://schemas.microsoft.com/office/powerpoint/2010/main" val="214538329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p:cNvSpPr>
          <p:nvPr/>
        </p:nvSpPr>
        <p:spPr bwMode="auto">
          <a:xfrm>
            <a:off x="991466" y="4122138"/>
            <a:ext cx="1583732" cy="2735862"/>
          </a:xfrm>
          <a:custGeom>
            <a:avLst/>
            <a:gdLst>
              <a:gd name="T0" fmla="*/ 1008 w 1775"/>
              <a:gd name="T1" fmla="*/ 0 h 3069"/>
              <a:gd name="T2" fmla="*/ 1652 w 1775"/>
              <a:gd name="T3" fmla="*/ 308 h 3069"/>
              <a:gd name="T4" fmla="*/ 1171 w 1775"/>
              <a:gd name="T5" fmla="*/ 1204 h 3069"/>
              <a:gd name="T6" fmla="*/ 1167 w 1775"/>
              <a:gd name="T7" fmla="*/ 1204 h 3069"/>
              <a:gd name="T8" fmla="*/ 1160 w 1775"/>
              <a:gd name="T9" fmla="*/ 1209 h 3069"/>
              <a:gd name="T10" fmla="*/ 1149 w 1775"/>
              <a:gd name="T11" fmla="*/ 1223 h 3069"/>
              <a:gd name="T12" fmla="*/ 1139 w 1775"/>
              <a:gd name="T13" fmla="*/ 1250 h 3069"/>
              <a:gd name="T14" fmla="*/ 1126 w 1775"/>
              <a:gd name="T15" fmla="*/ 1295 h 3069"/>
              <a:gd name="T16" fmla="*/ 1117 w 1775"/>
              <a:gd name="T17" fmla="*/ 1361 h 3069"/>
              <a:gd name="T18" fmla="*/ 1110 w 1775"/>
              <a:gd name="T19" fmla="*/ 1454 h 3069"/>
              <a:gd name="T20" fmla="*/ 1110 w 1775"/>
              <a:gd name="T21" fmla="*/ 1578 h 3069"/>
              <a:gd name="T22" fmla="*/ 1115 w 1775"/>
              <a:gd name="T23" fmla="*/ 1735 h 3069"/>
              <a:gd name="T24" fmla="*/ 1130 w 1775"/>
              <a:gd name="T25" fmla="*/ 1934 h 3069"/>
              <a:gd name="T26" fmla="*/ 1155 w 1775"/>
              <a:gd name="T27" fmla="*/ 2226 h 3069"/>
              <a:gd name="T28" fmla="*/ 1178 w 1775"/>
              <a:gd name="T29" fmla="*/ 2475 h 3069"/>
              <a:gd name="T30" fmla="*/ 1200 w 1775"/>
              <a:gd name="T31" fmla="*/ 2681 h 3069"/>
              <a:gd name="T32" fmla="*/ 1217 w 1775"/>
              <a:gd name="T33" fmla="*/ 2843 h 3069"/>
              <a:gd name="T34" fmla="*/ 1230 w 1775"/>
              <a:gd name="T35" fmla="*/ 2960 h 3069"/>
              <a:gd name="T36" fmla="*/ 1239 w 1775"/>
              <a:gd name="T37" fmla="*/ 3030 h 3069"/>
              <a:gd name="T38" fmla="*/ 1242 w 1775"/>
              <a:gd name="T39" fmla="*/ 3053 h 3069"/>
              <a:gd name="T40" fmla="*/ 633 w 1775"/>
              <a:gd name="T41" fmla="*/ 3064 h 3069"/>
              <a:gd name="T42" fmla="*/ 640 w 1775"/>
              <a:gd name="T43" fmla="*/ 3019 h 3069"/>
              <a:gd name="T44" fmla="*/ 651 w 1775"/>
              <a:gd name="T45" fmla="*/ 2940 h 3069"/>
              <a:gd name="T46" fmla="*/ 665 w 1775"/>
              <a:gd name="T47" fmla="*/ 2829 h 3069"/>
              <a:gd name="T48" fmla="*/ 681 w 1775"/>
              <a:gd name="T49" fmla="*/ 2697 h 3069"/>
              <a:gd name="T50" fmla="*/ 697 w 1775"/>
              <a:gd name="T51" fmla="*/ 2548 h 3069"/>
              <a:gd name="T52" fmla="*/ 710 w 1775"/>
              <a:gd name="T53" fmla="*/ 2390 h 3069"/>
              <a:gd name="T54" fmla="*/ 720 w 1775"/>
              <a:gd name="T55" fmla="*/ 2231 h 3069"/>
              <a:gd name="T56" fmla="*/ 726 w 1775"/>
              <a:gd name="T57" fmla="*/ 2077 h 3069"/>
              <a:gd name="T58" fmla="*/ 726 w 1775"/>
              <a:gd name="T59" fmla="*/ 1936 h 3069"/>
              <a:gd name="T60" fmla="*/ 717 w 1775"/>
              <a:gd name="T61" fmla="*/ 1814 h 3069"/>
              <a:gd name="T62" fmla="*/ 697 w 1775"/>
              <a:gd name="T63" fmla="*/ 1717 h 3069"/>
              <a:gd name="T64" fmla="*/ 112 w 1775"/>
              <a:gd name="T65" fmla="*/ 670 h 3069"/>
              <a:gd name="T66" fmla="*/ 842 w 1775"/>
              <a:gd name="T67" fmla="*/ 0 h 3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75" h="3069">
                <a:moveTo>
                  <a:pt x="842" y="0"/>
                </a:moveTo>
                <a:lnTo>
                  <a:pt x="1008" y="0"/>
                </a:lnTo>
                <a:lnTo>
                  <a:pt x="1078" y="926"/>
                </a:lnTo>
                <a:lnTo>
                  <a:pt x="1652" y="308"/>
                </a:lnTo>
                <a:lnTo>
                  <a:pt x="1775" y="473"/>
                </a:lnTo>
                <a:lnTo>
                  <a:pt x="1171" y="1204"/>
                </a:lnTo>
                <a:lnTo>
                  <a:pt x="1169" y="1204"/>
                </a:lnTo>
                <a:lnTo>
                  <a:pt x="1167" y="1204"/>
                </a:lnTo>
                <a:lnTo>
                  <a:pt x="1164" y="1205"/>
                </a:lnTo>
                <a:lnTo>
                  <a:pt x="1160" y="1209"/>
                </a:lnTo>
                <a:lnTo>
                  <a:pt x="1155" y="1214"/>
                </a:lnTo>
                <a:lnTo>
                  <a:pt x="1149" y="1223"/>
                </a:lnTo>
                <a:lnTo>
                  <a:pt x="1144" y="1234"/>
                </a:lnTo>
                <a:lnTo>
                  <a:pt x="1139" y="1250"/>
                </a:lnTo>
                <a:lnTo>
                  <a:pt x="1132" y="1270"/>
                </a:lnTo>
                <a:lnTo>
                  <a:pt x="1126" y="1295"/>
                </a:lnTo>
                <a:lnTo>
                  <a:pt x="1121" y="1325"/>
                </a:lnTo>
                <a:lnTo>
                  <a:pt x="1117" y="1361"/>
                </a:lnTo>
                <a:lnTo>
                  <a:pt x="1114" y="1404"/>
                </a:lnTo>
                <a:lnTo>
                  <a:pt x="1110" y="1454"/>
                </a:lnTo>
                <a:lnTo>
                  <a:pt x="1110" y="1511"/>
                </a:lnTo>
                <a:lnTo>
                  <a:pt x="1110" y="1578"/>
                </a:lnTo>
                <a:lnTo>
                  <a:pt x="1112" y="1651"/>
                </a:lnTo>
                <a:lnTo>
                  <a:pt x="1115" y="1735"/>
                </a:lnTo>
                <a:lnTo>
                  <a:pt x="1121" y="1828"/>
                </a:lnTo>
                <a:lnTo>
                  <a:pt x="1130" y="1934"/>
                </a:lnTo>
                <a:lnTo>
                  <a:pt x="1142" y="2084"/>
                </a:lnTo>
                <a:lnTo>
                  <a:pt x="1155" y="2226"/>
                </a:lnTo>
                <a:lnTo>
                  <a:pt x="1167" y="2355"/>
                </a:lnTo>
                <a:lnTo>
                  <a:pt x="1178" y="2475"/>
                </a:lnTo>
                <a:lnTo>
                  <a:pt x="1189" y="2584"/>
                </a:lnTo>
                <a:lnTo>
                  <a:pt x="1200" y="2681"/>
                </a:lnTo>
                <a:lnTo>
                  <a:pt x="1208" y="2766"/>
                </a:lnTo>
                <a:lnTo>
                  <a:pt x="1217" y="2843"/>
                </a:lnTo>
                <a:lnTo>
                  <a:pt x="1225" y="2906"/>
                </a:lnTo>
                <a:lnTo>
                  <a:pt x="1230" y="2960"/>
                </a:lnTo>
                <a:lnTo>
                  <a:pt x="1235" y="3001"/>
                </a:lnTo>
                <a:lnTo>
                  <a:pt x="1239" y="3030"/>
                </a:lnTo>
                <a:lnTo>
                  <a:pt x="1241" y="3048"/>
                </a:lnTo>
                <a:lnTo>
                  <a:pt x="1242" y="3053"/>
                </a:lnTo>
                <a:lnTo>
                  <a:pt x="633" y="3069"/>
                </a:lnTo>
                <a:lnTo>
                  <a:pt x="633" y="3064"/>
                </a:lnTo>
                <a:lnTo>
                  <a:pt x="636" y="3046"/>
                </a:lnTo>
                <a:lnTo>
                  <a:pt x="640" y="3019"/>
                </a:lnTo>
                <a:lnTo>
                  <a:pt x="645" y="2983"/>
                </a:lnTo>
                <a:lnTo>
                  <a:pt x="651" y="2940"/>
                </a:lnTo>
                <a:lnTo>
                  <a:pt x="658" y="2888"/>
                </a:lnTo>
                <a:lnTo>
                  <a:pt x="665" y="2829"/>
                </a:lnTo>
                <a:lnTo>
                  <a:pt x="672" y="2765"/>
                </a:lnTo>
                <a:lnTo>
                  <a:pt x="681" y="2697"/>
                </a:lnTo>
                <a:lnTo>
                  <a:pt x="688" y="2623"/>
                </a:lnTo>
                <a:lnTo>
                  <a:pt x="697" y="2548"/>
                </a:lnTo>
                <a:lnTo>
                  <a:pt x="704" y="2469"/>
                </a:lnTo>
                <a:lnTo>
                  <a:pt x="710" y="2390"/>
                </a:lnTo>
                <a:lnTo>
                  <a:pt x="717" y="2310"/>
                </a:lnTo>
                <a:lnTo>
                  <a:pt x="720" y="2231"/>
                </a:lnTo>
                <a:lnTo>
                  <a:pt x="724" y="2152"/>
                </a:lnTo>
                <a:lnTo>
                  <a:pt x="726" y="2077"/>
                </a:lnTo>
                <a:lnTo>
                  <a:pt x="727" y="2004"/>
                </a:lnTo>
                <a:lnTo>
                  <a:pt x="726" y="1936"/>
                </a:lnTo>
                <a:lnTo>
                  <a:pt x="722" y="1871"/>
                </a:lnTo>
                <a:lnTo>
                  <a:pt x="717" y="1814"/>
                </a:lnTo>
                <a:lnTo>
                  <a:pt x="708" y="1762"/>
                </a:lnTo>
                <a:lnTo>
                  <a:pt x="697" y="1717"/>
                </a:lnTo>
                <a:lnTo>
                  <a:pt x="0" y="774"/>
                </a:lnTo>
                <a:lnTo>
                  <a:pt x="112" y="670"/>
                </a:lnTo>
                <a:lnTo>
                  <a:pt x="770" y="1420"/>
                </a:lnTo>
                <a:lnTo>
                  <a:pt x="842"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 name="Freeform 7"/>
          <p:cNvSpPr>
            <a:spLocks/>
          </p:cNvSpPr>
          <p:nvPr/>
        </p:nvSpPr>
        <p:spPr bwMode="auto">
          <a:xfrm>
            <a:off x="859106" y="2658602"/>
            <a:ext cx="1855959" cy="1601489"/>
          </a:xfrm>
          <a:custGeom>
            <a:avLst/>
            <a:gdLst>
              <a:gd name="T0" fmla="*/ 1634 w 3011"/>
              <a:gd name="T1" fmla="*/ 5 h 3015"/>
              <a:gd name="T2" fmla="*/ 1884 w 3011"/>
              <a:gd name="T3" fmla="*/ 48 h 3015"/>
              <a:gd name="T4" fmla="*/ 2119 w 3011"/>
              <a:gd name="T5" fmla="*/ 131 h 3015"/>
              <a:gd name="T6" fmla="*/ 2333 w 3011"/>
              <a:gd name="T7" fmla="*/ 249 h 3015"/>
              <a:gd name="T8" fmla="*/ 2526 w 3011"/>
              <a:gd name="T9" fmla="*/ 399 h 3015"/>
              <a:gd name="T10" fmla="*/ 2691 w 3011"/>
              <a:gd name="T11" fmla="*/ 578 h 3015"/>
              <a:gd name="T12" fmla="*/ 2825 w 3011"/>
              <a:gd name="T13" fmla="*/ 782 h 3015"/>
              <a:gd name="T14" fmla="*/ 2925 w 3011"/>
              <a:gd name="T15" fmla="*/ 1008 h 3015"/>
              <a:gd name="T16" fmla="*/ 2989 w 3011"/>
              <a:gd name="T17" fmla="*/ 1251 h 3015"/>
              <a:gd name="T18" fmla="*/ 3011 w 3011"/>
              <a:gd name="T19" fmla="*/ 1507 h 3015"/>
              <a:gd name="T20" fmla="*/ 2989 w 3011"/>
              <a:gd name="T21" fmla="*/ 1765 h 3015"/>
              <a:gd name="T22" fmla="*/ 2925 w 3011"/>
              <a:gd name="T23" fmla="*/ 2009 h 3015"/>
              <a:gd name="T24" fmla="*/ 2825 w 3011"/>
              <a:gd name="T25" fmla="*/ 2232 h 3015"/>
              <a:gd name="T26" fmla="*/ 2691 w 3011"/>
              <a:gd name="T27" fmla="*/ 2437 h 3015"/>
              <a:gd name="T28" fmla="*/ 2526 w 3011"/>
              <a:gd name="T29" fmla="*/ 2616 h 3015"/>
              <a:gd name="T30" fmla="*/ 2333 w 3011"/>
              <a:gd name="T31" fmla="*/ 2766 h 3015"/>
              <a:gd name="T32" fmla="*/ 2119 w 3011"/>
              <a:gd name="T33" fmla="*/ 2884 h 3015"/>
              <a:gd name="T34" fmla="*/ 1884 w 3011"/>
              <a:gd name="T35" fmla="*/ 2966 h 3015"/>
              <a:gd name="T36" fmla="*/ 1634 w 3011"/>
              <a:gd name="T37" fmla="*/ 3009 h 3015"/>
              <a:gd name="T38" fmla="*/ 1375 w 3011"/>
              <a:gd name="T39" fmla="*/ 3009 h 3015"/>
              <a:gd name="T40" fmla="*/ 1124 w 3011"/>
              <a:gd name="T41" fmla="*/ 2966 h 3015"/>
              <a:gd name="T42" fmla="*/ 890 w 3011"/>
              <a:gd name="T43" fmla="*/ 2884 h 3015"/>
              <a:gd name="T44" fmla="*/ 676 w 3011"/>
              <a:gd name="T45" fmla="*/ 2766 h 3015"/>
              <a:gd name="T46" fmla="*/ 484 w 3011"/>
              <a:gd name="T47" fmla="*/ 2616 h 3015"/>
              <a:gd name="T48" fmla="*/ 318 w 3011"/>
              <a:gd name="T49" fmla="*/ 2437 h 3015"/>
              <a:gd name="T50" fmla="*/ 184 w 3011"/>
              <a:gd name="T51" fmla="*/ 2232 h 3015"/>
              <a:gd name="T52" fmla="*/ 84 w 3011"/>
              <a:gd name="T53" fmla="*/ 2009 h 3015"/>
              <a:gd name="T54" fmla="*/ 21 w 3011"/>
              <a:gd name="T55" fmla="*/ 1765 h 3015"/>
              <a:gd name="T56" fmla="*/ 0 w 3011"/>
              <a:gd name="T57" fmla="*/ 1507 h 3015"/>
              <a:gd name="T58" fmla="*/ 21 w 3011"/>
              <a:gd name="T59" fmla="*/ 1251 h 3015"/>
              <a:gd name="T60" fmla="*/ 84 w 3011"/>
              <a:gd name="T61" fmla="*/ 1008 h 3015"/>
              <a:gd name="T62" fmla="*/ 184 w 3011"/>
              <a:gd name="T63" fmla="*/ 782 h 3015"/>
              <a:gd name="T64" fmla="*/ 318 w 3011"/>
              <a:gd name="T65" fmla="*/ 578 h 3015"/>
              <a:gd name="T66" fmla="*/ 484 w 3011"/>
              <a:gd name="T67" fmla="*/ 399 h 3015"/>
              <a:gd name="T68" fmla="*/ 676 w 3011"/>
              <a:gd name="T69" fmla="*/ 249 h 3015"/>
              <a:gd name="T70" fmla="*/ 890 w 3011"/>
              <a:gd name="T71" fmla="*/ 131 h 3015"/>
              <a:gd name="T72" fmla="*/ 1124 w 3011"/>
              <a:gd name="T73" fmla="*/ 48 h 3015"/>
              <a:gd name="T74" fmla="*/ 1375 w 3011"/>
              <a:gd name="T75" fmla="*/ 5 h 3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11" h="3015">
                <a:moveTo>
                  <a:pt x="1505" y="0"/>
                </a:moveTo>
                <a:lnTo>
                  <a:pt x="1634" y="5"/>
                </a:lnTo>
                <a:lnTo>
                  <a:pt x="1761" y="21"/>
                </a:lnTo>
                <a:lnTo>
                  <a:pt x="1884" y="48"/>
                </a:lnTo>
                <a:lnTo>
                  <a:pt x="2004" y="84"/>
                </a:lnTo>
                <a:lnTo>
                  <a:pt x="2119" y="131"/>
                </a:lnTo>
                <a:lnTo>
                  <a:pt x="2230" y="186"/>
                </a:lnTo>
                <a:lnTo>
                  <a:pt x="2333" y="249"/>
                </a:lnTo>
                <a:lnTo>
                  <a:pt x="2433" y="320"/>
                </a:lnTo>
                <a:lnTo>
                  <a:pt x="2526" y="399"/>
                </a:lnTo>
                <a:lnTo>
                  <a:pt x="2612" y="485"/>
                </a:lnTo>
                <a:lnTo>
                  <a:pt x="2691" y="578"/>
                </a:lnTo>
                <a:lnTo>
                  <a:pt x="2762" y="677"/>
                </a:lnTo>
                <a:lnTo>
                  <a:pt x="2825" y="782"/>
                </a:lnTo>
                <a:lnTo>
                  <a:pt x="2880" y="893"/>
                </a:lnTo>
                <a:lnTo>
                  <a:pt x="2925" y="1008"/>
                </a:lnTo>
                <a:lnTo>
                  <a:pt x="2963" y="1128"/>
                </a:lnTo>
                <a:lnTo>
                  <a:pt x="2989" y="1251"/>
                </a:lnTo>
                <a:lnTo>
                  <a:pt x="3006" y="1378"/>
                </a:lnTo>
                <a:lnTo>
                  <a:pt x="3011" y="1507"/>
                </a:lnTo>
                <a:lnTo>
                  <a:pt x="3006" y="1638"/>
                </a:lnTo>
                <a:lnTo>
                  <a:pt x="2989" y="1765"/>
                </a:lnTo>
                <a:lnTo>
                  <a:pt x="2963" y="1889"/>
                </a:lnTo>
                <a:lnTo>
                  <a:pt x="2925" y="2009"/>
                </a:lnTo>
                <a:lnTo>
                  <a:pt x="2880" y="2123"/>
                </a:lnTo>
                <a:lnTo>
                  <a:pt x="2825" y="2232"/>
                </a:lnTo>
                <a:lnTo>
                  <a:pt x="2762" y="2338"/>
                </a:lnTo>
                <a:lnTo>
                  <a:pt x="2691" y="2437"/>
                </a:lnTo>
                <a:lnTo>
                  <a:pt x="2612" y="2530"/>
                </a:lnTo>
                <a:lnTo>
                  <a:pt x="2526" y="2616"/>
                </a:lnTo>
                <a:lnTo>
                  <a:pt x="2433" y="2694"/>
                </a:lnTo>
                <a:lnTo>
                  <a:pt x="2333" y="2766"/>
                </a:lnTo>
                <a:lnTo>
                  <a:pt x="2230" y="2830"/>
                </a:lnTo>
                <a:lnTo>
                  <a:pt x="2119" y="2884"/>
                </a:lnTo>
                <a:lnTo>
                  <a:pt x="2004" y="2931"/>
                </a:lnTo>
                <a:lnTo>
                  <a:pt x="1884" y="2966"/>
                </a:lnTo>
                <a:lnTo>
                  <a:pt x="1761" y="2993"/>
                </a:lnTo>
                <a:lnTo>
                  <a:pt x="1634" y="3009"/>
                </a:lnTo>
                <a:lnTo>
                  <a:pt x="1505" y="3015"/>
                </a:lnTo>
                <a:lnTo>
                  <a:pt x="1375" y="3009"/>
                </a:lnTo>
                <a:lnTo>
                  <a:pt x="1248" y="2993"/>
                </a:lnTo>
                <a:lnTo>
                  <a:pt x="1124" y="2966"/>
                </a:lnTo>
                <a:lnTo>
                  <a:pt x="1005" y="2931"/>
                </a:lnTo>
                <a:lnTo>
                  <a:pt x="890" y="2884"/>
                </a:lnTo>
                <a:lnTo>
                  <a:pt x="781" y="2830"/>
                </a:lnTo>
                <a:lnTo>
                  <a:pt x="676" y="2766"/>
                </a:lnTo>
                <a:lnTo>
                  <a:pt x="577" y="2694"/>
                </a:lnTo>
                <a:lnTo>
                  <a:pt x="484" y="2616"/>
                </a:lnTo>
                <a:lnTo>
                  <a:pt x="398" y="2530"/>
                </a:lnTo>
                <a:lnTo>
                  <a:pt x="318" y="2437"/>
                </a:lnTo>
                <a:lnTo>
                  <a:pt x="248" y="2338"/>
                </a:lnTo>
                <a:lnTo>
                  <a:pt x="184" y="2232"/>
                </a:lnTo>
                <a:lnTo>
                  <a:pt x="130" y="2123"/>
                </a:lnTo>
                <a:lnTo>
                  <a:pt x="84" y="2009"/>
                </a:lnTo>
                <a:lnTo>
                  <a:pt x="48" y="1889"/>
                </a:lnTo>
                <a:lnTo>
                  <a:pt x="21" y="1765"/>
                </a:lnTo>
                <a:lnTo>
                  <a:pt x="5" y="1638"/>
                </a:lnTo>
                <a:lnTo>
                  <a:pt x="0" y="1507"/>
                </a:lnTo>
                <a:lnTo>
                  <a:pt x="5" y="1378"/>
                </a:lnTo>
                <a:lnTo>
                  <a:pt x="21" y="1251"/>
                </a:lnTo>
                <a:lnTo>
                  <a:pt x="48" y="1128"/>
                </a:lnTo>
                <a:lnTo>
                  <a:pt x="84" y="1008"/>
                </a:lnTo>
                <a:lnTo>
                  <a:pt x="130" y="893"/>
                </a:lnTo>
                <a:lnTo>
                  <a:pt x="184" y="782"/>
                </a:lnTo>
                <a:lnTo>
                  <a:pt x="248" y="677"/>
                </a:lnTo>
                <a:lnTo>
                  <a:pt x="318" y="578"/>
                </a:lnTo>
                <a:lnTo>
                  <a:pt x="398" y="485"/>
                </a:lnTo>
                <a:lnTo>
                  <a:pt x="484" y="399"/>
                </a:lnTo>
                <a:lnTo>
                  <a:pt x="577" y="320"/>
                </a:lnTo>
                <a:lnTo>
                  <a:pt x="676" y="249"/>
                </a:lnTo>
                <a:lnTo>
                  <a:pt x="781" y="186"/>
                </a:lnTo>
                <a:lnTo>
                  <a:pt x="890" y="131"/>
                </a:lnTo>
                <a:lnTo>
                  <a:pt x="1005" y="84"/>
                </a:lnTo>
                <a:lnTo>
                  <a:pt x="1124" y="48"/>
                </a:lnTo>
                <a:lnTo>
                  <a:pt x="1248" y="21"/>
                </a:lnTo>
                <a:lnTo>
                  <a:pt x="1375" y="5"/>
                </a:lnTo>
                <a:lnTo>
                  <a:pt x="1505" y="0"/>
                </a:lnTo>
                <a:close/>
              </a:path>
            </a:pathLst>
          </a:custGeom>
          <a:solidFill>
            <a:schemeClr val="accent5"/>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 name="Freeform 9"/>
          <p:cNvSpPr>
            <a:spLocks/>
          </p:cNvSpPr>
          <p:nvPr/>
        </p:nvSpPr>
        <p:spPr bwMode="auto">
          <a:xfrm>
            <a:off x="2354454" y="3902025"/>
            <a:ext cx="1164807" cy="1160335"/>
          </a:xfrm>
          <a:custGeom>
            <a:avLst/>
            <a:gdLst>
              <a:gd name="T0" fmla="*/ 876 w 1750"/>
              <a:gd name="T1" fmla="*/ 0 h 1753"/>
              <a:gd name="T2" fmla="*/ 971 w 1750"/>
              <a:gd name="T3" fmla="*/ 6 h 1753"/>
              <a:gd name="T4" fmla="*/ 1064 w 1750"/>
              <a:gd name="T5" fmla="*/ 20 h 1753"/>
              <a:gd name="T6" fmla="*/ 1151 w 1750"/>
              <a:gd name="T7" fmla="*/ 45 h 1753"/>
              <a:gd name="T8" fmla="*/ 1237 w 1750"/>
              <a:gd name="T9" fmla="*/ 79 h 1753"/>
              <a:gd name="T10" fmla="*/ 1318 w 1750"/>
              <a:gd name="T11" fmla="*/ 120 h 1753"/>
              <a:gd name="T12" fmla="*/ 1393 w 1750"/>
              <a:gd name="T13" fmla="*/ 169 h 1753"/>
              <a:gd name="T14" fmla="*/ 1463 w 1750"/>
              <a:gd name="T15" fmla="*/ 226 h 1753"/>
              <a:gd name="T16" fmla="*/ 1525 w 1750"/>
              <a:gd name="T17" fmla="*/ 290 h 1753"/>
              <a:gd name="T18" fmla="*/ 1582 w 1750"/>
              <a:gd name="T19" fmla="*/ 358 h 1753"/>
              <a:gd name="T20" fmla="*/ 1631 w 1750"/>
              <a:gd name="T21" fmla="*/ 434 h 1753"/>
              <a:gd name="T22" fmla="*/ 1674 w 1750"/>
              <a:gd name="T23" fmla="*/ 514 h 1753"/>
              <a:gd name="T24" fmla="*/ 1706 w 1750"/>
              <a:gd name="T25" fmla="*/ 600 h 1753"/>
              <a:gd name="T26" fmla="*/ 1731 w 1750"/>
              <a:gd name="T27" fmla="*/ 688 h 1753"/>
              <a:gd name="T28" fmla="*/ 1745 w 1750"/>
              <a:gd name="T29" fmla="*/ 781 h 1753"/>
              <a:gd name="T30" fmla="*/ 1750 w 1750"/>
              <a:gd name="T31" fmla="*/ 876 h 1753"/>
              <a:gd name="T32" fmla="*/ 1745 w 1750"/>
              <a:gd name="T33" fmla="*/ 973 h 1753"/>
              <a:gd name="T34" fmla="*/ 1731 w 1750"/>
              <a:gd name="T35" fmla="*/ 1064 h 1753"/>
              <a:gd name="T36" fmla="*/ 1706 w 1750"/>
              <a:gd name="T37" fmla="*/ 1153 h 1753"/>
              <a:gd name="T38" fmla="*/ 1674 w 1750"/>
              <a:gd name="T39" fmla="*/ 1239 h 1753"/>
              <a:gd name="T40" fmla="*/ 1631 w 1750"/>
              <a:gd name="T41" fmla="*/ 1318 h 1753"/>
              <a:gd name="T42" fmla="*/ 1582 w 1750"/>
              <a:gd name="T43" fmla="*/ 1393 h 1753"/>
              <a:gd name="T44" fmla="*/ 1525 w 1750"/>
              <a:gd name="T45" fmla="*/ 1463 h 1753"/>
              <a:gd name="T46" fmla="*/ 1463 w 1750"/>
              <a:gd name="T47" fmla="*/ 1528 h 1753"/>
              <a:gd name="T48" fmla="*/ 1393 w 1750"/>
              <a:gd name="T49" fmla="*/ 1583 h 1753"/>
              <a:gd name="T50" fmla="*/ 1318 w 1750"/>
              <a:gd name="T51" fmla="*/ 1633 h 1753"/>
              <a:gd name="T52" fmla="*/ 1237 w 1750"/>
              <a:gd name="T53" fmla="*/ 1674 h 1753"/>
              <a:gd name="T54" fmla="*/ 1151 w 1750"/>
              <a:gd name="T55" fmla="*/ 1708 h 1753"/>
              <a:gd name="T56" fmla="*/ 1064 w 1750"/>
              <a:gd name="T57" fmla="*/ 1732 h 1753"/>
              <a:gd name="T58" fmla="*/ 971 w 1750"/>
              <a:gd name="T59" fmla="*/ 1748 h 1753"/>
              <a:gd name="T60" fmla="*/ 876 w 1750"/>
              <a:gd name="T61" fmla="*/ 1753 h 1753"/>
              <a:gd name="T62" fmla="*/ 779 w 1750"/>
              <a:gd name="T63" fmla="*/ 1748 h 1753"/>
              <a:gd name="T64" fmla="*/ 688 w 1750"/>
              <a:gd name="T65" fmla="*/ 1732 h 1753"/>
              <a:gd name="T66" fmla="*/ 599 w 1750"/>
              <a:gd name="T67" fmla="*/ 1708 h 1753"/>
              <a:gd name="T68" fmla="*/ 515 w 1750"/>
              <a:gd name="T69" fmla="*/ 1674 h 1753"/>
              <a:gd name="T70" fmla="*/ 434 w 1750"/>
              <a:gd name="T71" fmla="*/ 1633 h 1753"/>
              <a:gd name="T72" fmla="*/ 359 w 1750"/>
              <a:gd name="T73" fmla="*/ 1583 h 1753"/>
              <a:gd name="T74" fmla="*/ 289 w 1750"/>
              <a:gd name="T75" fmla="*/ 1528 h 1753"/>
              <a:gd name="T76" fmla="*/ 225 w 1750"/>
              <a:gd name="T77" fmla="*/ 1463 h 1753"/>
              <a:gd name="T78" fmla="*/ 170 w 1750"/>
              <a:gd name="T79" fmla="*/ 1393 h 1753"/>
              <a:gd name="T80" fmla="*/ 120 w 1750"/>
              <a:gd name="T81" fmla="*/ 1318 h 1753"/>
              <a:gd name="T82" fmla="*/ 78 w 1750"/>
              <a:gd name="T83" fmla="*/ 1239 h 1753"/>
              <a:gd name="T84" fmla="*/ 45 w 1750"/>
              <a:gd name="T85" fmla="*/ 1153 h 1753"/>
              <a:gd name="T86" fmla="*/ 21 w 1750"/>
              <a:gd name="T87" fmla="*/ 1064 h 1753"/>
              <a:gd name="T88" fmla="*/ 5 w 1750"/>
              <a:gd name="T89" fmla="*/ 973 h 1753"/>
              <a:gd name="T90" fmla="*/ 0 w 1750"/>
              <a:gd name="T91" fmla="*/ 876 h 1753"/>
              <a:gd name="T92" fmla="*/ 5 w 1750"/>
              <a:gd name="T93" fmla="*/ 781 h 1753"/>
              <a:gd name="T94" fmla="*/ 21 w 1750"/>
              <a:gd name="T95" fmla="*/ 688 h 1753"/>
              <a:gd name="T96" fmla="*/ 45 w 1750"/>
              <a:gd name="T97" fmla="*/ 600 h 1753"/>
              <a:gd name="T98" fmla="*/ 78 w 1750"/>
              <a:gd name="T99" fmla="*/ 514 h 1753"/>
              <a:gd name="T100" fmla="*/ 120 w 1750"/>
              <a:gd name="T101" fmla="*/ 434 h 1753"/>
              <a:gd name="T102" fmla="*/ 170 w 1750"/>
              <a:gd name="T103" fmla="*/ 358 h 1753"/>
              <a:gd name="T104" fmla="*/ 225 w 1750"/>
              <a:gd name="T105" fmla="*/ 290 h 1753"/>
              <a:gd name="T106" fmla="*/ 289 w 1750"/>
              <a:gd name="T107" fmla="*/ 226 h 1753"/>
              <a:gd name="T108" fmla="*/ 359 w 1750"/>
              <a:gd name="T109" fmla="*/ 169 h 1753"/>
              <a:gd name="T110" fmla="*/ 434 w 1750"/>
              <a:gd name="T111" fmla="*/ 120 h 1753"/>
              <a:gd name="T112" fmla="*/ 515 w 1750"/>
              <a:gd name="T113" fmla="*/ 79 h 1753"/>
              <a:gd name="T114" fmla="*/ 599 w 1750"/>
              <a:gd name="T115" fmla="*/ 45 h 1753"/>
              <a:gd name="T116" fmla="*/ 688 w 1750"/>
              <a:gd name="T117" fmla="*/ 20 h 1753"/>
              <a:gd name="T118" fmla="*/ 779 w 1750"/>
              <a:gd name="T119" fmla="*/ 6 h 1753"/>
              <a:gd name="T120" fmla="*/ 876 w 1750"/>
              <a:gd name="T121" fmla="*/ 0 h 17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50" h="1753">
                <a:moveTo>
                  <a:pt x="876" y="0"/>
                </a:moveTo>
                <a:lnTo>
                  <a:pt x="971" y="6"/>
                </a:lnTo>
                <a:lnTo>
                  <a:pt x="1064" y="20"/>
                </a:lnTo>
                <a:lnTo>
                  <a:pt x="1151" y="45"/>
                </a:lnTo>
                <a:lnTo>
                  <a:pt x="1237" y="79"/>
                </a:lnTo>
                <a:lnTo>
                  <a:pt x="1318" y="120"/>
                </a:lnTo>
                <a:lnTo>
                  <a:pt x="1393" y="169"/>
                </a:lnTo>
                <a:lnTo>
                  <a:pt x="1463" y="226"/>
                </a:lnTo>
                <a:lnTo>
                  <a:pt x="1525" y="290"/>
                </a:lnTo>
                <a:lnTo>
                  <a:pt x="1582" y="358"/>
                </a:lnTo>
                <a:lnTo>
                  <a:pt x="1631" y="434"/>
                </a:lnTo>
                <a:lnTo>
                  <a:pt x="1674" y="514"/>
                </a:lnTo>
                <a:lnTo>
                  <a:pt x="1706" y="600"/>
                </a:lnTo>
                <a:lnTo>
                  <a:pt x="1731" y="688"/>
                </a:lnTo>
                <a:lnTo>
                  <a:pt x="1745" y="781"/>
                </a:lnTo>
                <a:lnTo>
                  <a:pt x="1750" y="876"/>
                </a:lnTo>
                <a:lnTo>
                  <a:pt x="1745" y="973"/>
                </a:lnTo>
                <a:lnTo>
                  <a:pt x="1731" y="1064"/>
                </a:lnTo>
                <a:lnTo>
                  <a:pt x="1706" y="1153"/>
                </a:lnTo>
                <a:lnTo>
                  <a:pt x="1674" y="1239"/>
                </a:lnTo>
                <a:lnTo>
                  <a:pt x="1631" y="1318"/>
                </a:lnTo>
                <a:lnTo>
                  <a:pt x="1582" y="1393"/>
                </a:lnTo>
                <a:lnTo>
                  <a:pt x="1525" y="1463"/>
                </a:lnTo>
                <a:lnTo>
                  <a:pt x="1463" y="1528"/>
                </a:lnTo>
                <a:lnTo>
                  <a:pt x="1393" y="1583"/>
                </a:lnTo>
                <a:lnTo>
                  <a:pt x="1318" y="1633"/>
                </a:lnTo>
                <a:lnTo>
                  <a:pt x="1237" y="1674"/>
                </a:lnTo>
                <a:lnTo>
                  <a:pt x="1151" y="1708"/>
                </a:lnTo>
                <a:lnTo>
                  <a:pt x="1064" y="1732"/>
                </a:lnTo>
                <a:lnTo>
                  <a:pt x="971" y="1748"/>
                </a:lnTo>
                <a:lnTo>
                  <a:pt x="876" y="1753"/>
                </a:lnTo>
                <a:lnTo>
                  <a:pt x="779" y="1748"/>
                </a:lnTo>
                <a:lnTo>
                  <a:pt x="688" y="1732"/>
                </a:lnTo>
                <a:lnTo>
                  <a:pt x="599" y="1708"/>
                </a:lnTo>
                <a:lnTo>
                  <a:pt x="515" y="1674"/>
                </a:lnTo>
                <a:lnTo>
                  <a:pt x="434" y="1633"/>
                </a:lnTo>
                <a:lnTo>
                  <a:pt x="359" y="1583"/>
                </a:lnTo>
                <a:lnTo>
                  <a:pt x="289" y="1528"/>
                </a:lnTo>
                <a:lnTo>
                  <a:pt x="225" y="1463"/>
                </a:lnTo>
                <a:lnTo>
                  <a:pt x="170" y="1393"/>
                </a:lnTo>
                <a:lnTo>
                  <a:pt x="120" y="1318"/>
                </a:lnTo>
                <a:lnTo>
                  <a:pt x="78" y="1239"/>
                </a:lnTo>
                <a:lnTo>
                  <a:pt x="45" y="1153"/>
                </a:lnTo>
                <a:lnTo>
                  <a:pt x="21" y="1064"/>
                </a:lnTo>
                <a:lnTo>
                  <a:pt x="5" y="973"/>
                </a:lnTo>
                <a:lnTo>
                  <a:pt x="0" y="876"/>
                </a:lnTo>
                <a:lnTo>
                  <a:pt x="5" y="781"/>
                </a:lnTo>
                <a:lnTo>
                  <a:pt x="21" y="688"/>
                </a:lnTo>
                <a:lnTo>
                  <a:pt x="45" y="600"/>
                </a:lnTo>
                <a:lnTo>
                  <a:pt x="78" y="514"/>
                </a:lnTo>
                <a:lnTo>
                  <a:pt x="120" y="434"/>
                </a:lnTo>
                <a:lnTo>
                  <a:pt x="170" y="358"/>
                </a:lnTo>
                <a:lnTo>
                  <a:pt x="225" y="290"/>
                </a:lnTo>
                <a:lnTo>
                  <a:pt x="289" y="226"/>
                </a:lnTo>
                <a:lnTo>
                  <a:pt x="359" y="169"/>
                </a:lnTo>
                <a:lnTo>
                  <a:pt x="434" y="120"/>
                </a:lnTo>
                <a:lnTo>
                  <a:pt x="515" y="79"/>
                </a:lnTo>
                <a:lnTo>
                  <a:pt x="599" y="45"/>
                </a:lnTo>
                <a:lnTo>
                  <a:pt x="688" y="20"/>
                </a:lnTo>
                <a:lnTo>
                  <a:pt x="779" y="6"/>
                </a:lnTo>
                <a:lnTo>
                  <a:pt x="876" y="0"/>
                </a:lnTo>
                <a:close/>
              </a:path>
            </a:pathLst>
          </a:custGeom>
          <a:solidFill>
            <a:schemeClr val="accent6"/>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Freeform 11"/>
          <p:cNvSpPr>
            <a:spLocks/>
          </p:cNvSpPr>
          <p:nvPr/>
        </p:nvSpPr>
        <p:spPr bwMode="auto">
          <a:xfrm>
            <a:off x="56539" y="3976693"/>
            <a:ext cx="1164807" cy="1085668"/>
          </a:xfrm>
          <a:custGeom>
            <a:avLst/>
            <a:gdLst>
              <a:gd name="T0" fmla="*/ 1223 w 2230"/>
              <a:gd name="T1" fmla="*/ 6 h 2231"/>
              <a:gd name="T2" fmla="*/ 1429 w 2230"/>
              <a:gd name="T3" fmla="*/ 45 h 2231"/>
              <a:gd name="T4" fmla="*/ 1619 w 2230"/>
              <a:gd name="T5" fmla="*/ 120 h 2231"/>
              <a:gd name="T6" fmla="*/ 1790 w 2230"/>
              <a:gd name="T7" fmla="*/ 228 h 2231"/>
              <a:gd name="T8" fmla="*/ 1939 w 2230"/>
              <a:gd name="T9" fmla="*/ 364 h 2231"/>
              <a:gd name="T10" fmla="*/ 2060 w 2230"/>
              <a:gd name="T11" fmla="*/ 523 h 2231"/>
              <a:gd name="T12" fmla="*/ 2151 w 2230"/>
              <a:gd name="T13" fmla="*/ 706 h 2231"/>
              <a:gd name="T14" fmla="*/ 2210 w 2230"/>
              <a:gd name="T15" fmla="*/ 905 h 2231"/>
              <a:gd name="T16" fmla="*/ 2230 w 2230"/>
              <a:gd name="T17" fmla="*/ 1116 h 2231"/>
              <a:gd name="T18" fmla="*/ 2210 w 2230"/>
              <a:gd name="T19" fmla="*/ 1327 h 2231"/>
              <a:gd name="T20" fmla="*/ 2151 w 2230"/>
              <a:gd name="T21" fmla="*/ 1526 h 2231"/>
              <a:gd name="T22" fmla="*/ 2060 w 2230"/>
              <a:gd name="T23" fmla="*/ 1708 h 2231"/>
              <a:gd name="T24" fmla="*/ 1939 w 2230"/>
              <a:gd name="T25" fmla="*/ 1868 h 2231"/>
              <a:gd name="T26" fmla="*/ 1790 w 2230"/>
              <a:gd name="T27" fmla="*/ 2004 h 2231"/>
              <a:gd name="T28" fmla="*/ 1619 w 2230"/>
              <a:gd name="T29" fmla="*/ 2111 h 2231"/>
              <a:gd name="T30" fmla="*/ 1429 w 2230"/>
              <a:gd name="T31" fmla="*/ 2186 h 2231"/>
              <a:gd name="T32" fmla="*/ 1223 w 2230"/>
              <a:gd name="T33" fmla="*/ 2226 h 2231"/>
              <a:gd name="T34" fmla="*/ 1009 w 2230"/>
              <a:gd name="T35" fmla="*/ 2226 h 2231"/>
              <a:gd name="T36" fmla="*/ 803 w 2230"/>
              <a:gd name="T37" fmla="*/ 2186 h 2231"/>
              <a:gd name="T38" fmla="*/ 612 w 2230"/>
              <a:gd name="T39" fmla="*/ 2111 h 2231"/>
              <a:gd name="T40" fmla="*/ 440 w 2230"/>
              <a:gd name="T41" fmla="*/ 2004 h 2231"/>
              <a:gd name="T42" fmla="*/ 292 w 2230"/>
              <a:gd name="T43" fmla="*/ 1868 h 2231"/>
              <a:gd name="T44" fmla="*/ 170 w 2230"/>
              <a:gd name="T45" fmla="*/ 1708 h 2231"/>
              <a:gd name="T46" fmla="*/ 79 w 2230"/>
              <a:gd name="T47" fmla="*/ 1526 h 2231"/>
              <a:gd name="T48" fmla="*/ 22 w 2230"/>
              <a:gd name="T49" fmla="*/ 1327 h 2231"/>
              <a:gd name="T50" fmla="*/ 0 w 2230"/>
              <a:gd name="T51" fmla="*/ 1116 h 2231"/>
              <a:gd name="T52" fmla="*/ 22 w 2230"/>
              <a:gd name="T53" fmla="*/ 905 h 2231"/>
              <a:gd name="T54" fmla="*/ 79 w 2230"/>
              <a:gd name="T55" fmla="*/ 706 h 2231"/>
              <a:gd name="T56" fmla="*/ 170 w 2230"/>
              <a:gd name="T57" fmla="*/ 523 h 2231"/>
              <a:gd name="T58" fmla="*/ 292 w 2230"/>
              <a:gd name="T59" fmla="*/ 364 h 2231"/>
              <a:gd name="T60" fmla="*/ 440 w 2230"/>
              <a:gd name="T61" fmla="*/ 228 h 2231"/>
              <a:gd name="T62" fmla="*/ 612 w 2230"/>
              <a:gd name="T63" fmla="*/ 120 h 2231"/>
              <a:gd name="T64" fmla="*/ 803 w 2230"/>
              <a:gd name="T65" fmla="*/ 45 h 2231"/>
              <a:gd name="T66" fmla="*/ 1009 w 2230"/>
              <a:gd name="T67" fmla="*/ 6 h 2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230" h="2231">
                <a:moveTo>
                  <a:pt x="1116" y="0"/>
                </a:moveTo>
                <a:lnTo>
                  <a:pt x="1223" y="6"/>
                </a:lnTo>
                <a:lnTo>
                  <a:pt x="1327" y="20"/>
                </a:lnTo>
                <a:lnTo>
                  <a:pt x="1429" y="45"/>
                </a:lnTo>
                <a:lnTo>
                  <a:pt x="1526" y="77"/>
                </a:lnTo>
                <a:lnTo>
                  <a:pt x="1619" y="120"/>
                </a:lnTo>
                <a:lnTo>
                  <a:pt x="1706" y="171"/>
                </a:lnTo>
                <a:lnTo>
                  <a:pt x="1790" y="228"/>
                </a:lnTo>
                <a:lnTo>
                  <a:pt x="1867" y="292"/>
                </a:lnTo>
                <a:lnTo>
                  <a:pt x="1939" y="364"/>
                </a:lnTo>
                <a:lnTo>
                  <a:pt x="2003" y="441"/>
                </a:lnTo>
                <a:lnTo>
                  <a:pt x="2060" y="523"/>
                </a:lnTo>
                <a:lnTo>
                  <a:pt x="2110" y="613"/>
                </a:lnTo>
                <a:lnTo>
                  <a:pt x="2151" y="706"/>
                </a:lnTo>
                <a:lnTo>
                  <a:pt x="2185" y="803"/>
                </a:lnTo>
                <a:lnTo>
                  <a:pt x="2210" y="905"/>
                </a:lnTo>
                <a:lnTo>
                  <a:pt x="2225" y="1008"/>
                </a:lnTo>
                <a:lnTo>
                  <a:pt x="2230" y="1116"/>
                </a:lnTo>
                <a:lnTo>
                  <a:pt x="2225" y="1223"/>
                </a:lnTo>
                <a:lnTo>
                  <a:pt x="2210" y="1327"/>
                </a:lnTo>
                <a:lnTo>
                  <a:pt x="2185" y="1429"/>
                </a:lnTo>
                <a:lnTo>
                  <a:pt x="2151" y="1526"/>
                </a:lnTo>
                <a:lnTo>
                  <a:pt x="2110" y="1619"/>
                </a:lnTo>
                <a:lnTo>
                  <a:pt x="2060" y="1708"/>
                </a:lnTo>
                <a:lnTo>
                  <a:pt x="2003" y="1791"/>
                </a:lnTo>
                <a:lnTo>
                  <a:pt x="1939" y="1868"/>
                </a:lnTo>
                <a:lnTo>
                  <a:pt x="1867" y="1939"/>
                </a:lnTo>
                <a:lnTo>
                  <a:pt x="1790" y="2004"/>
                </a:lnTo>
                <a:lnTo>
                  <a:pt x="1706" y="2061"/>
                </a:lnTo>
                <a:lnTo>
                  <a:pt x="1619" y="2111"/>
                </a:lnTo>
                <a:lnTo>
                  <a:pt x="1526" y="2154"/>
                </a:lnTo>
                <a:lnTo>
                  <a:pt x="1429" y="2186"/>
                </a:lnTo>
                <a:lnTo>
                  <a:pt x="1327" y="2211"/>
                </a:lnTo>
                <a:lnTo>
                  <a:pt x="1223" y="2226"/>
                </a:lnTo>
                <a:lnTo>
                  <a:pt x="1116" y="2231"/>
                </a:lnTo>
                <a:lnTo>
                  <a:pt x="1009" y="2226"/>
                </a:lnTo>
                <a:lnTo>
                  <a:pt x="903" y="2211"/>
                </a:lnTo>
                <a:lnTo>
                  <a:pt x="803" y="2186"/>
                </a:lnTo>
                <a:lnTo>
                  <a:pt x="705" y="2154"/>
                </a:lnTo>
                <a:lnTo>
                  <a:pt x="612" y="2111"/>
                </a:lnTo>
                <a:lnTo>
                  <a:pt x="524" y="2061"/>
                </a:lnTo>
                <a:lnTo>
                  <a:pt x="440" y="2004"/>
                </a:lnTo>
                <a:lnTo>
                  <a:pt x="363" y="1939"/>
                </a:lnTo>
                <a:lnTo>
                  <a:pt x="292" y="1868"/>
                </a:lnTo>
                <a:lnTo>
                  <a:pt x="227" y="1791"/>
                </a:lnTo>
                <a:lnTo>
                  <a:pt x="170" y="1708"/>
                </a:lnTo>
                <a:lnTo>
                  <a:pt x="120" y="1619"/>
                </a:lnTo>
                <a:lnTo>
                  <a:pt x="79" y="1526"/>
                </a:lnTo>
                <a:lnTo>
                  <a:pt x="45" y="1429"/>
                </a:lnTo>
                <a:lnTo>
                  <a:pt x="22" y="1327"/>
                </a:lnTo>
                <a:lnTo>
                  <a:pt x="6" y="1223"/>
                </a:lnTo>
                <a:lnTo>
                  <a:pt x="0" y="1116"/>
                </a:lnTo>
                <a:lnTo>
                  <a:pt x="6" y="1008"/>
                </a:lnTo>
                <a:lnTo>
                  <a:pt x="22" y="905"/>
                </a:lnTo>
                <a:lnTo>
                  <a:pt x="45" y="803"/>
                </a:lnTo>
                <a:lnTo>
                  <a:pt x="79" y="706"/>
                </a:lnTo>
                <a:lnTo>
                  <a:pt x="120" y="613"/>
                </a:lnTo>
                <a:lnTo>
                  <a:pt x="170" y="523"/>
                </a:lnTo>
                <a:lnTo>
                  <a:pt x="227" y="441"/>
                </a:lnTo>
                <a:lnTo>
                  <a:pt x="292" y="364"/>
                </a:lnTo>
                <a:lnTo>
                  <a:pt x="363" y="292"/>
                </a:lnTo>
                <a:lnTo>
                  <a:pt x="440" y="228"/>
                </a:lnTo>
                <a:lnTo>
                  <a:pt x="524" y="171"/>
                </a:lnTo>
                <a:lnTo>
                  <a:pt x="612" y="120"/>
                </a:lnTo>
                <a:lnTo>
                  <a:pt x="705" y="77"/>
                </a:lnTo>
                <a:lnTo>
                  <a:pt x="803" y="45"/>
                </a:lnTo>
                <a:lnTo>
                  <a:pt x="903" y="20"/>
                </a:lnTo>
                <a:lnTo>
                  <a:pt x="1009" y="6"/>
                </a:lnTo>
                <a:lnTo>
                  <a:pt x="1116"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9" name="TextBox 48">
            <a:extLst>
              <a:ext uri="{FF2B5EF4-FFF2-40B4-BE49-F238E27FC236}">
                <a16:creationId xmlns:a16="http://schemas.microsoft.com/office/drawing/2014/main" xmlns="" id="{C6B19863-92BB-4B2B-9128-B60B3BAE41F0}"/>
              </a:ext>
            </a:extLst>
          </p:cNvPr>
          <p:cNvSpPr txBox="1"/>
          <p:nvPr/>
        </p:nvSpPr>
        <p:spPr>
          <a:xfrm>
            <a:off x="2239262" y="363263"/>
            <a:ext cx="8166607" cy="461665"/>
          </a:xfrm>
          <a:prstGeom prst="rect">
            <a:avLst/>
          </a:prstGeom>
          <a:noFill/>
          <a:ln>
            <a:solidFill>
              <a:schemeClr val="tx1"/>
            </a:solidFill>
          </a:ln>
        </p:spPr>
        <p:txBody>
          <a:bodyPr wrap="square">
            <a:spAutoFit/>
          </a:bodyPr>
          <a:lstStyle/>
          <a:p>
            <a:pPr algn="ctr"/>
            <a:r>
              <a:rPr lang="vi-VN" sz="2400" b="1" i="0" dirty="0">
                <a:solidFill>
                  <a:srgbClr val="C00000"/>
                </a:solidFill>
                <a:effectLst/>
                <a:latin typeface="Arial" panose="020B0604020202020204" pitchFamily="34" charset="0"/>
                <a:cs typeface="Arial" panose="020B0604020202020204" pitchFamily="34" charset="0"/>
              </a:rPr>
              <a:t>4.3.1.1. Biểu hiện mới của tích tụ và tập trung tư bản</a:t>
            </a:r>
          </a:p>
        </p:txBody>
      </p:sp>
      <p:sp>
        <p:nvSpPr>
          <p:cNvPr id="51" name="TextBox 50">
            <a:extLst>
              <a:ext uri="{FF2B5EF4-FFF2-40B4-BE49-F238E27FC236}">
                <a16:creationId xmlns:a16="http://schemas.microsoft.com/office/drawing/2014/main" xmlns="" id="{ECC09D7F-08BB-4E7C-BF03-6DBA65ED1099}"/>
              </a:ext>
            </a:extLst>
          </p:cNvPr>
          <p:cNvSpPr txBox="1"/>
          <p:nvPr/>
        </p:nvSpPr>
        <p:spPr>
          <a:xfrm>
            <a:off x="2715065" y="1202788"/>
            <a:ext cx="8538554" cy="769441"/>
          </a:xfrm>
          <a:prstGeom prst="rect">
            <a:avLst/>
          </a:prstGeom>
          <a:noFill/>
        </p:spPr>
        <p:txBody>
          <a:bodyPr wrap="square">
            <a:spAutoFit/>
          </a:bodyPr>
          <a:lstStyle/>
          <a:p>
            <a:pPr algn="ctr"/>
            <a:r>
              <a:rPr lang="vi-VN" sz="2200" b="0" i="0" dirty="0">
                <a:solidFill>
                  <a:srgbClr val="010101"/>
                </a:solidFill>
                <a:effectLst/>
                <a:latin typeface="Arial Đen"/>
              </a:rPr>
              <a:t>S</a:t>
            </a:r>
            <a:r>
              <a:rPr lang="en-US" sz="2200" b="0" i="0" dirty="0">
                <a:solidFill>
                  <a:srgbClr val="010101"/>
                </a:solidFill>
                <a:effectLst/>
                <a:latin typeface="Arial Đen"/>
              </a:rPr>
              <a:t>ự </a:t>
            </a:r>
            <a:r>
              <a:rPr lang="en-US" sz="2200" b="0" i="0" dirty="0" err="1">
                <a:solidFill>
                  <a:srgbClr val="010101"/>
                </a:solidFill>
                <a:effectLst/>
                <a:latin typeface="Arial Đen"/>
              </a:rPr>
              <a:t>xuất</a:t>
            </a:r>
            <a:r>
              <a:rPr lang="en-US" sz="2200" b="0" i="0" dirty="0">
                <a:solidFill>
                  <a:srgbClr val="010101"/>
                </a:solidFill>
                <a:effectLst/>
                <a:latin typeface="Arial Đen"/>
              </a:rPr>
              <a:t> </a:t>
            </a:r>
            <a:r>
              <a:rPr lang="en-US" sz="2200" b="0" i="0" dirty="0" err="1">
                <a:solidFill>
                  <a:srgbClr val="010101"/>
                </a:solidFill>
                <a:effectLst/>
                <a:latin typeface="Arial Đen"/>
              </a:rPr>
              <a:t>hiện</a:t>
            </a:r>
            <a:r>
              <a:rPr lang="en-US" sz="2200" b="0" i="0" dirty="0">
                <a:solidFill>
                  <a:srgbClr val="010101"/>
                </a:solidFill>
                <a:effectLst/>
                <a:latin typeface="Arial Đen"/>
              </a:rPr>
              <a:t> </a:t>
            </a:r>
            <a:r>
              <a:rPr lang="en-US" sz="2200" b="0" i="0" dirty="0" err="1">
                <a:solidFill>
                  <a:srgbClr val="010101"/>
                </a:solidFill>
                <a:effectLst/>
                <a:latin typeface="Arial Đen"/>
              </a:rPr>
              <a:t>các</a:t>
            </a:r>
            <a:r>
              <a:rPr lang="en-US" sz="2200" b="0" i="0" dirty="0">
                <a:solidFill>
                  <a:srgbClr val="010101"/>
                </a:solidFill>
                <a:effectLst/>
                <a:latin typeface="Arial Đen"/>
              </a:rPr>
              <a:t> </a:t>
            </a:r>
            <a:r>
              <a:rPr lang="en-US" sz="2200" b="0" i="0" dirty="0" err="1">
                <a:solidFill>
                  <a:srgbClr val="010101"/>
                </a:solidFill>
                <a:effectLst/>
                <a:latin typeface="Arial Đen"/>
              </a:rPr>
              <a:t>công</a:t>
            </a:r>
            <a:r>
              <a:rPr lang="en-US" sz="2200" b="0" i="0" dirty="0">
                <a:solidFill>
                  <a:srgbClr val="010101"/>
                </a:solidFill>
                <a:effectLst/>
                <a:latin typeface="Arial Đen"/>
              </a:rPr>
              <a:t> ty </a:t>
            </a:r>
            <a:r>
              <a:rPr lang="en-US" sz="2200" b="0" i="0" dirty="0" err="1">
                <a:solidFill>
                  <a:srgbClr val="010101"/>
                </a:solidFill>
                <a:effectLst/>
                <a:latin typeface="Arial Đen"/>
              </a:rPr>
              <a:t>độc</a:t>
            </a:r>
            <a:r>
              <a:rPr lang="en-US" sz="2200" b="0" i="0" dirty="0">
                <a:solidFill>
                  <a:srgbClr val="010101"/>
                </a:solidFill>
                <a:effectLst/>
                <a:latin typeface="Arial Đen"/>
              </a:rPr>
              <a:t> </a:t>
            </a:r>
            <a:r>
              <a:rPr lang="en-US" sz="2200" b="0" i="0" dirty="0" err="1">
                <a:solidFill>
                  <a:srgbClr val="010101"/>
                </a:solidFill>
                <a:effectLst/>
                <a:latin typeface="Arial Đen"/>
              </a:rPr>
              <a:t>quyền</a:t>
            </a:r>
            <a:r>
              <a:rPr lang="en-US" sz="2200" b="0" i="0" dirty="0">
                <a:solidFill>
                  <a:srgbClr val="010101"/>
                </a:solidFill>
                <a:effectLst/>
                <a:latin typeface="Arial Đen"/>
              </a:rPr>
              <a:t> </a:t>
            </a:r>
            <a:r>
              <a:rPr lang="en-US" sz="2200" b="0" i="0" dirty="0" err="1">
                <a:solidFill>
                  <a:srgbClr val="010101"/>
                </a:solidFill>
                <a:effectLst/>
                <a:latin typeface="Arial Đen"/>
              </a:rPr>
              <a:t>xuyên</a:t>
            </a:r>
            <a:r>
              <a:rPr lang="en-US" sz="2200" b="0" i="0" dirty="0">
                <a:solidFill>
                  <a:srgbClr val="010101"/>
                </a:solidFill>
                <a:effectLst/>
                <a:latin typeface="Arial Đen"/>
              </a:rPr>
              <a:t> </a:t>
            </a:r>
            <a:r>
              <a:rPr lang="en-US" sz="2200" b="0" i="0" dirty="0" err="1">
                <a:solidFill>
                  <a:srgbClr val="010101"/>
                </a:solidFill>
                <a:effectLst/>
                <a:latin typeface="Arial Đen"/>
              </a:rPr>
              <a:t>quốc</a:t>
            </a:r>
            <a:r>
              <a:rPr lang="en-US" sz="2200" b="0" i="0" dirty="0">
                <a:solidFill>
                  <a:srgbClr val="010101"/>
                </a:solidFill>
                <a:effectLst/>
                <a:latin typeface="Arial Đen"/>
              </a:rPr>
              <a:t> </a:t>
            </a:r>
            <a:r>
              <a:rPr lang="en-US" sz="2200" b="0" i="0" dirty="0" err="1">
                <a:solidFill>
                  <a:srgbClr val="010101"/>
                </a:solidFill>
                <a:effectLst/>
                <a:latin typeface="Arial Đen"/>
              </a:rPr>
              <a:t>gia</a:t>
            </a:r>
            <a:r>
              <a:rPr lang="en-US" sz="2200" b="0" i="0" dirty="0">
                <a:solidFill>
                  <a:srgbClr val="010101"/>
                </a:solidFill>
                <a:effectLst/>
                <a:latin typeface="Arial Đen"/>
              </a:rPr>
              <a:t> </a:t>
            </a:r>
            <a:r>
              <a:rPr lang="en-US" sz="2200" b="0" i="0" dirty="0" err="1">
                <a:solidFill>
                  <a:srgbClr val="010101"/>
                </a:solidFill>
                <a:effectLst/>
                <a:latin typeface="Arial Đen"/>
              </a:rPr>
              <a:t>bên</a:t>
            </a:r>
            <a:r>
              <a:rPr lang="en-US" sz="2200" b="0" i="0" dirty="0">
                <a:solidFill>
                  <a:srgbClr val="010101"/>
                </a:solidFill>
                <a:effectLst/>
                <a:latin typeface="Arial Đen"/>
              </a:rPr>
              <a:t> </a:t>
            </a:r>
            <a:r>
              <a:rPr lang="en-US" sz="2200" b="0" i="0" dirty="0" err="1">
                <a:solidFill>
                  <a:srgbClr val="010101"/>
                </a:solidFill>
                <a:effectLst/>
                <a:latin typeface="Arial Đen"/>
              </a:rPr>
              <a:t>cạnh</a:t>
            </a:r>
            <a:r>
              <a:rPr lang="en-US" sz="2200" b="0" i="0" dirty="0">
                <a:solidFill>
                  <a:srgbClr val="010101"/>
                </a:solidFill>
                <a:effectLst/>
                <a:latin typeface="Arial Đen"/>
              </a:rPr>
              <a:t> </a:t>
            </a:r>
            <a:r>
              <a:rPr lang="en-US" sz="2200" b="0" i="0" dirty="0" err="1">
                <a:solidFill>
                  <a:srgbClr val="010101"/>
                </a:solidFill>
                <a:effectLst/>
                <a:latin typeface="Arial Đen"/>
              </a:rPr>
              <a:t>sự</a:t>
            </a:r>
            <a:r>
              <a:rPr lang="en-US" sz="2200" b="0" i="0" dirty="0">
                <a:solidFill>
                  <a:srgbClr val="010101"/>
                </a:solidFill>
                <a:effectLst/>
                <a:latin typeface="Arial Đen"/>
              </a:rPr>
              <a:t> </a:t>
            </a:r>
            <a:r>
              <a:rPr lang="en-US" sz="2200" b="0" i="0" dirty="0" err="1">
                <a:solidFill>
                  <a:srgbClr val="010101"/>
                </a:solidFill>
                <a:effectLst/>
                <a:latin typeface="Arial Đen"/>
              </a:rPr>
              <a:t>phát</a:t>
            </a:r>
            <a:r>
              <a:rPr lang="en-US" sz="2200" b="0" i="0" dirty="0">
                <a:solidFill>
                  <a:srgbClr val="010101"/>
                </a:solidFill>
                <a:effectLst/>
                <a:latin typeface="Arial Đen"/>
              </a:rPr>
              <a:t> </a:t>
            </a:r>
            <a:r>
              <a:rPr lang="en-US" sz="2200" b="0" i="0" dirty="0" err="1">
                <a:solidFill>
                  <a:srgbClr val="010101"/>
                </a:solidFill>
                <a:effectLst/>
                <a:latin typeface="Arial Đen"/>
              </a:rPr>
              <a:t>triển</a:t>
            </a:r>
            <a:r>
              <a:rPr lang="en-US" sz="2200" b="0" i="0" dirty="0">
                <a:solidFill>
                  <a:srgbClr val="010101"/>
                </a:solidFill>
                <a:effectLst/>
                <a:latin typeface="Arial Đen"/>
              </a:rPr>
              <a:t> </a:t>
            </a:r>
            <a:r>
              <a:rPr lang="en-US" sz="2200" b="0" i="0" dirty="0" err="1">
                <a:solidFill>
                  <a:srgbClr val="010101"/>
                </a:solidFill>
                <a:effectLst/>
                <a:latin typeface="Arial Đen"/>
              </a:rPr>
              <a:t>của</a:t>
            </a:r>
            <a:r>
              <a:rPr lang="en-US" sz="2200" b="0" i="0" dirty="0">
                <a:solidFill>
                  <a:srgbClr val="010101"/>
                </a:solidFill>
                <a:effectLst/>
                <a:latin typeface="Arial Đen"/>
              </a:rPr>
              <a:t> </a:t>
            </a:r>
            <a:r>
              <a:rPr lang="en-US" sz="2200" b="0" i="0" dirty="0" err="1">
                <a:solidFill>
                  <a:srgbClr val="010101"/>
                </a:solidFill>
                <a:effectLst/>
                <a:latin typeface="Arial Đen"/>
              </a:rPr>
              <a:t>các</a:t>
            </a:r>
            <a:r>
              <a:rPr lang="en-US" sz="2200" b="0" i="0" dirty="0">
                <a:solidFill>
                  <a:srgbClr val="010101"/>
                </a:solidFill>
                <a:effectLst/>
                <a:latin typeface="Arial Đen"/>
              </a:rPr>
              <a:t> </a:t>
            </a:r>
            <a:r>
              <a:rPr lang="en-US" sz="2200" b="0" i="0" dirty="0" err="1">
                <a:solidFill>
                  <a:srgbClr val="010101"/>
                </a:solidFill>
                <a:effectLst/>
                <a:latin typeface="Arial Đen"/>
              </a:rPr>
              <a:t>xí</a:t>
            </a:r>
            <a:r>
              <a:rPr lang="en-US" sz="2200" b="0" i="0" dirty="0">
                <a:solidFill>
                  <a:srgbClr val="010101"/>
                </a:solidFill>
                <a:effectLst/>
                <a:latin typeface="Arial Đen"/>
              </a:rPr>
              <a:t> </a:t>
            </a:r>
            <a:r>
              <a:rPr lang="en-US" sz="2200" b="0" i="0" dirty="0" err="1">
                <a:solidFill>
                  <a:srgbClr val="010101"/>
                </a:solidFill>
                <a:effectLst/>
                <a:latin typeface="Arial Đen"/>
              </a:rPr>
              <a:t>nghiệp</a:t>
            </a:r>
            <a:r>
              <a:rPr lang="en-US" sz="2200" b="0" i="0" dirty="0">
                <a:solidFill>
                  <a:srgbClr val="010101"/>
                </a:solidFill>
                <a:effectLst/>
                <a:latin typeface="Arial Đen"/>
              </a:rPr>
              <a:t> </a:t>
            </a:r>
            <a:r>
              <a:rPr lang="en-US" sz="2200" b="0" i="0" dirty="0" err="1">
                <a:solidFill>
                  <a:srgbClr val="010101"/>
                </a:solidFill>
                <a:effectLst/>
                <a:latin typeface="Arial Đen"/>
              </a:rPr>
              <a:t>vừa</a:t>
            </a:r>
            <a:r>
              <a:rPr lang="en-US" sz="2200" b="0" i="0" dirty="0">
                <a:solidFill>
                  <a:srgbClr val="010101"/>
                </a:solidFill>
                <a:effectLst/>
                <a:latin typeface="Arial Đen"/>
              </a:rPr>
              <a:t> </a:t>
            </a:r>
            <a:r>
              <a:rPr lang="en-US" sz="2200" b="0" i="0" dirty="0" err="1">
                <a:solidFill>
                  <a:srgbClr val="010101"/>
                </a:solidFill>
                <a:effectLst/>
                <a:latin typeface="Arial Đen"/>
              </a:rPr>
              <a:t>và</a:t>
            </a:r>
            <a:r>
              <a:rPr lang="en-US" sz="2200" b="0" i="0" dirty="0">
                <a:solidFill>
                  <a:srgbClr val="010101"/>
                </a:solidFill>
                <a:effectLst/>
                <a:latin typeface="Arial Đen"/>
              </a:rPr>
              <a:t> </a:t>
            </a:r>
            <a:r>
              <a:rPr lang="en-US" sz="2200" b="0" i="0" dirty="0" err="1">
                <a:solidFill>
                  <a:srgbClr val="010101"/>
                </a:solidFill>
                <a:effectLst/>
                <a:latin typeface="Arial Đen"/>
              </a:rPr>
              <a:t>nhỏ</a:t>
            </a:r>
            <a:r>
              <a:rPr lang="en-US" sz="2200" b="0" i="0" dirty="0">
                <a:solidFill>
                  <a:srgbClr val="010101"/>
                </a:solidFill>
                <a:effectLst/>
                <a:latin typeface="Arial Đen"/>
              </a:rPr>
              <a:t>.</a:t>
            </a:r>
            <a:endParaRPr lang="en-US" sz="2200" dirty="0">
              <a:latin typeface="Arial Đen"/>
            </a:endParaRPr>
          </a:p>
        </p:txBody>
      </p:sp>
      <p:pic>
        <p:nvPicPr>
          <p:cNvPr id="26628" name="Picture 4" descr="214 - Tác động kinh tế chính trị của các công ty đa quốc gia">
            <a:extLst>
              <a:ext uri="{FF2B5EF4-FFF2-40B4-BE49-F238E27FC236}">
                <a16:creationId xmlns:a16="http://schemas.microsoft.com/office/drawing/2014/main" xmlns="" id="{B96CD11F-806C-4F89-A10A-76071E408E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9992" y="2557463"/>
            <a:ext cx="3557515" cy="3097749"/>
          </a:xfrm>
          <a:prstGeom prst="rect">
            <a:avLst/>
          </a:prstGeom>
          <a:noFill/>
          <a:extLst>
            <a:ext uri="{909E8E84-426E-40DD-AFC4-6F175D3DCCD1}">
              <a14:hiddenFill xmlns:a14="http://schemas.microsoft.com/office/drawing/2010/main">
                <a:solidFill>
                  <a:srgbClr val="FFFFFF"/>
                </a:solidFill>
              </a14:hiddenFill>
            </a:ext>
          </a:extLst>
        </p:spPr>
      </p:pic>
      <p:pic>
        <p:nvPicPr>
          <p:cNvPr id="24578" name="Picture 2" descr="Đặc điểm của doanh nghiệp vừa và nhỏ - HOATIÊU">
            <a:extLst>
              <a:ext uri="{FF2B5EF4-FFF2-40B4-BE49-F238E27FC236}">
                <a16:creationId xmlns:a16="http://schemas.microsoft.com/office/drawing/2014/main" xmlns="" id="{980EE3D5-4CF5-4B40-BA13-96C8E98D41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0168" y="2557463"/>
            <a:ext cx="4291780" cy="3097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803967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1"/>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C8A3354-35A3-4475-B622-72BE953716D5}" type="slidenum">
              <a:rPr kumimoji="0" lang="id-ID" sz="1200" b="0" i="0" u="none" strike="noStrike" kern="1200" cap="none" spc="0" normalizeH="0" baseline="0" noProof="0" smtClean="0">
                <a:ln>
                  <a:noFill/>
                </a:ln>
                <a:solidFill>
                  <a:srgbClr val="0A0A0A">
                    <a:tint val="75000"/>
                  </a:srgbClr>
                </a:solidFill>
                <a:effectLst/>
                <a:uLnTx/>
                <a:uFillTx/>
                <a:latin typeface="Open Sa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id-ID" sz="1200" b="0" i="0" u="none" strike="noStrike" kern="1200" cap="none" spc="0" normalizeH="0" baseline="0" noProof="0" dirty="0">
              <a:ln>
                <a:noFill/>
              </a:ln>
              <a:solidFill>
                <a:srgbClr val="FFFFFF"/>
              </a:solidFill>
              <a:effectLst/>
              <a:uLnTx/>
              <a:uFillTx/>
              <a:latin typeface="Open Sans"/>
              <a:ea typeface="+mn-ea"/>
              <a:cs typeface="+mn-cs"/>
            </a:endParaRPr>
          </a:p>
        </p:txBody>
      </p:sp>
      <p:sp>
        <p:nvSpPr>
          <p:cNvPr id="20" name="Freeform 19"/>
          <p:cNvSpPr>
            <a:spLocks/>
          </p:cNvSpPr>
          <p:nvPr/>
        </p:nvSpPr>
        <p:spPr bwMode="auto">
          <a:xfrm>
            <a:off x="6101484" y="168720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grpSp>
        <p:nvGrpSpPr>
          <p:cNvPr id="21" name="Group 20"/>
          <p:cNvGrpSpPr/>
          <p:nvPr/>
        </p:nvGrpSpPr>
        <p:grpSpPr>
          <a:xfrm>
            <a:off x="6046087" y="1687207"/>
            <a:ext cx="547527" cy="976532"/>
            <a:chOff x="5835743" y="1477823"/>
            <a:chExt cx="616146" cy="1098916"/>
          </a:xfrm>
          <a:solidFill>
            <a:schemeClr val="accent1"/>
          </a:solidFill>
        </p:grpSpPr>
        <p:sp>
          <p:nvSpPr>
            <p:cNvPr id="22" name="Oval 21"/>
            <p:cNvSpPr>
              <a:spLocks noChangeArrowheads="1"/>
            </p:cNvSpPr>
            <p:nvPr/>
          </p:nvSpPr>
          <p:spPr bwMode="auto">
            <a:xfrm>
              <a:off x="5840092" y="1502469"/>
              <a:ext cx="120329" cy="1203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sp>
          <p:nvSpPr>
            <p:cNvPr id="23" name="Freeform 22"/>
            <p:cNvSpPr>
              <a:spLocks/>
            </p:cNvSpPr>
            <p:nvPr/>
          </p:nvSpPr>
          <p:spPr bwMode="auto">
            <a:xfrm>
              <a:off x="5898082" y="1477823"/>
              <a:ext cx="553807" cy="1098916"/>
            </a:xfrm>
            <a:custGeom>
              <a:avLst/>
              <a:gdLst>
                <a:gd name="T0" fmla="*/ 0 w 160"/>
                <a:gd name="T1" fmla="*/ 0 h 320"/>
                <a:gd name="T2" fmla="*/ 25 w 160"/>
                <a:gd name="T3" fmla="*/ 24 h 320"/>
                <a:gd name="T4" fmla="*/ 2 w 160"/>
                <a:gd name="T5" fmla="*/ 48 h 320"/>
                <a:gd name="T6" fmla="*/ 112 w 160"/>
                <a:gd name="T7" fmla="*/ 160 h 320"/>
                <a:gd name="T8" fmla="*/ 4 w 160"/>
                <a:gd name="T9" fmla="*/ 272 h 320"/>
                <a:gd name="T10" fmla="*/ 24 w 160"/>
                <a:gd name="T11" fmla="*/ 296 h 320"/>
                <a:gd name="T12" fmla="*/ 0 w 160"/>
                <a:gd name="T13" fmla="*/ 320 h 320"/>
                <a:gd name="T14" fmla="*/ 0 w 160"/>
                <a:gd name="T15" fmla="*/ 320 h 320"/>
                <a:gd name="T16" fmla="*/ 160 w 160"/>
                <a:gd name="T17" fmla="*/ 160 h 320"/>
                <a:gd name="T18" fmla="*/ 0 w 160"/>
                <a:gd name="T19" fmla="*/ 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320">
                  <a:moveTo>
                    <a:pt x="0" y="0"/>
                  </a:moveTo>
                  <a:cubicBezTo>
                    <a:pt x="14" y="0"/>
                    <a:pt x="25" y="11"/>
                    <a:pt x="25" y="24"/>
                  </a:cubicBezTo>
                  <a:cubicBezTo>
                    <a:pt x="25" y="37"/>
                    <a:pt x="14" y="48"/>
                    <a:pt x="2" y="48"/>
                  </a:cubicBezTo>
                  <a:cubicBezTo>
                    <a:pt x="63" y="49"/>
                    <a:pt x="112" y="99"/>
                    <a:pt x="112" y="160"/>
                  </a:cubicBezTo>
                  <a:cubicBezTo>
                    <a:pt x="112" y="220"/>
                    <a:pt x="64" y="270"/>
                    <a:pt x="4" y="272"/>
                  </a:cubicBezTo>
                  <a:cubicBezTo>
                    <a:pt x="16" y="274"/>
                    <a:pt x="24" y="284"/>
                    <a:pt x="24" y="296"/>
                  </a:cubicBezTo>
                  <a:cubicBezTo>
                    <a:pt x="24" y="309"/>
                    <a:pt x="13" y="320"/>
                    <a:pt x="0" y="320"/>
                  </a:cubicBezTo>
                  <a:cubicBezTo>
                    <a:pt x="0" y="320"/>
                    <a:pt x="0" y="320"/>
                    <a:pt x="0" y="320"/>
                  </a:cubicBezTo>
                  <a:cubicBezTo>
                    <a:pt x="89" y="320"/>
                    <a:pt x="160" y="249"/>
                    <a:pt x="160" y="160"/>
                  </a:cubicBezTo>
                  <a:cubicBezTo>
                    <a:pt x="160" y="72"/>
                    <a:pt x="89" y="0"/>
                    <a:pt x="0" y="0"/>
                  </a:cubicBezTo>
                  <a:close/>
                </a:path>
              </a:pathLst>
            </a:custGeom>
            <a:solidFill>
              <a:srgbClr val="0033CC"/>
            </a:soli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sp>
          <p:nvSpPr>
            <p:cNvPr id="24" name="Oval 23"/>
            <p:cNvSpPr>
              <a:spLocks noChangeArrowheads="1"/>
            </p:cNvSpPr>
            <p:nvPr/>
          </p:nvSpPr>
          <p:spPr bwMode="auto">
            <a:xfrm>
              <a:off x="5835743" y="2431763"/>
              <a:ext cx="124679" cy="1203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grpSp>
      <p:grpSp>
        <p:nvGrpSpPr>
          <p:cNvPr id="25" name="Group 24"/>
          <p:cNvGrpSpPr/>
          <p:nvPr/>
        </p:nvGrpSpPr>
        <p:grpSpPr>
          <a:xfrm>
            <a:off x="5610642" y="2514295"/>
            <a:ext cx="543663" cy="979108"/>
            <a:chOff x="5345725" y="2408567"/>
            <a:chExt cx="611798" cy="1101815"/>
          </a:xfrm>
          <a:solidFill>
            <a:schemeClr val="accent1">
              <a:lumMod val="60000"/>
              <a:lumOff val="40000"/>
            </a:schemeClr>
          </a:solidFill>
        </p:grpSpPr>
        <p:sp>
          <p:nvSpPr>
            <p:cNvPr id="26" name="Oval 25"/>
            <p:cNvSpPr>
              <a:spLocks noChangeArrowheads="1"/>
            </p:cNvSpPr>
            <p:nvPr/>
          </p:nvSpPr>
          <p:spPr bwMode="auto">
            <a:xfrm>
              <a:off x="5835743" y="3365406"/>
              <a:ext cx="121780" cy="1203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sp>
          <p:nvSpPr>
            <p:cNvPr id="27" name="Freeform 26"/>
            <p:cNvSpPr>
              <a:spLocks/>
            </p:cNvSpPr>
            <p:nvPr/>
          </p:nvSpPr>
          <p:spPr bwMode="auto">
            <a:xfrm>
              <a:off x="5345725" y="2408567"/>
              <a:ext cx="552357" cy="1101815"/>
            </a:xfrm>
            <a:custGeom>
              <a:avLst/>
              <a:gdLst>
                <a:gd name="T0" fmla="*/ 160 w 160"/>
                <a:gd name="T1" fmla="*/ 321 h 321"/>
                <a:gd name="T2" fmla="*/ 135 w 160"/>
                <a:gd name="T3" fmla="*/ 296 h 321"/>
                <a:gd name="T4" fmla="*/ 156 w 160"/>
                <a:gd name="T5" fmla="*/ 272 h 321"/>
                <a:gd name="T6" fmla="*/ 48 w 160"/>
                <a:gd name="T7" fmla="*/ 161 h 321"/>
                <a:gd name="T8" fmla="*/ 158 w 160"/>
                <a:gd name="T9" fmla="*/ 49 h 321"/>
                <a:gd name="T10" fmla="*/ 136 w 160"/>
                <a:gd name="T11" fmla="*/ 25 h 321"/>
                <a:gd name="T12" fmla="*/ 160 w 160"/>
                <a:gd name="T13" fmla="*/ 0 h 321"/>
                <a:gd name="T14" fmla="*/ 0 w 160"/>
                <a:gd name="T15" fmla="*/ 161 h 321"/>
                <a:gd name="T16" fmla="*/ 160 w 160"/>
                <a:gd name="T17" fmla="*/ 321 h 321"/>
                <a:gd name="T18" fmla="*/ 160 w 160"/>
                <a:gd name="T19" fmla="*/ 321 h 321"/>
                <a:gd name="T20" fmla="*/ 160 w 160"/>
                <a:gd name="T21" fmla="*/ 321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321">
                  <a:moveTo>
                    <a:pt x="160" y="321"/>
                  </a:moveTo>
                  <a:cubicBezTo>
                    <a:pt x="146" y="321"/>
                    <a:pt x="135" y="310"/>
                    <a:pt x="135" y="296"/>
                  </a:cubicBezTo>
                  <a:cubicBezTo>
                    <a:pt x="135" y="284"/>
                    <a:pt x="144" y="274"/>
                    <a:pt x="156" y="272"/>
                  </a:cubicBezTo>
                  <a:cubicBezTo>
                    <a:pt x="96" y="270"/>
                    <a:pt x="48" y="221"/>
                    <a:pt x="48" y="161"/>
                  </a:cubicBezTo>
                  <a:cubicBezTo>
                    <a:pt x="48" y="100"/>
                    <a:pt x="97" y="50"/>
                    <a:pt x="158" y="49"/>
                  </a:cubicBezTo>
                  <a:cubicBezTo>
                    <a:pt x="146" y="48"/>
                    <a:pt x="136" y="38"/>
                    <a:pt x="136" y="25"/>
                  </a:cubicBezTo>
                  <a:cubicBezTo>
                    <a:pt x="136" y="11"/>
                    <a:pt x="147" y="0"/>
                    <a:pt x="160" y="0"/>
                  </a:cubicBezTo>
                  <a:cubicBezTo>
                    <a:pt x="71" y="0"/>
                    <a:pt x="0" y="72"/>
                    <a:pt x="0" y="161"/>
                  </a:cubicBezTo>
                  <a:cubicBezTo>
                    <a:pt x="0" y="249"/>
                    <a:pt x="71" y="321"/>
                    <a:pt x="160" y="321"/>
                  </a:cubicBezTo>
                  <a:cubicBezTo>
                    <a:pt x="160" y="321"/>
                    <a:pt x="160" y="321"/>
                    <a:pt x="160" y="321"/>
                  </a:cubicBezTo>
                  <a:cubicBezTo>
                    <a:pt x="160" y="321"/>
                    <a:pt x="160" y="321"/>
                    <a:pt x="160" y="321"/>
                  </a:cubicBezTo>
                  <a:close/>
                </a:path>
              </a:pathLst>
            </a:custGeom>
            <a:solidFill>
              <a:srgbClr val="FF0066"/>
            </a:soli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grpSp>
      <p:grpSp>
        <p:nvGrpSpPr>
          <p:cNvPr id="28" name="Group 27"/>
          <p:cNvGrpSpPr/>
          <p:nvPr/>
        </p:nvGrpSpPr>
        <p:grpSpPr>
          <a:xfrm>
            <a:off x="6046088" y="3346537"/>
            <a:ext cx="547527" cy="975243"/>
            <a:chOff x="5835743" y="3345110"/>
            <a:chExt cx="616146" cy="1097466"/>
          </a:xfrm>
          <a:solidFill>
            <a:srgbClr val="008000"/>
          </a:solidFill>
        </p:grpSpPr>
        <p:sp>
          <p:nvSpPr>
            <p:cNvPr id="29" name="Oval 28"/>
            <p:cNvSpPr>
              <a:spLocks noChangeArrowheads="1"/>
            </p:cNvSpPr>
            <p:nvPr/>
          </p:nvSpPr>
          <p:spPr bwMode="auto">
            <a:xfrm>
              <a:off x="5835743" y="4299050"/>
              <a:ext cx="124679" cy="1203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sp>
          <p:nvSpPr>
            <p:cNvPr id="30" name="Freeform 29"/>
            <p:cNvSpPr>
              <a:spLocks/>
            </p:cNvSpPr>
            <p:nvPr/>
          </p:nvSpPr>
          <p:spPr bwMode="auto">
            <a:xfrm>
              <a:off x="5898082" y="3345110"/>
              <a:ext cx="553807" cy="1097466"/>
            </a:xfrm>
            <a:custGeom>
              <a:avLst/>
              <a:gdLst>
                <a:gd name="T0" fmla="*/ 5 w 160"/>
                <a:gd name="T1" fmla="*/ 0 h 320"/>
                <a:gd name="T2" fmla="*/ 24 w 160"/>
                <a:gd name="T3" fmla="*/ 23 h 320"/>
                <a:gd name="T4" fmla="*/ 0 w 160"/>
                <a:gd name="T5" fmla="*/ 48 h 320"/>
                <a:gd name="T6" fmla="*/ 0 w 160"/>
                <a:gd name="T7" fmla="*/ 48 h 320"/>
                <a:gd name="T8" fmla="*/ 112 w 160"/>
                <a:gd name="T9" fmla="*/ 160 h 320"/>
                <a:gd name="T10" fmla="*/ 2 w 160"/>
                <a:gd name="T11" fmla="*/ 272 h 320"/>
                <a:gd name="T12" fmla="*/ 24 w 160"/>
                <a:gd name="T13" fmla="*/ 296 h 320"/>
                <a:gd name="T14" fmla="*/ 0 w 160"/>
                <a:gd name="T15" fmla="*/ 320 h 320"/>
                <a:gd name="T16" fmla="*/ 0 w 160"/>
                <a:gd name="T17" fmla="*/ 320 h 320"/>
                <a:gd name="T18" fmla="*/ 160 w 160"/>
                <a:gd name="T19" fmla="*/ 160 h 320"/>
                <a:gd name="T20" fmla="*/ 5 w 160"/>
                <a:gd name="T21" fmla="*/ 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320">
                  <a:moveTo>
                    <a:pt x="5" y="0"/>
                  </a:moveTo>
                  <a:cubicBezTo>
                    <a:pt x="16" y="2"/>
                    <a:pt x="24" y="12"/>
                    <a:pt x="24" y="23"/>
                  </a:cubicBezTo>
                  <a:cubicBezTo>
                    <a:pt x="24" y="37"/>
                    <a:pt x="13" y="48"/>
                    <a:pt x="0" y="48"/>
                  </a:cubicBezTo>
                  <a:cubicBezTo>
                    <a:pt x="0" y="48"/>
                    <a:pt x="0" y="48"/>
                    <a:pt x="0" y="48"/>
                  </a:cubicBezTo>
                  <a:cubicBezTo>
                    <a:pt x="62" y="48"/>
                    <a:pt x="112" y="98"/>
                    <a:pt x="112" y="160"/>
                  </a:cubicBezTo>
                  <a:cubicBezTo>
                    <a:pt x="112" y="221"/>
                    <a:pt x="63" y="270"/>
                    <a:pt x="2" y="272"/>
                  </a:cubicBezTo>
                  <a:cubicBezTo>
                    <a:pt x="15" y="273"/>
                    <a:pt x="24" y="283"/>
                    <a:pt x="24" y="296"/>
                  </a:cubicBezTo>
                  <a:cubicBezTo>
                    <a:pt x="24" y="309"/>
                    <a:pt x="13" y="320"/>
                    <a:pt x="0" y="320"/>
                  </a:cubicBezTo>
                  <a:cubicBezTo>
                    <a:pt x="0" y="320"/>
                    <a:pt x="0" y="320"/>
                    <a:pt x="0" y="320"/>
                  </a:cubicBezTo>
                  <a:cubicBezTo>
                    <a:pt x="89" y="320"/>
                    <a:pt x="160" y="248"/>
                    <a:pt x="160" y="160"/>
                  </a:cubicBezTo>
                  <a:cubicBezTo>
                    <a:pt x="160" y="73"/>
                    <a:pt x="91" y="3"/>
                    <a:pt x="5"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grpSp>
      <p:grpSp>
        <p:nvGrpSpPr>
          <p:cNvPr id="31" name="Group 30"/>
          <p:cNvGrpSpPr/>
          <p:nvPr/>
        </p:nvGrpSpPr>
        <p:grpSpPr>
          <a:xfrm>
            <a:off x="5610642" y="4172337"/>
            <a:ext cx="543663" cy="979108"/>
            <a:chOff x="5345725" y="4274405"/>
            <a:chExt cx="611798" cy="1101815"/>
          </a:xfrm>
          <a:solidFill>
            <a:schemeClr val="tx2"/>
          </a:solidFill>
        </p:grpSpPr>
        <p:sp>
          <p:nvSpPr>
            <p:cNvPr id="32" name="Oval 31"/>
            <p:cNvSpPr>
              <a:spLocks noChangeArrowheads="1"/>
            </p:cNvSpPr>
            <p:nvPr/>
          </p:nvSpPr>
          <p:spPr bwMode="auto">
            <a:xfrm>
              <a:off x="5835743" y="5235593"/>
              <a:ext cx="121780" cy="1203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sp>
          <p:nvSpPr>
            <p:cNvPr id="33" name="Freeform 32"/>
            <p:cNvSpPr>
              <a:spLocks/>
            </p:cNvSpPr>
            <p:nvPr/>
          </p:nvSpPr>
          <p:spPr bwMode="auto">
            <a:xfrm>
              <a:off x="5345725" y="4274405"/>
              <a:ext cx="552357" cy="1101815"/>
            </a:xfrm>
            <a:custGeom>
              <a:avLst/>
              <a:gdLst>
                <a:gd name="T0" fmla="*/ 135 w 160"/>
                <a:gd name="T1" fmla="*/ 297 h 321"/>
                <a:gd name="T2" fmla="*/ 159 w 160"/>
                <a:gd name="T3" fmla="*/ 273 h 321"/>
                <a:gd name="T4" fmla="*/ 160 w 160"/>
                <a:gd name="T5" fmla="*/ 273 h 321"/>
                <a:gd name="T6" fmla="*/ 160 w 160"/>
                <a:gd name="T7" fmla="*/ 273 h 321"/>
                <a:gd name="T8" fmla="*/ 48 w 160"/>
                <a:gd name="T9" fmla="*/ 161 h 321"/>
                <a:gd name="T10" fmla="*/ 158 w 160"/>
                <a:gd name="T11" fmla="*/ 49 h 321"/>
                <a:gd name="T12" fmla="*/ 136 w 160"/>
                <a:gd name="T13" fmla="*/ 25 h 321"/>
                <a:gd name="T14" fmla="*/ 160 w 160"/>
                <a:gd name="T15" fmla="*/ 0 h 321"/>
                <a:gd name="T16" fmla="*/ 160 w 160"/>
                <a:gd name="T17" fmla="*/ 0 h 321"/>
                <a:gd name="T18" fmla="*/ 0 w 160"/>
                <a:gd name="T19" fmla="*/ 161 h 321"/>
                <a:gd name="T20" fmla="*/ 153 w 160"/>
                <a:gd name="T21" fmla="*/ 321 h 321"/>
                <a:gd name="T22" fmla="*/ 135 w 160"/>
                <a:gd name="T23" fmla="*/ 29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0" h="321">
                  <a:moveTo>
                    <a:pt x="135" y="297"/>
                  </a:moveTo>
                  <a:cubicBezTo>
                    <a:pt x="135" y="284"/>
                    <a:pt x="146" y="273"/>
                    <a:pt x="159" y="273"/>
                  </a:cubicBezTo>
                  <a:cubicBezTo>
                    <a:pt x="160" y="273"/>
                    <a:pt x="160" y="273"/>
                    <a:pt x="160" y="273"/>
                  </a:cubicBezTo>
                  <a:cubicBezTo>
                    <a:pt x="160" y="273"/>
                    <a:pt x="160" y="273"/>
                    <a:pt x="160" y="273"/>
                  </a:cubicBezTo>
                  <a:cubicBezTo>
                    <a:pt x="98" y="273"/>
                    <a:pt x="48" y="222"/>
                    <a:pt x="48" y="161"/>
                  </a:cubicBezTo>
                  <a:cubicBezTo>
                    <a:pt x="48" y="100"/>
                    <a:pt x="97" y="50"/>
                    <a:pt x="158" y="49"/>
                  </a:cubicBezTo>
                  <a:cubicBezTo>
                    <a:pt x="146" y="48"/>
                    <a:pt x="136" y="38"/>
                    <a:pt x="136" y="25"/>
                  </a:cubicBezTo>
                  <a:cubicBezTo>
                    <a:pt x="136" y="11"/>
                    <a:pt x="147" y="0"/>
                    <a:pt x="160" y="0"/>
                  </a:cubicBezTo>
                  <a:cubicBezTo>
                    <a:pt x="160" y="0"/>
                    <a:pt x="160" y="0"/>
                    <a:pt x="160" y="0"/>
                  </a:cubicBezTo>
                  <a:cubicBezTo>
                    <a:pt x="71" y="0"/>
                    <a:pt x="0" y="72"/>
                    <a:pt x="0" y="161"/>
                  </a:cubicBezTo>
                  <a:cubicBezTo>
                    <a:pt x="0" y="247"/>
                    <a:pt x="68" y="317"/>
                    <a:pt x="153" y="321"/>
                  </a:cubicBezTo>
                  <a:cubicBezTo>
                    <a:pt x="143" y="318"/>
                    <a:pt x="135" y="309"/>
                    <a:pt x="135" y="2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grpSp>
      <p:grpSp>
        <p:nvGrpSpPr>
          <p:cNvPr id="34" name="Group 33"/>
          <p:cNvGrpSpPr/>
          <p:nvPr/>
        </p:nvGrpSpPr>
        <p:grpSpPr>
          <a:xfrm>
            <a:off x="6000785" y="5048238"/>
            <a:ext cx="547527" cy="979108"/>
            <a:chOff x="5835743" y="5212397"/>
            <a:chExt cx="616146" cy="1101815"/>
          </a:xfrm>
          <a:solidFill>
            <a:srgbClr val="CC0066"/>
          </a:solidFill>
        </p:grpSpPr>
        <p:sp>
          <p:nvSpPr>
            <p:cNvPr id="35" name="Oval 34"/>
            <p:cNvSpPr>
              <a:spLocks noChangeArrowheads="1"/>
            </p:cNvSpPr>
            <p:nvPr/>
          </p:nvSpPr>
          <p:spPr bwMode="auto">
            <a:xfrm>
              <a:off x="5835743" y="6169236"/>
              <a:ext cx="124679" cy="1203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sp>
          <p:nvSpPr>
            <p:cNvPr id="36" name="Freeform 35"/>
            <p:cNvSpPr>
              <a:spLocks/>
            </p:cNvSpPr>
            <p:nvPr/>
          </p:nvSpPr>
          <p:spPr bwMode="auto">
            <a:xfrm>
              <a:off x="5898082" y="5212397"/>
              <a:ext cx="553807" cy="1101815"/>
            </a:xfrm>
            <a:custGeom>
              <a:avLst/>
              <a:gdLst>
                <a:gd name="T0" fmla="*/ 0 w 160"/>
                <a:gd name="T1" fmla="*/ 0 h 321"/>
                <a:gd name="T2" fmla="*/ 0 w 160"/>
                <a:gd name="T3" fmla="*/ 0 h 321"/>
                <a:gd name="T4" fmla="*/ 24 w 160"/>
                <a:gd name="T5" fmla="*/ 24 h 321"/>
                <a:gd name="T6" fmla="*/ 1 w 160"/>
                <a:gd name="T7" fmla="*/ 49 h 321"/>
                <a:gd name="T8" fmla="*/ 112 w 160"/>
                <a:gd name="T9" fmla="*/ 160 h 321"/>
                <a:gd name="T10" fmla="*/ 2 w 160"/>
                <a:gd name="T11" fmla="*/ 272 h 321"/>
                <a:gd name="T12" fmla="*/ 24 w 160"/>
                <a:gd name="T13" fmla="*/ 296 h 321"/>
                <a:gd name="T14" fmla="*/ 0 w 160"/>
                <a:gd name="T15" fmla="*/ 321 h 321"/>
                <a:gd name="T16" fmla="*/ 160 w 160"/>
                <a:gd name="T17" fmla="*/ 160 h 321"/>
                <a:gd name="T18" fmla="*/ 0 w 160"/>
                <a:gd name="T19" fmla="*/ 0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321">
                  <a:moveTo>
                    <a:pt x="0" y="0"/>
                  </a:moveTo>
                  <a:cubicBezTo>
                    <a:pt x="0" y="0"/>
                    <a:pt x="0" y="0"/>
                    <a:pt x="0" y="0"/>
                  </a:cubicBezTo>
                  <a:cubicBezTo>
                    <a:pt x="13" y="0"/>
                    <a:pt x="24" y="11"/>
                    <a:pt x="24" y="24"/>
                  </a:cubicBezTo>
                  <a:cubicBezTo>
                    <a:pt x="24" y="37"/>
                    <a:pt x="14" y="48"/>
                    <a:pt x="1" y="49"/>
                  </a:cubicBezTo>
                  <a:cubicBezTo>
                    <a:pt x="62" y="49"/>
                    <a:pt x="112" y="99"/>
                    <a:pt x="112" y="160"/>
                  </a:cubicBezTo>
                  <a:cubicBezTo>
                    <a:pt x="112" y="222"/>
                    <a:pt x="63" y="271"/>
                    <a:pt x="2" y="272"/>
                  </a:cubicBezTo>
                  <a:cubicBezTo>
                    <a:pt x="14" y="273"/>
                    <a:pt x="24" y="283"/>
                    <a:pt x="24" y="296"/>
                  </a:cubicBezTo>
                  <a:cubicBezTo>
                    <a:pt x="24" y="310"/>
                    <a:pt x="13" y="321"/>
                    <a:pt x="0" y="321"/>
                  </a:cubicBezTo>
                  <a:cubicBezTo>
                    <a:pt x="89" y="321"/>
                    <a:pt x="160" y="249"/>
                    <a:pt x="160" y="160"/>
                  </a:cubicBezTo>
                  <a:cubicBezTo>
                    <a:pt x="160" y="72"/>
                    <a:pt x="89" y="0"/>
                    <a:pt x="0"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grpSp>
      <p:grpSp>
        <p:nvGrpSpPr>
          <p:cNvPr id="70" name="Group 69"/>
          <p:cNvGrpSpPr/>
          <p:nvPr/>
        </p:nvGrpSpPr>
        <p:grpSpPr>
          <a:xfrm>
            <a:off x="5840345" y="1919101"/>
            <a:ext cx="521643" cy="521643"/>
            <a:chOff x="5840345" y="1776226"/>
            <a:chExt cx="521643" cy="521643"/>
          </a:xfrm>
          <a:solidFill>
            <a:srgbClr val="0033CC"/>
          </a:solidFill>
        </p:grpSpPr>
        <p:sp>
          <p:nvSpPr>
            <p:cNvPr id="50" name="Oval 49"/>
            <p:cNvSpPr/>
            <p:nvPr/>
          </p:nvSpPr>
          <p:spPr>
            <a:xfrm>
              <a:off x="5840345" y="1776226"/>
              <a:ext cx="521643" cy="52164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FFFFFF"/>
                </a:solidFill>
                <a:effectLst/>
                <a:uLnTx/>
                <a:uFillTx/>
                <a:latin typeface="Open Sans"/>
                <a:ea typeface="+mn-ea"/>
                <a:cs typeface="+mn-cs"/>
              </a:endParaRPr>
            </a:p>
          </p:txBody>
        </p:sp>
        <p:sp>
          <p:nvSpPr>
            <p:cNvPr id="60" name="TextBox 59"/>
            <p:cNvSpPr txBox="1"/>
            <p:nvPr/>
          </p:nvSpPr>
          <p:spPr>
            <a:xfrm>
              <a:off x="5928904" y="1839853"/>
              <a:ext cx="334191" cy="369332"/>
            </a:xfrm>
            <a:prstGeom prst="rect">
              <a:avLst/>
            </a:prstGeom>
            <a:grp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id-ID" sz="1800" i="0" u="none" strike="noStrike" kern="1200" cap="none" spc="0" normalizeH="0" baseline="0" noProof="0" dirty="0">
                  <a:ln>
                    <a:noFill/>
                  </a:ln>
                  <a:solidFill>
                    <a:schemeClr val="bg1"/>
                  </a:solidFill>
                  <a:effectLst/>
                  <a:uLnTx/>
                  <a:uFillTx/>
                  <a:latin typeface="Raleway"/>
                  <a:ea typeface="+mn-ea"/>
                  <a:cs typeface="+mn-cs"/>
                </a:rPr>
                <a:t>1</a:t>
              </a:r>
              <a:endParaRPr kumimoji="0" lang="en-US" sz="1800" i="0" u="none" strike="noStrike" kern="1200" cap="none" spc="0" normalizeH="0" baseline="0" noProof="0" dirty="0">
                <a:ln>
                  <a:noFill/>
                </a:ln>
                <a:solidFill>
                  <a:schemeClr val="bg1"/>
                </a:solidFill>
                <a:effectLst/>
                <a:uLnTx/>
                <a:uFillTx/>
                <a:latin typeface="Raleway"/>
                <a:ea typeface="+mn-ea"/>
                <a:cs typeface="+mn-cs"/>
              </a:endParaRPr>
            </a:p>
          </p:txBody>
        </p:sp>
      </p:grpSp>
      <p:grpSp>
        <p:nvGrpSpPr>
          <p:cNvPr id="71" name="Group 70"/>
          <p:cNvGrpSpPr/>
          <p:nvPr/>
        </p:nvGrpSpPr>
        <p:grpSpPr>
          <a:xfrm>
            <a:off x="5840345" y="2748590"/>
            <a:ext cx="521643" cy="521643"/>
            <a:chOff x="5840345" y="2605715"/>
            <a:chExt cx="521643" cy="521643"/>
          </a:xfrm>
        </p:grpSpPr>
        <p:sp>
          <p:nvSpPr>
            <p:cNvPr id="47" name="Oval 46"/>
            <p:cNvSpPr/>
            <p:nvPr/>
          </p:nvSpPr>
          <p:spPr>
            <a:xfrm>
              <a:off x="5840345" y="2605715"/>
              <a:ext cx="521643" cy="521643"/>
            </a:xfrm>
            <a:prstGeom prst="ellipse">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FFFFFF"/>
                </a:solidFill>
                <a:effectLst/>
                <a:uLnTx/>
                <a:uFillTx/>
                <a:latin typeface="Open Sans"/>
                <a:ea typeface="+mn-ea"/>
                <a:cs typeface="+mn-cs"/>
              </a:endParaRPr>
            </a:p>
          </p:txBody>
        </p:sp>
        <p:sp>
          <p:nvSpPr>
            <p:cNvPr id="66" name="TextBox 65"/>
            <p:cNvSpPr txBox="1"/>
            <p:nvPr/>
          </p:nvSpPr>
          <p:spPr>
            <a:xfrm>
              <a:off x="5843956" y="2681870"/>
              <a:ext cx="514421" cy="369332"/>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id-ID" sz="1800" b="1" i="0" u="none" strike="noStrike" kern="1200" cap="none" spc="0" normalizeH="0" baseline="0" noProof="0" dirty="0">
                  <a:ln>
                    <a:noFill/>
                  </a:ln>
                  <a:solidFill>
                    <a:schemeClr val="bg1"/>
                  </a:solidFill>
                  <a:effectLst/>
                  <a:uLnTx/>
                  <a:uFillTx/>
                  <a:latin typeface="Raleway"/>
                  <a:ea typeface="+mn-ea"/>
                  <a:cs typeface="+mn-cs"/>
                </a:rPr>
                <a:t>2</a:t>
              </a:r>
              <a:endParaRPr kumimoji="0" lang="en-US" sz="1800" b="1" i="0" u="none" strike="noStrike" kern="1200" cap="none" spc="0" normalizeH="0" baseline="0" noProof="0" dirty="0">
                <a:ln>
                  <a:noFill/>
                </a:ln>
                <a:solidFill>
                  <a:schemeClr val="bg1"/>
                </a:solidFill>
                <a:effectLst/>
                <a:uLnTx/>
                <a:uFillTx/>
                <a:latin typeface="Raleway"/>
                <a:ea typeface="+mn-ea"/>
                <a:cs typeface="+mn-cs"/>
              </a:endParaRPr>
            </a:p>
          </p:txBody>
        </p:sp>
      </p:grpSp>
      <p:grpSp>
        <p:nvGrpSpPr>
          <p:cNvPr id="72" name="Group 71"/>
          <p:cNvGrpSpPr/>
          <p:nvPr/>
        </p:nvGrpSpPr>
        <p:grpSpPr>
          <a:xfrm>
            <a:off x="5840345" y="3577874"/>
            <a:ext cx="521643" cy="521643"/>
            <a:chOff x="5840345" y="3434999"/>
            <a:chExt cx="521643" cy="521643"/>
          </a:xfrm>
          <a:solidFill>
            <a:srgbClr val="008000"/>
          </a:solidFill>
        </p:grpSpPr>
        <p:sp>
          <p:nvSpPr>
            <p:cNvPr id="44" name="Oval 43"/>
            <p:cNvSpPr/>
            <p:nvPr/>
          </p:nvSpPr>
          <p:spPr>
            <a:xfrm>
              <a:off x="5840345" y="3434999"/>
              <a:ext cx="521643" cy="52164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FFFFFF"/>
                </a:solidFill>
                <a:effectLst/>
                <a:uLnTx/>
                <a:uFillTx/>
                <a:latin typeface="Open Sans"/>
                <a:ea typeface="+mn-ea"/>
                <a:cs typeface="+mn-cs"/>
              </a:endParaRPr>
            </a:p>
          </p:txBody>
        </p:sp>
        <p:sp>
          <p:nvSpPr>
            <p:cNvPr id="67" name="TextBox 66"/>
            <p:cNvSpPr txBox="1"/>
            <p:nvPr/>
          </p:nvSpPr>
          <p:spPr>
            <a:xfrm>
              <a:off x="5942053" y="3511154"/>
              <a:ext cx="273279" cy="369332"/>
            </a:xfrm>
            <a:prstGeom prst="rect">
              <a:avLst/>
            </a:prstGeom>
            <a:grp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id-ID" sz="1800" b="1" i="0" u="none" strike="noStrike" kern="1200" cap="none" spc="0" normalizeH="0" baseline="0" noProof="0" dirty="0">
                  <a:ln>
                    <a:noFill/>
                  </a:ln>
                  <a:solidFill>
                    <a:schemeClr val="bg1"/>
                  </a:solidFill>
                  <a:effectLst/>
                  <a:uLnTx/>
                  <a:uFillTx/>
                  <a:latin typeface="Raleway"/>
                  <a:ea typeface="+mn-ea"/>
                  <a:cs typeface="+mn-cs"/>
                </a:rPr>
                <a:t>3</a:t>
              </a:r>
              <a:endParaRPr kumimoji="0" lang="en-US" sz="1800" b="1" i="0" u="none" strike="noStrike" kern="1200" cap="none" spc="0" normalizeH="0" baseline="0" noProof="0" dirty="0">
                <a:ln>
                  <a:noFill/>
                </a:ln>
                <a:solidFill>
                  <a:schemeClr val="bg1"/>
                </a:solidFill>
                <a:effectLst/>
                <a:uLnTx/>
                <a:uFillTx/>
                <a:latin typeface="Raleway"/>
                <a:ea typeface="+mn-ea"/>
                <a:cs typeface="+mn-cs"/>
              </a:endParaRPr>
            </a:p>
          </p:txBody>
        </p:sp>
      </p:grpSp>
      <p:grpSp>
        <p:nvGrpSpPr>
          <p:cNvPr id="73" name="Group 72"/>
          <p:cNvGrpSpPr/>
          <p:nvPr/>
        </p:nvGrpSpPr>
        <p:grpSpPr>
          <a:xfrm>
            <a:off x="5840345" y="4407364"/>
            <a:ext cx="529942" cy="521643"/>
            <a:chOff x="5840345" y="4264489"/>
            <a:chExt cx="521643" cy="521643"/>
          </a:xfrm>
          <a:solidFill>
            <a:schemeClr val="tx1"/>
          </a:solidFill>
        </p:grpSpPr>
        <p:sp>
          <p:nvSpPr>
            <p:cNvPr id="41" name="Oval 40"/>
            <p:cNvSpPr/>
            <p:nvPr/>
          </p:nvSpPr>
          <p:spPr>
            <a:xfrm>
              <a:off x="5840345" y="4264489"/>
              <a:ext cx="521643" cy="52164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FFFFFF"/>
                </a:solidFill>
                <a:effectLst/>
                <a:uLnTx/>
                <a:uFillTx/>
                <a:latin typeface="Open Sans"/>
                <a:ea typeface="+mn-ea"/>
                <a:cs typeface="+mn-cs"/>
              </a:endParaRPr>
            </a:p>
          </p:txBody>
        </p:sp>
        <p:sp>
          <p:nvSpPr>
            <p:cNvPr id="68" name="TextBox 67"/>
            <p:cNvSpPr txBox="1"/>
            <p:nvPr/>
          </p:nvSpPr>
          <p:spPr>
            <a:xfrm>
              <a:off x="5940461" y="4340644"/>
              <a:ext cx="316014" cy="369332"/>
            </a:xfrm>
            <a:prstGeom prst="rect">
              <a:avLst/>
            </a:prstGeom>
            <a:grp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id-ID" sz="1800" b="1" i="0" u="none" strike="noStrike" kern="1200" cap="none" spc="0" normalizeH="0" baseline="0" noProof="0" dirty="0">
                  <a:ln>
                    <a:noFill/>
                  </a:ln>
                  <a:solidFill>
                    <a:schemeClr val="bg1"/>
                  </a:solidFill>
                  <a:effectLst/>
                  <a:uLnTx/>
                  <a:uFillTx/>
                  <a:latin typeface="Raleway"/>
                  <a:ea typeface="+mn-ea"/>
                  <a:cs typeface="+mn-cs"/>
                </a:rPr>
                <a:t>4</a:t>
              </a:r>
              <a:endParaRPr kumimoji="0" lang="en-US" sz="1800" b="1" i="0" u="none" strike="noStrike" kern="1200" cap="none" spc="0" normalizeH="0" baseline="0" noProof="0" dirty="0">
                <a:ln>
                  <a:noFill/>
                </a:ln>
                <a:solidFill>
                  <a:schemeClr val="bg1"/>
                </a:solidFill>
                <a:effectLst/>
                <a:uLnTx/>
                <a:uFillTx/>
                <a:latin typeface="Raleway"/>
                <a:ea typeface="+mn-ea"/>
                <a:cs typeface="+mn-cs"/>
              </a:endParaRPr>
            </a:p>
          </p:txBody>
        </p:sp>
      </p:grpSp>
      <p:sp>
        <p:nvSpPr>
          <p:cNvPr id="38" name="Oval 37"/>
          <p:cNvSpPr/>
          <p:nvPr/>
        </p:nvSpPr>
        <p:spPr>
          <a:xfrm>
            <a:off x="5840345" y="5234744"/>
            <a:ext cx="521643" cy="521643"/>
          </a:xfrm>
          <a:prstGeom prst="ellipse">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FFFFFF"/>
              </a:solidFill>
              <a:effectLst/>
              <a:uLnTx/>
              <a:uFillTx/>
              <a:latin typeface="Open Sans"/>
              <a:ea typeface="+mn-ea"/>
              <a:cs typeface="+mn-cs"/>
            </a:endParaRPr>
          </a:p>
        </p:txBody>
      </p:sp>
      <p:cxnSp>
        <p:nvCxnSpPr>
          <p:cNvPr id="84" name="Straight Connector 83"/>
          <p:cNvCxnSpPr/>
          <p:nvPr/>
        </p:nvCxnSpPr>
        <p:spPr>
          <a:xfrm>
            <a:off x="6154305" y="3331167"/>
            <a:ext cx="1548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4289412" y="2514295"/>
            <a:ext cx="1548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6215332" y="4929007"/>
            <a:ext cx="1548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a:off x="4516553" y="4172337"/>
            <a:ext cx="1548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a:off x="4308063" y="5919070"/>
            <a:ext cx="1548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B83888CF-5795-46A3-BDBC-174BF2A6C28C}"/>
              </a:ext>
            </a:extLst>
          </p:cNvPr>
          <p:cNvSpPr txBox="1"/>
          <p:nvPr/>
        </p:nvSpPr>
        <p:spPr>
          <a:xfrm>
            <a:off x="2306680" y="232370"/>
            <a:ext cx="7515746" cy="830997"/>
          </a:xfrm>
          <a:prstGeom prst="rect">
            <a:avLst/>
          </a:prstGeom>
          <a:noFill/>
          <a:ln>
            <a:solidFill>
              <a:schemeClr val="tx1"/>
            </a:solidFill>
          </a:ln>
        </p:spPr>
        <p:txBody>
          <a:bodyPr wrap="square">
            <a:spAutoFit/>
          </a:bodyPr>
          <a:lstStyle/>
          <a:p>
            <a:pPr algn="ctr"/>
            <a:r>
              <a:rPr lang="vi-VN" sz="2400" b="1" i="0" dirty="0">
                <a:solidFill>
                  <a:schemeClr val="tx1">
                    <a:lumMod val="95000"/>
                    <a:lumOff val="5000"/>
                  </a:schemeClr>
                </a:solidFill>
                <a:effectLst/>
                <a:latin typeface="Arial" panose="020B0604020202020204" pitchFamily="34" charset="0"/>
                <a:cs typeface="Arial" panose="020B0604020202020204" pitchFamily="34" charset="0"/>
              </a:rPr>
              <a:t>4.3.1.2. Biểu hiện về vai trò của tư bản tài chính trong các tập đoàn độc quyền</a:t>
            </a:r>
          </a:p>
        </p:txBody>
      </p:sp>
      <p:sp>
        <p:nvSpPr>
          <p:cNvPr id="64" name="TextBox 63">
            <a:extLst>
              <a:ext uri="{FF2B5EF4-FFF2-40B4-BE49-F238E27FC236}">
                <a16:creationId xmlns:a16="http://schemas.microsoft.com/office/drawing/2014/main" xmlns="" id="{586184A3-3018-4F3F-9049-BF16ECB96906}"/>
              </a:ext>
            </a:extLst>
          </p:cNvPr>
          <p:cNvSpPr txBox="1"/>
          <p:nvPr/>
        </p:nvSpPr>
        <p:spPr>
          <a:xfrm>
            <a:off x="1239593" y="1516112"/>
            <a:ext cx="4784593" cy="923330"/>
          </a:xfrm>
          <a:prstGeom prst="rect">
            <a:avLst/>
          </a:prstGeom>
          <a:noFill/>
        </p:spPr>
        <p:txBody>
          <a:bodyPr wrap="square">
            <a:spAutoFit/>
          </a:bodyPr>
          <a:lstStyle/>
          <a:p>
            <a:pPr algn="ctr"/>
            <a:r>
              <a:rPr lang="vi-VN" b="1" dirty="0">
                <a:solidFill>
                  <a:srgbClr val="0033CC"/>
                </a:solidFill>
                <a:latin typeface="Helvetica Neue"/>
              </a:rPr>
              <a:t>P</a:t>
            </a:r>
            <a:r>
              <a:rPr lang="vi-VN" b="1" i="0" dirty="0">
                <a:solidFill>
                  <a:srgbClr val="0033CC"/>
                </a:solidFill>
                <a:effectLst/>
                <a:latin typeface="Helvetica Neue"/>
              </a:rPr>
              <a:t>hạm vi liên kết và xâm nhập </a:t>
            </a:r>
            <a:r>
              <a:rPr lang="vi-VN" b="0" i="0" dirty="0">
                <a:solidFill>
                  <a:srgbClr val="FF0066"/>
                </a:solidFill>
                <a:effectLst/>
                <a:latin typeface="Helvetica Neue"/>
              </a:rPr>
              <a:t>vào nhau của tư bản ngân hàng và tư bản được mở rộng ra nhiều ngành</a:t>
            </a:r>
            <a:endParaRPr lang="en-US" dirty="0">
              <a:solidFill>
                <a:srgbClr val="FF0066"/>
              </a:solidFill>
            </a:endParaRPr>
          </a:p>
        </p:txBody>
      </p:sp>
      <p:sp>
        <p:nvSpPr>
          <p:cNvPr id="65" name="TextBox 64">
            <a:extLst>
              <a:ext uri="{FF2B5EF4-FFF2-40B4-BE49-F238E27FC236}">
                <a16:creationId xmlns:a16="http://schemas.microsoft.com/office/drawing/2014/main" xmlns="" id="{A2007C88-20D8-42E4-9924-BE3CC5014C37}"/>
              </a:ext>
            </a:extLst>
          </p:cNvPr>
          <p:cNvSpPr txBox="1"/>
          <p:nvPr/>
        </p:nvSpPr>
        <p:spPr>
          <a:xfrm>
            <a:off x="6435674" y="2415523"/>
            <a:ext cx="4969119" cy="923330"/>
          </a:xfrm>
          <a:prstGeom prst="rect">
            <a:avLst/>
          </a:prstGeom>
          <a:noFill/>
        </p:spPr>
        <p:txBody>
          <a:bodyPr wrap="square">
            <a:spAutoFit/>
          </a:bodyPr>
          <a:lstStyle/>
          <a:p>
            <a:pPr marL="0" marR="0" lvl="0" indent="0" algn="just" defTabSz="914286" rtl="0" eaLnBrk="1" fontAlgn="auto" latinLnBrk="0" hangingPunct="1">
              <a:lnSpc>
                <a:spcPct val="100000"/>
              </a:lnSpc>
              <a:spcBef>
                <a:spcPts val="0"/>
              </a:spcBef>
              <a:spcAft>
                <a:spcPts val="0"/>
              </a:spcAft>
              <a:buClrTx/>
              <a:buSzTx/>
              <a:buFontTx/>
              <a:buNone/>
              <a:tabLst/>
              <a:defRPr/>
            </a:pPr>
            <a:r>
              <a:rPr lang="vi-VN" b="1" dirty="0">
                <a:solidFill>
                  <a:srgbClr val="CC9900"/>
                </a:solidFill>
                <a:latin typeface="Helvetica Neue"/>
              </a:rPr>
              <a:t>M</a:t>
            </a:r>
            <a:r>
              <a:rPr kumimoji="0" lang="vi-VN" sz="1800" b="1" i="0" u="none" strike="noStrike" kern="1200" cap="none" spc="0" normalizeH="0" baseline="0" noProof="0" dirty="0">
                <a:ln>
                  <a:noFill/>
                </a:ln>
                <a:solidFill>
                  <a:srgbClr val="CC9900"/>
                </a:solidFill>
                <a:effectLst/>
                <a:uLnTx/>
                <a:uFillTx/>
                <a:latin typeface="Helvetica Neue"/>
                <a:ea typeface="+mn-ea"/>
                <a:cs typeface="+mn-cs"/>
              </a:rPr>
              <a:t>ở rộng thị trường chứng khoán </a:t>
            </a:r>
            <a:r>
              <a:rPr kumimoji="0" lang="vi-VN" sz="1800" b="0" i="0" u="none" strike="noStrike" kern="1200" cap="none" spc="0" normalizeH="0" baseline="0" noProof="0" dirty="0">
                <a:ln>
                  <a:noFill/>
                </a:ln>
                <a:solidFill>
                  <a:srgbClr val="7030A0"/>
                </a:solidFill>
                <a:effectLst/>
                <a:uLnTx/>
                <a:uFillTx/>
                <a:latin typeface="Helvetica Neue"/>
                <a:ea typeface="+mn-ea"/>
                <a:cs typeface="+mn-cs"/>
              </a:rPr>
              <a:t>và tham gia vào việc đẩy mạnh hoạt động trong các sở giao dịch trên thị trường trong và ngoài nước. </a:t>
            </a:r>
          </a:p>
        </p:txBody>
      </p:sp>
      <p:sp>
        <p:nvSpPr>
          <p:cNvPr id="75" name="TextBox 74">
            <a:extLst>
              <a:ext uri="{FF2B5EF4-FFF2-40B4-BE49-F238E27FC236}">
                <a16:creationId xmlns:a16="http://schemas.microsoft.com/office/drawing/2014/main" xmlns="" id="{AD1DB3C5-8947-4127-81FB-D728AB7F200A}"/>
              </a:ext>
            </a:extLst>
          </p:cNvPr>
          <p:cNvSpPr txBox="1"/>
          <p:nvPr/>
        </p:nvSpPr>
        <p:spPr>
          <a:xfrm>
            <a:off x="974414" y="3259958"/>
            <a:ext cx="4698836" cy="923330"/>
          </a:xfrm>
          <a:prstGeom prst="rect">
            <a:avLst/>
          </a:prstGeom>
          <a:noFill/>
        </p:spPr>
        <p:txBody>
          <a:bodyPr wrap="square">
            <a:spAutoFit/>
          </a:bodyPr>
          <a:lstStyle/>
          <a:p>
            <a:pPr algn="just"/>
            <a:r>
              <a:rPr lang="vi-VN" b="0" i="0" dirty="0">
                <a:solidFill>
                  <a:srgbClr val="008000"/>
                </a:solidFill>
                <a:effectLst/>
                <a:latin typeface="Helvetica Neue"/>
              </a:rPr>
              <a:t>Vai trò kinh tế và chính trị của tư bản tài chính ảnh hưởng mạnh mẽ đến các nước khác trên thế giới.</a:t>
            </a:r>
          </a:p>
        </p:txBody>
      </p:sp>
      <p:sp>
        <p:nvSpPr>
          <p:cNvPr id="76" name="TextBox 75">
            <a:extLst>
              <a:ext uri="{FF2B5EF4-FFF2-40B4-BE49-F238E27FC236}">
                <a16:creationId xmlns:a16="http://schemas.microsoft.com/office/drawing/2014/main" xmlns="" id="{60ECCA48-BAF1-47E0-A039-449FD2F3B26C}"/>
              </a:ext>
            </a:extLst>
          </p:cNvPr>
          <p:cNvSpPr txBox="1"/>
          <p:nvPr/>
        </p:nvSpPr>
        <p:spPr>
          <a:xfrm>
            <a:off x="6425685" y="3979345"/>
            <a:ext cx="4979108" cy="923330"/>
          </a:xfrm>
          <a:prstGeom prst="rect">
            <a:avLst/>
          </a:prstGeom>
          <a:noFill/>
        </p:spPr>
        <p:txBody>
          <a:bodyPr wrap="square">
            <a:spAutoFit/>
          </a:bodyPr>
          <a:lstStyle/>
          <a:p>
            <a:pPr algn="just"/>
            <a:r>
              <a:rPr lang="vi-VN" b="1" i="0" dirty="0">
                <a:solidFill>
                  <a:srgbClr val="FF0000"/>
                </a:solidFill>
                <a:effectLst/>
                <a:latin typeface="Helvetica Neue"/>
              </a:rPr>
              <a:t>Cơ chế thị trường </a:t>
            </a:r>
            <a:r>
              <a:rPr lang="vi-VN" b="0" i="0" dirty="0">
                <a:solidFill>
                  <a:srgbClr val="000000"/>
                </a:solidFill>
                <a:effectLst/>
                <a:latin typeface="Helvetica Neue"/>
              </a:rPr>
              <a:t>của tư bản tài chính cũng thay đổi, cổ phiếu có mệnh giá nhỏ được phát hành rộng rãi. </a:t>
            </a:r>
          </a:p>
        </p:txBody>
      </p:sp>
      <p:grpSp>
        <p:nvGrpSpPr>
          <p:cNvPr id="77" name="Group 76">
            <a:extLst>
              <a:ext uri="{FF2B5EF4-FFF2-40B4-BE49-F238E27FC236}">
                <a16:creationId xmlns:a16="http://schemas.microsoft.com/office/drawing/2014/main" xmlns="" id="{D2F9751F-74B7-4DA1-8BBF-B4FA3462003A}"/>
              </a:ext>
            </a:extLst>
          </p:cNvPr>
          <p:cNvGrpSpPr/>
          <p:nvPr/>
        </p:nvGrpSpPr>
        <p:grpSpPr>
          <a:xfrm>
            <a:off x="5029731" y="5309106"/>
            <a:ext cx="1342351" cy="1412371"/>
            <a:chOff x="5840345" y="4540474"/>
            <a:chExt cx="1342351" cy="1073038"/>
          </a:xfrm>
        </p:grpSpPr>
        <p:sp>
          <p:nvSpPr>
            <p:cNvPr id="92" name="Oval 91">
              <a:extLst>
                <a:ext uri="{FF2B5EF4-FFF2-40B4-BE49-F238E27FC236}">
                  <a16:creationId xmlns:a16="http://schemas.microsoft.com/office/drawing/2014/main" xmlns="" id="{92047900-2D08-42F0-B160-732937B4C328}"/>
                </a:ext>
              </a:extLst>
            </p:cNvPr>
            <p:cNvSpPr/>
            <p:nvPr/>
          </p:nvSpPr>
          <p:spPr>
            <a:xfrm>
              <a:off x="5840345" y="5091869"/>
              <a:ext cx="521643" cy="52164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FFFFFF"/>
                </a:solidFill>
              </a:endParaRPr>
            </a:p>
          </p:txBody>
        </p:sp>
        <p:sp>
          <p:nvSpPr>
            <p:cNvPr id="93" name="TextBox 92">
              <a:extLst>
                <a:ext uri="{FF2B5EF4-FFF2-40B4-BE49-F238E27FC236}">
                  <a16:creationId xmlns:a16="http://schemas.microsoft.com/office/drawing/2014/main" xmlns="" id="{9A08F41F-A4EB-4252-B595-EA0F53169533}"/>
                </a:ext>
              </a:extLst>
            </p:cNvPr>
            <p:cNvSpPr txBox="1"/>
            <p:nvPr/>
          </p:nvSpPr>
          <p:spPr>
            <a:xfrm>
              <a:off x="6668275" y="4540474"/>
              <a:ext cx="514421" cy="280597"/>
            </a:xfrm>
            <a:prstGeom prst="rect">
              <a:avLst/>
            </a:prstGeom>
            <a:noFill/>
          </p:spPr>
          <p:txBody>
            <a:bodyPr wrap="square" rtlCol="0">
              <a:spAutoFit/>
            </a:bodyPr>
            <a:lstStyle/>
            <a:p>
              <a:pPr algn="ctr"/>
              <a:r>
                <a:rPr lang="id-ID" b="1" dirty="0">
                  <a:solidFill>
                    <a:schemeClr val="bg1"/>
                  </a:solidFill>
                  <a:latin typeface="Raleway"/>
                </a:rPr>
                <a:t>5</a:t>
              </a:r>
              <a:endParaRPr lang="en-US" b="1" dirty="0">
                <a:solidFill>
                  <a:schemeClr val="bg1"/>
                </a:solidFill>
                <a:latin typeface="Raleway"/>
              </a:endParaRPr>
            </a:p>
          </p:txBody>
        </p:sp>
      </p:grpSp>
      <p:sp>
        <p:nvSpPr>
          <p:cNvPr id="94" name="TextBox 93">
            <a:extLst>
              <a:ext uri="{FF2B5EF4-FFF2-40B4-BE49-F238E27FC236}">
                <a16:creationId xmlns:a16="http://schemas.microsoft.com/office/drawing/2014/main" xmlns="" id="{F01B432E-A8B7-4C16-B624-D04D19476597}"/>
              </a:ext>
            </a:extLst>
          </p:cNvPr>
          <p:cNvSpPr txBox="1"/>
          <p:nvPr/>
        </p:nvSpPr>
        <p:spPr>
          <a:xfrm>
            <a:off x="1353974" y="5228730"/>
            <a:ext cx="4518808" cy="646331"/>
          </a:xfrm>
          <a:prstGeom prst="rect">
            <a:avLst/>
          </a:prstGeom>
          <a:noFill/>
        </p:spPr>
        <p:txBody>
          <a:bodyPr wrap="square">
            <a:spAutoFit/>
          </a:bodyPr>
          <a:lstStyle/>
          <a:p>
            <a:pPr algn="ctr"/>
            <a:r>
              <a:rPr lang="vi-VN" dirty="0">
                <a:solidFill>
                  <a:srgbClr val="0070C0"/>
                </a:solidFill>
                <a:latin typeface="Helvetica Neue"/>
              </a:rPr>
              <a:t>T</a:t>
            </a:r>
            <a:r>
              <a:rPr lang="vi-VN" b="0" i="0" dirty="0">
                <a:solidFill>
                  <a:srgbClr val="0070C0"/>
                </a:solidFill>
                <a:effectLst/>
                <a:latin typeface="Helvetica Neue"/>
              </a:rPr>
              <a:t>hành lập các </a:t>
            </a:r>
            <a:r>
              <a:rPr lang="vi-VN" b="1" i="0" dirty="0">
                <a:solidFill>
                  <a:srgbClr val="CC0066"/>
                </a:solidFill>
                <a:effectLst/>
                <a:latin typeface="Helvetica Neue"/>
              </a:rPr>
              <a:t>ngân hàng đa quốc gia và xuyên quốc gia</a:t>
            </a:r>
            <a:r>
              <a:rPr lang="vi-VN" b="0" i="0" dirty="0">
                <a:solidFill>
                  <a:srgbClr val="0070C0"/>
                </a:solidFill>
                <a:effectLst/>
                <a:latin typeface="Helvetica Neue"/>
              </a:rPr>
              <a:t>.</a:t>
            </a:r>
            <a:endParaRPr lang="en-US" dirty="0">
              <a:solidFill>
                <a:srgbClr val="0070C0"/>
              </a:solidFill>
            </a:endParaRPr>
          </a:p>
        </p:txBody>
      </p:sp>
    </p:spTree>
    <p:extLst>
      <p:ext uri="{BB962C8B-B14F-4D97-AF65-F5344CB8AC3E}">
        <p14:creationId xmlns:p14="http://schemas.microsoft.com/office/powerpoint/2010/main" val="205118239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8" name="Group 1148">
            <a:extLst>
              <a:ext uri="{FF2B5EF4-FFF2-40B4-BE49-F238E27FC236}">
                <a16:creationId xmlns:a16="http://schemas.microsoft.com/office/drawing/2014/main" xmlns="" id="{0CCD7967-78CB-477A-9C05-F14903A7605C}"/>
              </a:ext>
            </a:extLst>
          </p:cNvPr>
          <p:cNvGrpSpPr>
            <a:grpSpLocks/>
          </p:cNvGrpSpPr>
          <p:nvPr/>
        </p:nvGrpSpPr>
        <p:grpSpPr bwMode="auto">
          <a:xfrm>
            <a:off x="2462021" y="1025434"/>
            <a:ext cx="798182" cy="1180888"/>
            <a:chOff x="2121826" y="-329908"/>
            <a:chExt cx="1596562" cy="2621928"/>
          </a:xfrm>
        </p:grpSpPr>
        <p:sp>
          <p:nvSpPr>
            <p:cNvPr id="1145" name="Shape 1145">
              <a:extLst>
                <a:ext uri="{FF2B5EF4-FFF2-40B4-BE49-F238E27FC236}">
                  <a16:creationId xmlns:a16="http://schemas.microsoft.com/office/drawing/2014/main" xmlns="" id="{612B4A39-5AF6-49AB-A2F1-E287974C95C2}"/>
                </a:ext>
              </a:extLst>
            </p:cNvPr>
            <p:cNvSpPr/>
            <p:nvPr/>
          </p:nvSpPr>
          <p:spPr>
            <a:xfrm>
              <a:off x="2448230" y="1022203"/>
              <a:ext cx="1270158" cy="1269817"/>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sz="1800" b="0" i="0" u="none" strike="noStrike" kern="0" cap="none" spc="0" normalizeH="0" baseline="0" noProof="0" dirty="0">
                  <a:ln>
                    <a:noFill/>
                  </a:ln>
                  <a:solidFill>
                    <a:srgbClr val="445469"/>
                  </a:solidFill>
                  <a:effectLst/>
                  <a:uLnTx/>
                  <a:uFillTx/>
                  <a:latin typeface="Helvetica"/>
                  <a:cs typeface="Helvetica"/>
                  <a:sym typeface="Helvetica"/>
                </a:rPr>
                <a:t> __</a:t>
              </a:r>
              <a:r>
                <a:rPr kumimoji="0" lang="vi-VN" sz="1800" i="0" u="none" strike="noStrike" kern="0" cap="none" spc="0" normalizeH="0" baseline="0" noProof="0" dirty="0">
                  <a:ln>
                    <a:noFill/>
                  </a:ln>
                  <a:solidFill>
                    <a:srgbClr val="445469"/>
                  </a:solidFill>
                  <a:effectLst/>
                  <a:uLnTx/>
                  <a:uFillTx/>
                  <a:latin typeface="Helvetica"/>
                  <a:cs typeface="Helvetica"/>
                  <a:sym typeface="Helvetica"/>
                </a:rPr>
                <a:t>Thứ nhất</a:t>
              </a:r>
              <a:r>
                <a:rPr kumimoji="0" sz="1800" b="0" i="0" u="none" strike="noStrike" kern="0" cap="none" spc="0" normalizeH="0" baseline="0" noProof="0" dirty="0">
                  <a:ln>
                    <a:noFill/>
                  </a:ln>
                  <a:solidFill>
                    <a:srgbClr val="445469"/>
                  </a:solidFill>
                  <a:effectLst/>
                  <a:uLnTx/>
                  <a:uFillTx/>
                  <a:latin typeface="Helvetica"/>
                  <a:cs typeface="Helvetica"/>
                  <a:sym typeface="Helvetica"/>
                </a:rPr>
                <a:t>____</a:t>
              </a:r>
            </a:p>
          </p:txBody>
        </p:sp>
        <p:sp>
          <p:nvSpPr>
            <p:cNvPr id="1147" name="Shape 1147">
              <a:extLst>
                <a:ext uri="{FF2B5EF4-FFF2-40B4-BE49-F238E27FC236}">
                  <a16:creationId xmlns:a16="http://schemas.microsoft.com/office/drawing/2014/main" xmlns="" id="{B248D555-B15A-4368-BD0B-2E8A257DDA92}"/>
                </a:ext>
              </a:extLst>
            </p:cNvPr>
            <p:cNvSpPr/>
            <p:nvPr/>
          </p:nvSpPr>
          <p:spPr>
            <a:xfrm>
              <a:off x="2121826" y="-329908"/>
              <a:ext cx="1098686" cy="1183839"/>
            </a:xfrm>
            <a:custGeom>
              <a:avLst/>
              <a:gdLst/>
              <a:ahLst/>
              <a:cxnLst>
                <a:cxn ang="0">
                  <a:pos x="wd2" y="hd2"/>
                </a:cxn>
                <a:cxn ang="5400000">
                  <a:pos x="wd2" y="hd2"/>
                </a:cxn>
                <a:cxn ang="10800000">
                  <a:pos x="wd2" y="hd2"/>
                </a:cxn>
                <a:cxn ang="16200000">
                  <a:pos x="wd2" y="hd2"/>
                </a:cxn>
              </a:cxnLst>
              <a:rect l="0" t="0" r="r" b="b"/>
              <a:pathLst>
                <a:path w="21600" h="21600" extrusionOk="0">
                  <a:moveTo>
                    <a:pt x="21521" y="19327"/>
                  </a:moveTo>
                  <a:cubicBezTo>
                    <a:pt x="21575" y="19435"/>
                    <a:pt x="21600" y="19553"/>
                    <a:pt x="21600" y="19678"/>
                  </a:cubicBezTo>
                  <a:cubicBezTo>
                    <a:pt x="21600" y="19975"/>
                    <a:pt x="21493" y="20238"/>
                    <a:pt x="21275" y="20464"/>
                  </a:cubicBezTo>
                  <a:lnTo>
                    <a:pt x="20491" y="21236"/>
                  </a:lnTo>
                  <a:cubicBezTo>
                    <a:pt x="20282" y="21462"/>
                    <a:pt x="20027" y="21575"/>
                    <a:pt x="19721" y="21575"/>
                  </a:cubicBezTo>
                  <a:lnTo>
                    <a:pt x="19665" y="21575"/>
                  </a:lnTo>
                  <a:cubicBezTo>
                    <a:pt x="19351" y="21538"/>
                    <a:pt x="19082" y="21397"/>
                    <a:pt x="18867" y="21154"/>
                  </a:cubicBezTo>
                  <a:lnTo>
                    <a:pt x="12701" y="13223"/>
                  </a:lnTo>
                  <a:cubicBezTo>
                    <a:pt x="11959" y="13871"/>
                    <a:pt x="11266" y="14439"/>
                    <a:pt x="10623" y="14928"/>
                  </a:cubicBezTo>
                  <a:cubicBezTo>
                    <a:pt x="9975" y="15414"/>
                    <a:pt x="9366" y="15836"/>
                    <a:pt x="8789" y="16189"/>
                  </a:cubicBezTo>
                  <a:lnTo>
                    <a:pt x="9261" y="19989"/>
                  </a:lnTo>
                  <a:lnTo>
                    <a:pt x="9261" y="20125"/>
                  </a:lnTo>
                  <a:cubicBezTo>
                    <a:pt x="9261" y="20424"/>
                    <a:pt x="9162" y="20673"/>
                    <a:pt x="8964" y="20871"/>
                  </a:cubicBezTo>
                  <a:lnTo>
                    <a:pt x="8546" y="21290"/>
                  </a:lnTo>
                  <a:cubicBezTo>
                    <a:pt x="8339" y="21499"/>
                    <a:pt x="8076" y="21600"/>
                    <a:pt x="7762" y="21600"/>
                  </a:cubicBezTo>
                  <a:lnTo>
                    <a:pt x="7705" y="21600"/>
                  </a:lnTo>
                  <a:cubicBezTo>
                    <a:pt x="7354" y="21564"/>
                    <a:pt x="7088" y="21425"/>
                    <a:pt x="6907" y="21179"/>
                  </a:cubicBezTo>
                  <a:lnTo>
                    <a:pt x="4131" y="17501"/>
                  </a:lnTo>
                  <a:lnTo>
                    <a:pt x="418" y="14696"/>
                  </a:lnTo>
                  <a:cubicBezTo>
                    <a:pt x="155" y="14473"/>
                    <a:pt x="16" y="14202"/>
                    <a:pt x="0" y="13885"/>
                  </a:cubicBezTo>
                  <a:lnTo>
                    <a:pt x="0" y="13834"/>
                  </a:lnTo>
                  <a:cubicBezTo>
                    <a:pt x="0" y="13551"/>
                    <a:pt x="104" y="13294"/>
                    <a:pt x="311" y="13060"/>
                  </a:cubicBezTo>
                  <a:lnTo>
                    <a:pt x="715" y="12669"/>
                  </a:lnTo>
                  <a:cubicBezTo>
                    <a:pt x="897" y="12440"/>
                    <a:pt x="1151" y="12333"/>
                    <a:pt x="1477" y="12341"/>
                  </a:cubicBezTo>
                  <a:cubicBezTo>
                    <a:pt x="1550" y="12341"/>
                    <a:pt x="1596" y="12353"/>
                    <a:pt x="1612" y="12370"/>
                  </a:cubicBezTo>
                  <a:lnTo>
                    <a:pt x="5407" y="12802"/>
                  </a:lnTo>
                  <a:cubicBezTo>
                    <a:pt x="5761" y="12234"/>
                    <a:pt x="6180" y="11626"/>
                    <a:pt x="6672" y="10984"/>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8" y="4045"/>
                  </a:lnTo>
                  <a:lnTo>
                    <a:pt x="15194" y="2030"/>
                  </a:lnTo>
                  <a:cubicBezTo>
                    <a:pt x="15828" y="1396"/>
                    <a:pt x="16552" y="901"/>
                    <a:pt x="17376" y="540"/>
                  </a:cubicBezTo>
                  <a:cubicBezTo>
                    <a:pt x="18196" y="180"/>
                    <a:pt x="18952" y="0"/>
                    <a:pt x="19637" y="0"/>
                  </a:cubicBezTo>
                  <a:cubicBezTo>
                    <a:pt x="20285" y="0"/>
                    <a:pt x="20780" y="166"/>
                    <a:pt x="21114" y="500"/>
                  </a:cubicBezTo>
                  <a:cubicBezTo>
                    <a:pt x="21292" y="661"/>
                    <a:pt x="21419" y="870"/>
                    <a:pt x="21493" y="1125"/>
                  </a:cubicBezTo>
                  <a:cubicBezTo>
                    <a:pt x="21564" y="1374"/>
                    <a:pt x="21600" y="1659"/>
                    <a:pt x="21600" y="1973"/>
                  </a:cubicBezTo>
                  <a:cubicBezTo>
                    <a:pt x="21600" y="2660"/>
                    <a:pt x="21425" y="3415"/>
                    <a:pt x="21077" y="4235"/>
                  </a:cubicBezTo>
                  <a:cubicBezTo>
                    <a:pt x="20729" y="5055"/>
                    <a:pt x="20231" y="5778"/>
                    <a:pt x="19583" y="6400"/>
                  </a:cubicBezTo>
                  <a:lnTo>
                    <a:pt x="17548" y="8456"/>
                  </a:lnTo>
                  <a:lnTo>
                    <a:pt x="21521" y="19327"/>
                  </a:lnTo>
                  <a:close/>
                </a:path>
              </a:pathLst>
            </a:custGeom>
            <a:solidFill>
              <a:schemeClr val="accent2"/>
            </a:solidFill>
            <a:ln w="12700" cap="flat">
              <a:noFill/>
              <a:miter lim="400000"/>
            </a:ln>
            <a:effectLst/>
          </p:spPr>
          <p:txBody>
            <a:bodyPr lIns="22860" tIns="22860" rIns="22860" bIns="22860" anchor="ctr"/>
            <a:lstStyle/>
            <a:p>
              <a:pPr marL="0" marR="0" lvl="0" indent="0" algn="l" defTabSz="457097" rtl="0" eaLnBrk="1" fontAlgn="auto" latinLnBrk="0" hangingPunct="0">
                <a:lnSpc>
                  <a:spcPct val="100000"/>
                </a:lnSpc>
                <a:spcBef>
                  <a:spcPts val="0"/>
                </a:spcBef>
                <a:spcAft>
                  <a:spcPts val="0"/>
                </a:spcAft>
                <a:buClrTx/>
                <a:buSzTx/>
                <a:buFontTx/>
                <a:buNone/>
                <a:tabLst/>
                <a:defRPr sz="5800">
                  <a:solidFill>
                    <a:srgbClr val="44CEB9"/>
                  </a:solidFill>
                  <a:effectLst>
                    <a:outerShdw blurRad="38100" dist="38100" dir="2700000" rotWithShape="0">
                      <a:srgbClr val="000000"/>
                    </a:outerShdw>
                  </a:effectLst>
                  <a:latin typeface="Gill Sans"/>
                  <a:ea typeface="Gill Sans"/>
                  <a:cs typeface="Gill Sans"/>
                  <a:sym typeface="Gill Sans"/>
                </a:defRPr>
              </a:pPr>
              <a:endParaRPr kumimoji="0" sz="2900" b="0" i="0" u="none" strike="noStrike" kern="0" cap="none" spc="0" normalizeH="0" baseline="0" noProof="0" dirty="0">
                <a:ln>
                  <a:noFill/>
                </a:ln>
                <a:solidFill>
                  <a:srgbClr val="44CEB9"/>
                </a:solidFill>
                <a:effectLst>
                  <a:outerShdw blurRad="38100" dist="38100" dir="2700000" rotWithShape="0">
                    <a:srgbClr val="000000"/>
                  </a:outerShdw>
                </a:effectLst>
                <a:uLnTx/>
                <a:uFillTx/>
                <a:latin typeface="Gill Sans"/>
                <a:ea typeface="Gill Sans"/>
                <a:cs typeface="Gill Sans"/>
                <a:sym typeface="Gill Sans"/>
              </a:endParaRPr>
            </a:p>
          </p:txBody>
        </p:sp>
      </p:grpSp>
      <p:grpSp>
        <p:nvGrpSpPr>
          <p:cNvPr id="1152" name="Group 1152">
            <a:extLst>
              <a:ext uri="{FF2B5EF4-FFF2-40B4-BE49-F238E27FC236}">
                <a16:creationId xmlns:a16="http://schemas.microsoft.com/office/drawing/2014/main" xmlns="" id="{4D8EAF0B-39B1-46BE-8DDB-1826FDFA2631}"/>
              </a:ext>
            </a:extLst>
          </p:cNvPr>
          <p:cNvGrpSpPr>
            <a:grpSpLocks/>
          </p:cNvGrpSpPr>
          <p:nvPr/>
        </p:nvGrpSpPr>
        <p:grpSpPr bwMode="auto">
          <a:xfrm>
            <a:off x="9252612" y="1047060"/>
            <a:ext cx="954734" cy="1114425"/>
            <a:chOff x="2070358" y="0"/>
            <a:chExt cx="1648029" cy="2229938"/>
          </a:xfrm>
        </p:grpSpPr>
        <p:sp>
          <p:nvSpPr>
            <p:cNvPr id="1149" name="Shape 1149">
              <a:extLst>
                <a:ext uri="{FF2B5EF4-FFF2-40B4-BE49-F238E27FC236}">
                  <a16:creationId xmlns:a16="http://schemas.microsoft.com/office/drawing/2014/main" xmlns="" id="{FA3220D0-B70D-48FE-9485-7CA197B9BAAD}"/>
                </a:ext>
              </a:extLst>
            </p:cNvPr>
            <p:cNvSpPr/>
            <p:nvPr/>
          </p:nvSpPr>
          <p:spPr>
            <a:xfrm>
              <a:off x="2448229" y="959318"/>
              <a:ext cx="1270158" cy="1270620"/>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sz="1800" b="0" i="0" u="none" strike="noStrike" kern="0" cap="none" spc="0" normalizeH="0" baseline="0" noProof="0" dirty="0">
                  <a:ln>
                    <a:noFill/>
                  </a:ln>
                  <a:solidFill>
                    <a:srgbClr val="445469"/>
                  </a:solidFill>
                  <a:effectLst/>
                  <a:uLnTx/>
                  <a:uFillTx/>
                  <a:latin typeface="Helvetica"/>
                  <a:cs typeface="Helvetica"/>
                  <a:sym typeface="Helvetica"/>
                </a:rPr>
                <a:t> ______ </a:t>
              </a:r>
              <a:r>
                <a:rPr kumimoji="0" lang="vi-VN" sz="1800" b="0" i="0" u="none" strike="noStrike" kern="0" cap="none" spc="0" normalizeH="0" baseline="0" noProof="0" dirty="0">
                  <a:ln>
                    <a:noFill/>
                  </a:ln>
                  <a:solidFill>
                    <a:srgbClr val="445469"/>
                  </a:solidFill>
                  <a:effectLst/>
                  <a:uLnTx/>
                  <a:uFillTx/>
                  <a:latin typeface="Helvetica"/>
                  <a:cs typeface="Helvetica"/>
                  <a:sym typeface="Helvetica"/>
                </a:rPr>
                <a:t>Thứ tư</a:t>
              </a:r>
              <a:r>
                <a:rPr kumimoji="0" sz="1800" b="0" i="0" u="none" strike="noStrike" kern="0" cap="none" spc="0" normalizeH="0" baseline="0" noProof="0" dirty="0">
                  <a:ln>
                    <a:noFill/>
                  </a:ln>
                  <a:solidFill>
                    <a:srgbClr val="445469"/>
                  </a:solidFill>
                  <a:effectLst/>
                  <a:uLnTx/>
                  <a:uFillTx/>
                  <a:latin typeface="Helvetica"/>
                  <a:cs typeface="Helvetica"/>
                  <a:sym typeface="Helvetica"/>
                </a:rPr>
                <a:t> _______</a:t>
              </a:r>
            </a:p>
          </p:txBody>
        </p:sp>
        <p:sp>
          <p:nvSpPr>
            <p:cNvPr id="1151" name="Shape 1151">
              <a:extLst>
                <a:ext uri="{FF2B5EF4-FFF2-40B4-BE49-F238E27FC236}">
                  <a16:creationId xmlns:a16="http://schemas.microsoft.com/office/drawing/2014/main" xmlns="" id="{584D43CA-7D01-4508-9B45-0FC0C235A390}"/>
                </a:ext>
              </a:extLst>
            </p:cNvPr>
            <p:cNvSpPr/>
            <p:nvPr/>
          </p:nvSpPr>
          <p:spPr>
            <a:xfrm>
              <a:off x="2070358" y="0"/>
              <a:ext cx="901812" cy="991084"/>
            </a:xfrm>
            <a:custGeom>
              <a:avLst/>
              <a:gdLst/>
              <a:ahLst/>
              <a:cxnLst>
                <a:cxn ang="0">
                  <a:pos x="wd2" y="hd2"/>
                </a:cxn>
                <a:cxn ang="5400000">
                  <a:pos x="wd2" y="hd2"/>
                </a:cxn>
                <a:cxn ang="10800000">
                  <a:pos x="wd2" y="hd2"/>
                </a:cxn>
                <a:cxn ang="16200000">
                  <a:pos x="wd2" y="hd2"/>
                </a:cxn>
              </a:cxnLst>
              <a:rect l="0" t="0" r="r" b="b"/>
              <a:pathLst>
                <a:path w="21484" h="21600" extrusionOk="0">
                  <a:moveTo>
                    <a:pt x="20492" y="581"/>
                  </a:moveTo>
                  <a:cubicBezTo>
                    <a:pt x="20986" y="1781"/>
                    <a:pt x="21297" y="3048"/>
                    <a:pt x="21423" y="4387"/>
                  </a:cubicBezTo>
                  <a:cubicBezTo>
                    <a:pt x="21547" y="5722"/>
                    <a:pt x="21484" y="7179"/>
                    <a:pt x="21222" y="8744"/>
                  </a:cubicBezTo>
                  <a:cubicBezTo>
                    <a:pt x="20551" y="13135"/>
                    <a:pt x="18387" y="16470"/>
                    <a:pt x="14734" y="18749"/>
                  </a:cubicBezTo>
                  <a:cubicBezTo>
                    <a:pt x="13012" y="19858"/>
                    <a:pt x="11267" y="20409"/>
                    <a:pt x="9506" y="20409"/>
                  </a:cubicBezTo>
                  <a:cubicBezTo>
                    <a:pt x="8355" y="20409"/>
                    <a:pt x="7209" y="20166"/>
                    <a:pt x="6065" y="19683"/>
                  </a:cubicBezTo>
                  <a:cubicBezTo>
                    <a:pt x="5894" y="19610"/>
                    <a:pt x="5726" y="19520"/>
                    <a:pt x="5557" y="19412"/>
                  </a:cubicBezTo>
                  <a:cubicBezTo>
                    <a:pt x="5389" y="19302"/>
                    <a:pt x="5222" y="19192"/>
                    <a:pt x="5059" y="19076"/>
                  </a:cubicBezTo>
                  <a:cubicBezTo>
                    <a:pt x="4841" y="18929"/>
                    <a:pt x="4626" y="18791"/>
                    <a:pt x="4415" y="18661"/>
                  </a:cubicBezTo>
                  <a:cubicBezTo>
                    <a:pt x="4200" y="18528"/>
                    <a:pt x="4018" y="18466"/>
                    <a:pt x="3858" y="18466"/>
                  </a:cubicBezTo>
                  <a:cubicBezTo>
                    <a:pt x="3786" y="18486"/>
                    <a:pt x="3699" y="18562"/>
                    <a:pt x="3599" y="18701"/>
                  </a:cubicBezTo>
                  <a:cubicBezTo>
                    <a:pt x="3498" y="18842"/>
                    <a:pt x="3393" y="18997"/>
                    <a:pt x="3288" y="19175"/>
                  </a:cubicBezTo>
                  <a:cubicBezTo>
                    <a:pt x="3185" y="19350"/>
                    <a:pt x="3086" y="19537"/>
                    <a:pt x="2990" y="19729"/>
                  </a:cubicBezTo>
                  <a:cubicBezTo>
                    <a:pt x="2899" y="19923"/>
                    <a:pt x="2822" y="20073"/>
                    <a:pt x="2761" y="20180"/>
                  </a:cubicBezTo>
                  <a:cubicBezTo>
                    <a:pt x="2656" y="20389"/>
                    <a:pt x="2558" y="20576"/>
                    <a:pt x="2464" y="20742"/>
                  </a:cubicBezTo>
                  <a:cubicBezTo>
                    <a:pt x="2373" y="20909"/>
                    <a:pt x="2286" y="21056"/>
                    <a:pt x="2214" y="21183"/>
                  </a:cubicBezTo>
                  <a:cubicBezTo>
                    <a:pt x="2026" y="21462"/>
                    <a:pt x="1788" y="21600"/>
                    <a:pt x="1495" y="21600"/>
                  </a:cubicBezTo>
                  <a:lnTo>
                    <a:pt x="1451" y="21600"/>
                  </a:lnTo>
                  <a:cubicBezTo>
                    <a:pt x="1236" y="21584"/>
                    <a:pt x="1051" y="21527"/>
                    <a:pt x="896" y="21434"/>
                  </a:cubicBezTo>
                  <a:cubicBezTo>
                    <a:pt x="744" y="21335"/>
                    <a:pt x="618" y="21225"/>
                    <a:pt x="522" y="21098"/>
                  </a:cubicBezTo>
                  <a:cubicBezTo>
                    <a:pt x="426" y="20976"/>
                    <a:pt x="349" y="20847"/>
                    <a:pt x="293" y="20717"/>
                  </a:cubicBezTo>
                  <a:cubicBezTo>
                    <a:pt x="237" y="20587"/>
                    <a:pt x="199" y="20485"/>
                    <a:pt x="185" y="20409"/>
                  </a:cubicBezTo>
                  <a:cubicBezTo>
                    <a:pt x="-16" y="20078"/>
                    <a:pt x="-53" y="19725"/>
                    <a:pt x="75" y="19356"/>
                  </a:cubicBezTo>
                  <a:cubicBezTo>
                    <a:pt x="223" y="18878"/>
                    <a:pt x="431" y="18480"/>
                    <a:pt x="700" y="18153"/>
                  </a:cubicBezTo>
                  <a:cubicBezTo>
                    <a:pt x="971" y="17828"/>
                    <a:pt x="1236" y="17537"/>
                    <a:pt x="1495" y="17277"/>
                  </a:cubicBezTo>
                  <a:cubicBezTo>
                    <a:pt x="1713" y="17069"/>
                    <a:pt x="1902" y="16874"/>
                    <a:pt x="2062" y="16693"/>
                  </a:cubicBezTo>
                  <a:cubicBezTo>
                    <a:pt x="2223" y="16512"/>
                    <a:pt x="2326" y="16320"/>
                    <a:pt x="2368" y="16114"/>
                  </a:cubicBezTo>
                  <a:cubicBezTo>
                    <a:pt x="2384" y="16058"/>
                    <a:pt x="2384" y="16004"/>
                    <a:pt x="2368" y="15950"/>
                  </a:cubicBezTo>
                  <a:cubicBezTo>
                    <a:pt x="2354" y="15900"/>
                    <a:pt x="2319" y="15784"/>
                    <a:pt x="2258" y="15612"/>
                  </a:cubicBezTo>
                  <a:cubicBezTo>
                    <a:pt x="2214" y="15504"/>
                    <a:pt x="2169" y="15380"/>
                    <a:pt x="2129" y="15242"/>
                  </a:cubicBezTo>
                  <a:cubicBezTo>
                    <a:pt x="2087" y="15101"/>
                    <a:pt x="2052" y="14942"/>
                    <a:pt x="2022" y="14762"/>
                  </a:cubicBezTo>
                  <a:cubicBezTo>
                    <a:pt x="1837" y="13322"/>
                    <a:pt x="1884" y="11989"/>
                    <a:pt x="2167" y="10774"/>
                  </a:cubicBezTo>
                  <a:cubicBezTo>
                    <a:pt x="2450" y="9557"/>
                    <a:pt x="2899" y="8464"/>
                    <a:pt x="3510" y="7493"/>
                  </a:cubicBezTo>
                  <a:cubicBezTo>
                    <a:pt x="4123" y="6527"/>
                    <a:pt x="4853" y="5689"/>
                    <a:pt x="5695" y="4986"/>
                  </a:cubicBezTo>
                  <a:cubicBezTo>
                    <a:pt x="6540" y="4283"/>
                    <a:pt x="7417" y="3741"/>
                    <a:pt x="8327" y="3351"/>
                  </a:cubicBezTo>
                  <a:cubicBezTo>
                    <a:pt x="8940" y="3091"/>
                    <a:pt x="9612" y="2939"/>
                    <a:pt x="10337" y="2894"/>
                  </a:cubicBezTo>
                  <a:cubicBezTo>
                    <a:pt x="11068" y="2848"/>
                    <a:pt x="11828" y="2817"/>
                    <a:pt x="12619" y="2798"/>
                  </a:cubicBezTo>
                  <a:cubicBezTo>
                    <a:pt x="13075" y="2798"/>
                    <a:pt x="13548" y="2789"/>
                    <a:pt x="14039" y="2772"/>
                  </a:cubicBezTo>
                  <a:cubicBezTo>
                    <a:pt x="14533" y="2752"/>
                    <a:pt x="15010" y="2704"/>
                    <a:pt x="15471" y="2623"/>
                  </a:cubicBezTo>
                  <a:cubicBezTo>
                    <a:pt x="15928" y="2541"/>
                    <a:pt x="16353" y="2414"/>
                    <a:pt x="16742" y="2239"/>
                  </a:cubicBezTo>
                  <a:cubicBezTo>
                    <a:pt x="17130" y="2064"/>
                    <a:pt x="17448" y="1815"/>
                    <a:pt x="17694" y="1499"/>
                  </a:cubicBezTo>
                  <a:cubicBezTo>
                    <a:pt x="17841" y="1321"/>
                    <a:pt x="17986" y="1135"/>
                    <a:pt x="18127" y="948"/>
                  </a:cubicBezTo>
                  <a:cubicBezTo>
                    <a:pt x="18263" y="756"/>
                    <a:pt x="18405" y="595"/>
                    <a:pt x="18550" y="460"/>
                  </a:cubicBezTo>
                  <a:cubicBezTo>
                    <a:pt x="18698" y="324"/>
                    <a:pt x="18857" y="214"/>
                    <a:pt x="19030" y="129"/>
                  </a:cubicBezTo>
                  <a:cubicBezTo>
                    <a:pt x="19208" y="42"/>
                    <a:pt x="19425" y="0"/>
                    <a:pt x="19690" y="0"/>
                  </a:cubicBezTo>
                  <a:cubicBezTo>
                    <a:pt x="19858" y="0"/>
                    <a:pt x="20017" y="50"/>
                    <a:pt x="20165" y="155"/>
                  </a:cubicBezTo>
                  <a:cubicBezTo>
                    <a:pt x="20310" y="261"/>
                    <a:pt x="20420" y="400"/>
                    <a:pt x="20492" y="581"/>
                  </a:cubicBezTo>
                  <a:moveTo>
                    <a:pt x="15352" y="9977"/>
                  </a:moveTo>
                  <a:cubicBezTo>
                    <a:pt x="15598" y="10017"/>
                    <a:pt x="15813" y="9927"/>
                    <a:pt x="15995" y="9712"/>
                  </a:cubicBezTo>
                  <a:cubicBezTo>
                    <a:pt x="16180" y="9503"/>
                    <a:pt x="16278" y="9249"/>
                    <a:pt x="16293" y="8953"/>
                  </a:cubicBezTo>
                  <a:cubicBezTo>
                    <a:pt x="16307" y="8636"/>
                    <a:pt x="16232" y="8374"/>
                    <a:pt x="16066" y="8159"/>
                  </a:cubicBezTo>
                  <a:cubicBezTo>
                    <a:pt x="15895" y="7947"/>
                    <a:pt x="15682" y="7832"/>
                    <a:pt x="15420" y="7815"/>
                  </a:cubicBezTo>
                  <a:cubicBezTo>
                    <a:pt x="14323" y="7761"/>
                    <a:pt x="13286" y="7834"/>
                    <a:pt x="12317" y="8038"/>
                  </a:cubicBezTo>
                  <a:cubicBezTo>
                    <a:pt x="11346" y="8241"/>
                    <a:pt x="10426" y="8571"/>
                    <a:pt x="9551" y="9032"/>
                  </a:cubicBezTo>
                  <a:cubicBezTo>
                    <a:pt x="8674" y="9492"/>
                    <a:pt x="7843" y="10090"/>
                    <a:pt x="7047" y="10831"/>
                  </a:cubicBezTo>
                  <a:cubicBezTo>
                    <a:pt x="6250" y="11568"/>
                    <a:pt x="5480" y="12466"/>
                    <a:pt x="4733" y="13519"/>
                  </a:cubicBezTo>
                  <a:cubicBezTo>
                    <a:pt x="4563" y="13765"/>
                    <a:pt x="4483" y="14033"/>
                    <a:pt x="4497" y="14324"/>
                  </a:cubicBezTo>
                  <a:cubicBezTo>
                    <a:pt x="4511" y="14618"/>
                    <a:pt x="4621" y="14863"/>
                    <a:pt x="4822" y="15064"/>
                  </a:cubicBezTo>
                  <a:cubicBezTo>
                    <a:pt x="4972" y="15222"/>
                    <a:pt x="5164" y="15312"/>
                    <a:pt x="5393" y="15318"/>
                  </a:cubicBezTo>
                  <a:cubicBezTo>
                    <a:pt x="5669" y="15318"/>
                    <a:pt x="5901" y="15196"/>
                    <a:pt x="6088" y="14954"/>
                  </a:cubicBezTo>
                  <a:cubicBezTo>
                    <a:pt x="6760" y="14036"/>
                    <a:pt x="7436" y="13245"/>
                    <a:pt x="8117" y="12587"/>
                  </a:cubicBezTo>
                  <a:cubicBezTo>
                    <a:pt x="8795" y="11930"/>
                    <a:pt x="9511" y="11402"/>
                    <a:pt x="10260" y="11006"/>
                  </a:cubicBezTo>
                  <a:cubicBezTo>
                    <a:pt x="11012" y="10610"/>
                    <a:pt x="11803" y="10330"/>
                    <a:pt x="12638" y="10167"/>
                  </a:cubicBezTo>
                  <a:cubicBezTo>
                    <a:pt x="13469" y="10003"/>
                    <a:pt x="14374" y="9938"/>
                    <a:pt x="15352" y="9977"/>
                  </a:cubicBezTo>
                </a:path>
              </a:pathLst>
            </a:custGeom>
            <a:solidFill>
              <a:schemeClr val="accent3"/>
            </a:solidFill>
            <a:ln w="12700" cap="flat">
              <a:noFill/>
              <a:miter lim="400000"/>
            </a:ln>
            <a:effectLst/>
          </p:spPr>
          <p:txBody>
            <a:bodyPr lIns="22860" tIns="22860" rIns="22860" bIns="22860" anchor="ctr"/>
            <a:lstStyle/>
            <a:p>
              <a:pPr marL="0" marR="0" lvl="0" indent="0" algn="l" defTabSz="457097" rtl="0" eaLnBrk="1" fontAlgn="auto" latinLnBrk="0" hangingPunct="0">
                <a:lnSpc>
                  <a:spcPct val="100000"/>
                </a:lnSpc>
                <a:spcBef>
                  <a:spcPts val="0"/>
                </a:spcBef>
                <a:spcAft>
                  <a:spcPts val="0"/>
                </a:spcAft>
                <a:buClrTx/>
                <a:buSzTx/>
                <a:buFontTx/>
                <a:buNone/>
                <a:tabLst/>
                <a:defRPr sz="5800">
                  <a:solidFill>
                    <a:srgbClr val="44CEB9"/>
                  </a:solidFill>
                  <a:effectLst>
                    <a:outerShdw blurRad="38100" dist="38100" dir="2700000" rotWithShape="0">
                      <a:srgbClr val="000000"/>
                    </a:outerShdw>
                  </a:effectLst>
                  <a:latin typeface="Gill Sans"/>
                  <a:ea typeface="Gill Sans"/>
                  <a:cs typeface="Gill Sans"/>
                  <a:sym typeface="Gill Sans"/>
                </a:defRPr>
              </a:pPr>
              <a:endParaRPr kumimoji="0" sz="2900" b="0" i="0" u="none" strike="noStrike" kern="0" cap="none" spc="0" normalizeH="0" baseline="0" noProof="0">
                <a:ln>
                  <a:noFill/>
                </a:ln>
                <a:solidFill>
                  <a:srgbClr val="44CEB9"/>
                </a:solidFill>
                <a:effectLst>
                  <a:outerShdw blurRad="38100" dist="38100" dir="2700000" rotWithShape="0">
                    <a:srgbClr val="000000"/>
                  </a:outerShdw>
                </a:effectLst>
                <a:uLnTx/>
                <a:uFillTx/>
                <a:latin typeface="Gill Sans"/>
                <a:ea typeface="Gill Sans"/>
                <a:cs typeface="Gill Sans"/>
                <a:sym typeface="Gill Sans"/>
              </a:endParaRPr>
            </a:p>
          </p:txBody>
        </p:sp>
      </p:grpSp>
      <p:grpSp>
        <p:nvGrpSpPr>
          <p:cNvPr id="1156" name="Group 1156">
            <a:extLst>
              <a:ext uri="{FF2B5EF4-FFF2-40B4-BE49-F238E27FC236}">
                <a16:creationId xmlns:a16="http://schemas.microsoft.com/office/drawing/2014/main" xmlns="" id="{0AFA7A7B-56BF-44ED-8896-871CDF22F664}"/>
              </a:ext>
            </a:extLst>
          </p:cNvPr>
          <p:cNvGrpSpPr>
            <a:grpSpLocks/>
          </p:cNvGrpSpPr>
          <p:nvPr/>
        </p:nvGrpSpPr>
        <p:grpSpPr bwMode="auto">
          <a:xfrm>
            <a:off x="9236679" y="3364192"/>
            <a:ext cx="1068658" cy="1218642"/>
            <a:chOff x="2036446" y="-122722"/>
            <a:chExt cx="1681942" cy="2437570"/>
          </a:xfrm>
        </p:grpSpPr>
        <p:sp>
          <p:nvSpPr>
            <p:cNvPr id="1153" name="Shape 1153">
              <a:extLst>
                <a:ext uri="{FF2B5EF4-FFF2-40B4-BE49-F238E27FC236}">
                  <a16:creationId xmlns:a16="http://schemas.microsoft.com/office/drawing/2014/main" xmlns="" id="{322AA32B-690E-41A7-A8ED-6824B6CCAD13}"/>
                </a:ext>
              </a:extLst>
            </p:cNvPr>
            <p:cNvSpPr/>
            <p:nvPr/>
          </p:nvSpPr>
          <p:spPr>
            <a:xfrm>
              <a:off x="2451405" y="1044699"/>
              <a:ext cx="1266983" cy="1270149"/>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 _____</a:t>
              </a:r>
              <a:r>
                <a:rPr kumimoji="0" lang="vi-VN"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Thứ ba</a:t>
              </a:r>
              <a:r>
                <a:rPr kumimoji="0"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_____</a:t>
              </a:r>
            </a:p>
          </p:txBody>
        </p:sp>
        <p:sp>
          <p:nvSpPr>
            <p:cNvPr id="1155" name="Shape 1155">
              <a:extLst>
                <a:ext uri="{FF2B5EF4-FFF2-40B4-BE49-F238E27FC236}">
                  <a16:creationId xmlns:a16="http://schemas.microsoft.com/office/drawing/2014/main" xmlns="" id="{DA7EA5DE-D29A-4E42-A3F7-B1623DEC5CA3}"/>
                </a:ext>
              </a:extLst>
            </p:cNvPr>
            <p:cNvSpPr/>
            <p:nvPr/>
          </p:nvSpPr>
          <p:spPr>
            <a:xfrm>
              <a:off x="2036446" y="-122722"/>
              <a:ext cx="1009776" cy="1118533"/>
            </a:xfrm>
            <a:custGeom>
              <a:avLst/>
              <a:gdLst/>
              <a:ahLst/>
              <a:cxnLst>
                <a:cxn ang="0">
                  <a:pos x="wd2" y="hd2"/>
                </a:cxn>
                <a:cxn ang="5400000">
                  <a:pos x="wd2" y="hd2"/>
                </a:cxn>
                <a:cxn ang="10800000">
                  <a:pos x="wd2" y="hd2"/>
                </a:cxn>
                <a:cxn ang="16200000">
                  <a:pos x="wd2" y="hd2"/>
                </a:cxn>
              </a:cxnLst>
              <a:rect l="0" t="0" r="r" b="b"/>
              <a:pathLst>
                <a:path w="21600" h="21600" extrusionOk="0">
                  <a:moveTo>
                    <a:pt x="20264" y="0"/>
                  </a:moveTo>
                  <a:cubicBezTo>
                    <a:pt x="20631" y="0"/>
                    <a:pt x="20947" y="158"/>
                    <a:pt x="21209" y="478"/>
                  </a:cubicBezTo>
                  <a:cubicBezTo>
                    <a:pt x="21471" y="798"/>
                    <a:pt x="21600" y="1177"/>
                    <a:pt x="21600" y="1615"/>
                  </a:cubicBezTo>
                  <a:lnTo>
                    <a:pt x="21600" y="19985"/>
                  </a:lnTo>
                  <a:cubicBezTo>
                    <a:pt x="21600" y="20423"/>
                    <a:pt x="21471" y="20804"/>
                    <a:pt x="21209" y="21125"/>
                  </a:cubicBezTo>
                  <a:cubicBezTo>
                    <a:pt x="20949" y="21442"/>
                    <a:pt x="20633" y="21600"/>
                    <a:pt x="20264" y="21600"/>
                  </a:cubicBezTo>
                  <a:lnTo>
                    <a:pt x="1346" y="21600"/>
                  </a:lnTo>
                  <a:cubicBezTo>
                    <a:pt x="981" y="21600"/>
                    <a:pt x="663" y="21442"/>
                    <a:pt x="396" y="21125"/>
                  </a:cubicBezTo>
                  <a:cubicBezTo>
                    <a:pt x="132" y="20804"/>
                    <a:pt x="0" y="20423"/>
                    <a:pt x="0" y="19985"/>
                  </a:cubicBezTo>
                  <a:lnTo>
                    <a:pt x="0" y="1615"/>
                  </a:lnTo>
                  <a:cubicBezTo>
                    <a:pt x="0" y="1177"/>
                    <a:pt x="132" y="798"/>
                    <a:pt x="396" y="478"/>
                  </a:cubicBezTo>
                  <a:cubicBezTo>
                    <a:pt x="661" y="158"/>
                    <a:pt x="979" y="0"/>
                    <a:pt x="1346" y="0"/>
                  </a:cubicBezTo>
                  <a:lnTo>
                    <a:pt x="20264" y="0"/>
                  </a:lnTo>
                  <a:close/>
                  <a:moveTo>
                    <a:pt x="19806" y="2170"/>
                  </a:moveTo>
                  <a:lnTo>
                    <a:pt x="1801" y="2170"/>
                  </a:lnTo>
                  <a:lnTo>
                    <a:pt x="1801" y="19441"/>
                  </a:lnTo>
                  <a:lnTo>
                    <a:pt x="19806" y="19441"/>
                  </a:lnTo>
                  <a:lnTo>
                    <a:pt x="19806"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2" y="17288"/>
                  </a:moveTo>
                  <a:lnTo>
                    <a:pt x="3598" y="17288"/>
                  </a:lnTo>
                  <a:lnTo>
                    <a:pt x="3598" y="15811"/>
                  </a:lnTo>
                  <a:lnTo>
                    <a:pt x="6845" y="10745"/>
                  </a:lnTo>
                  <a:lnTo>
                    <a:pt x="9045" y="12943"/>
                  </a:lnTo>
                  <a:lnTo>
                    <a:pt x="13194" y="5387"/>
                  </a:lnTo>
                  <a:lnTo>
                    <a:pt x="17999" y="11351"/>
                  </a:lnTo>
                  <a:lnTo>
                    <a:pt x="17999" y="17288"/>
                  </a:lnTo>
                  <a:close/>
                </a:path>
              </a:pathLst>
            </a:custGeom>
            <a:solidFill>
              <a:schemeClr val="accent5"/>
            </a:solidFill>
            <a:ln w="12700" cap="flat">
              <a:noFill/>
              <a:miter lim="400000"/>
            </a:ln>
            <a:effectLst/>
          </p:spPr>
          <p:txBody>
            <a:bodyPr lIns="22860" tIns="22860" rIns="22860" bIns="22860" anchor="ctr"/>
            <a:lstStyle/>
            <a:p>
              <a:pPr marL="0" marR="0" lvl="0" indent="0" algn="l" defTabSz="457097" rtl="0" eaLnBrk="1" fontAlgn="auto" latinLnBrk="0" hangingPunct="0">
                <a:lnSpc>
                  <a:spcPct val="100000"/>
                </a:lnSpc>
                <a:spcBef>
                  <a:spcPts val="0"/>
                </a:spcBef>
                <a:spcAft>
                  <a:spcPts val="0"/>
                </a:spcAft>
                <a:buClrTx/>
                <a:buSzTx/>
                <a:buFontTx/>
                <a:buNone/>
                <a:tabLst/>
                <a:defRPr sz="5800">
                  <a:solidFill>
                    <a:srgbClr val="44CEB9"/>
                  </a:solidFill>
                  <a:effectLst>
                    <a:outerShdw blurRad="38100" dist="38100" dir="2700000" rotWithShape="0">
                      <a:srgbClr val="000000"/>
                    </a:outerShdw>
                  </a:effectLst>
                  <a:latin typeface="Gill Sans"/>
                  <a:ea typeface="Gill Sans"/>
                  <a:cs typeface="Gill Sans"/>
                  <a:sym typeface="Gill Sans"/>
                </a:defRPr>
              </a:pPr>
              <a:endParaRPr kumimoji="0" b="0" i="0" u="none" strike="noStrike" kern="0" cap="none" spc="0" normalizeH="0" baseline="0" noProof="0">
                <a:ln>
                  <a:noFill/>
                </a:ln>
                <a:solidFill>
                  <a:srgbClr val="44CEB9"/>
                </a:solidFill>
                <a:effectLst>
                  <a:outerShdw blurRad="38100" dist="38100" dir="2700000" rotWithShape="0">
                    <a:srgbClr val="000000"/>
                  </a:outerShdw>
                </a:effectLst>
                <a:uLnTx/>
                <a:uFillTx/>
                <a:latin typeface="Arial" panose="020B0604020202020204" pitchFamily="34" charset="0"/>
                <a:ea typeface="Gill Sans"/>
                <a:cs typeface="Arial" panose="020B0604020202020204" pitchFamily="34" charset="0"/>
                <a:sym typeface="Gill Sans"/>
              </a:endParaRPr>
            </a:p>
          </p:txBody>
        </p:sp>
      </p:grpSp>
      <p:grpSp>
        <p:nvGrpSpPr>
          <p:cNvPr id="1160" name="Group 1160">
            <a:extLst>
              <a:ext uri="{FF2B5EF4-FFF2-40B4-BE49-F238E27FC236}">
                <a16:creationId xmlns:a16="http://schemas.microsoft.com/office/drawing/2014/main" xmlns="" id="{2A4C5DA9-C329-4D42-B212-C72ABA88A7BB}"/>
              </a:ext>
            </a:extLst>
          </p:cNvPr>
          <p:cNvGrpSpPr>
            <a:grpSpLocks/>
          </p:cNvGrpSpPr>
          <p:nvPr/>
        </p:nvGrpSpPr>
        <p:grpSpPr bwMode="auto">
          <a:xfrm>
            <a:off x="2153506" y="3397053"/>
            <a:ext cx="827088" cy="1240061"/>
            <a:chOff x="2064004" y="-171738"/>
            <a:chExt cx="1654383" cy="2477819"/>
          </a:xfrm>
        </p:grpSpPr>
        <p:sp>
          <p:nvSpPr>
            <p:cNvPr id="1157" name="Shape 1157">
              <a:extLst>
                <a:ext uri="{FF2B5EF4-FFF2-40B4-BE49-F238E27FC236}">
                  <a16:creationId xmlns:a16="http://schemas.microsoft.com/office/drawing/2014/main" xmlns="" id="{C18CC183-BA18-42CB-9330-15AA824DE255}"/>
                </a:ext>
              </a:extLst>
            </p:cNvPr>
            <p:cNvSpPr/>
            <p:nvPr/>
          </p:nvSpPr>
          <p:spPr>
            <a:xfrm>
              <a:off x="2448229" y="1037260"/>
              <a:ext cx="1270158" cy="1268821"/>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 __</a:t>
              </a:r>
              <a:r>
                <a:rPr kumimoji="0" lang="vi-VN"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Thứ hai</a:t>
              </a:r>
              <a:r>
                <a:rPr kumimoji="0"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___</a:t>
              </a:r>
            </a:p>
          </p:txBody>
        </p:sp>
        <p:sp>
          <p:nvSpPr>
            <p:cNvPr id="1159" name="Shape 1159">
              <a:extLst>
                <a:ext uri="{FF2B5EF4-FFF2-40B4-BE49-F238E27FC236}">
                  <a16:creationId xmlns:a16="http://schemas.microsoft.com/office/drawing/2014/main" xmlns="" id="{D5570783-72BD-45A2-AB10-9D29A2F79AC9}"/>
                </a:ext>
              </a:extLst>
            </p:cNvPr>
            <p:cNvSpPr/>
            <p:nvPr/>
          </p:nvSpPr>
          <p:spPr>
            <a:xfrm>
              <a:off x="2064004" y="-171738"/>
              <a:ext cx="1019304" cy="1122907"/>
            </a:xfrm>
            <a:custGeom>
              <a:avLst/>
              <a:gdLst/>
              <a:ahLst/>
              <a:cxnLst>
                <a:cxn ang="0">
                  <a:pos x="wd2" y="hd2"/>
                </a:cxn>
                <a:cxn ang="5400000">
                  <a:pos x="wd2" y="hd2"/>
                </a:cxn>
                <a:cxn ang="10800000">
                  <a:pos x="wd2" y="hd2"/>
                </a:cxn>
                <a:cxn ang="16200000">
                  <a:pos x="wd2" y="hd2"/>
                </a:cxn>
              </a:cxnLst>
              <a:rect l="0" t="0" r="r" b="b"/>
              <a:pathLst>
                <a:path w="21600" h="21600" extrusionOk="0">
                  <a:moveTo>
                    <a:pt x="21600" y="6949"/>
                  </a:moveTo>
                  <a:cubicBezTo>
                    <a:pt x="21600" y="7542"/>
                    <a:pt x="21408" y="8153"/>
                    <a:pt x="21018" y="8781"/>
                  </a:cubicBezTo>
                  <a:cubicBezTo>
                    <a:pt x="20629" y="9416"/>
                    <a:pt x="20110" y="10015"/>
                    <a:pt x="19459" y="10585"/>
                  </a:cubicBezTo>
                  <a:cubicBezTo>
                    <a:pt x="18807" y="11153"/>
                    <a:pt x="18041" y="11652"/>
                    <a:pt x="17160" y="12084"/>
                  </a:cubicBezTo>
                  <a:cubicBezTo>
                    <a:pt x="16276" y="12513"/>
                    <a:pt x="15328" y="12821"/>
                    <a:pt x="14316" y="12997"/>
                  </a:cubicBezTo>
                  <a:cubicBezTo>
                    <a:pt x="13881" y="13091"/>
                    <a:pt x="13493" y="13285"/>
                    <a:pt x="13152" y="13579"/>
                  </a:cubicBezTo>
                  <a:cubicBezTo>
                    <a:pt x="12810" y="13873"/>
                    <a:pt x="12642" y="14205"/>
                    <a:pt x="12642" y="14572"/>
                  </a:cubicBezTo>
                  <a:cubicBezTo>
                    <a:pt x="12642" y="14901"/>
                    <a:pt x="12714" y="15141"/>
                    <a:pt x="12866" y="15294"/>
                  </a:cubicBezTo>
                  <a:cubicBezTo>
                    <a:pt x="13016" y="15450"/>
                    <a:pt x="13178" y="15597"/>
                    <a:pt x="13365" y="15729"/>
                  </a:cubicBezTo>
                  <a:cubicBezTo>
                    <a:pt x="13547" y="15867"/>
                    <a:pt x="13718" y="16011"/>
                    <a:pt x="13875" y="16170"/>
                  </a:cubicBezTo>
                  <a:cubicBezTo>
                    <a:pt x="14033" y="16331"/>
                    <a:pt x="14126" y="16575"/>
                    <a:pt x="14161" y="16904"/>
                  </a:cubicBezTo>
                  <a:cubicBezTo>
                    <a:pt x="14196" y="17118"/>
                    <a:pt x="14188" y="17341"/>
                    <a:pt x="14134" y="17565"/>
                  </a:cubicBezTo>
                  <a:cubicBezTo>
                    <a:pt x="14100" y="17697"/>
                    <a:pt x="14201" y="17806"/>
                    <a:pt x="14433" y="17894"/>
                  </a:cubicBezTo>
                  <a:cubicBezTo>
                    <a:pt x="14668" y="17982"/>
                    <a:pt x="14957" y="18070"/>
                    <a:pt x="15296" y="18155"/>
                  </a:cubicBezTo>
                  <a:cubicBezTo>
                    <a:pt x="15638" y="18237"/>
                    <a:pt x="15988" y="18343"/>
                    <a:pt x="16345" y="18469"/>
                  </a:cubicBezTo>
                  <a:cubicBezTo>
                    <a:pt x="16706" y="18596"/>
                    <a:pt x="16976" y="18757"/>
                    <a:pt x="17165" y="18954"/>
                  </a:cubicBezTo>
                  <a:cubicBezTo>
                    <a:pt x="17267" y="19051"/>
                    <a:pt x="17352" y="19233"/>
                    <a:pt x="17416" y="19512"/>
                  </a:cubicBezTo>
                  <a:cubicBezTo>
                    <a:pt x="17478" y="19791"/>
                    <a:pt x="17520" y="20091"/>
                    <a:pt x="17536" y="20417"/>
                  </a:cubicBezTo>
                  <a:cubicBezTo>
                    <a:pt x="17555" y="20728"/>
                    <a:pt x="17528" y="21001"/>
                    <a:pt x="17464" y="21242"/>
                  </a:cubicBezTo>
                  <a:cubicBezTo>
                    <a:pt x="17395" y="21480"/>
                    <a:pt x="17269" y="21600"/>
                    <a:pt x="17090" y="21600"/>
                  </a:cubicBezTo>
                  <a:lnTo>
                    <a:pt x="4496" y="21600"/>
                  </a:lnTo>
                  <a:cubicBezTo>
                    <a:pt x="4328" y="21600"/>
                    <a:pt x="4205" y="21480"/>
                    <a:pt x="4130" y="21242"/>
                  </a:cubicBezTo>
                  <a:cubicBezTo>
                    <a:pt x="4061" y="21001"/>
                    <a:pt x="4032" y="20728"/>
                    <a:pt x="4048" y="20417"/>
                  </a:cubicBezTo>
                  <a:cubicBezTo>
                    <a:pt x="4066" y="20091"/>
                    <a:pt x="4109" y="19791"/>
                    <a:pt x="4170" y="19512"/>
                  </a:cubicBezTo>
                  <a:cubicBezTo>
                    <a:pt x="4235" y="19233"/>
                    <a:pt x="4317" y="19051"/>
                    <a:pt x="4421" y="18954"/>
                  </a:cubicBezTo>
                  <a:cubicBezTo>
                    <a:pt x="4616" y="18769"/>
                    <a:pt x="4889" y="18607"/>
                    <a:pt x="5239" y="18475"/>
                  </a:cubicBezTo>
                  <a:cubicBezTo>
                    <a:pt x="5588" y="18346"/>
                    <a:pt x="5933" y="18237"/>
                    <a:pt x="6269" y="18155"/>
                  </a:cubicBezTo>
                  <a:cubicBezTo>
                    <a:pt x="6606" y="18070"/>
                    <a:pt x="6897" y="17985"/>
                    <a:pt x="7145" y="17902"/>
                  </a:cubicBezTo>
                  <a:cubicBezTo>
                    <a:pt x="7394" y="17817"/>
                    <a:pt x="7498" y="17706"/>
                    <a:pt x="7463" y="17565"/>
                  </a:cubicBezTo>
                  <a:cubicBezTo>
                    <a:pt x="7428" y="17433"/>
                    <a:pt x="7412" y="17312"/>
                    <a:pt x="7412" y="17206"/>
                  </a:cubicBezTo>
                  <a:lnTo>
                    <a:pt x="7412" y="16904"/>
                  </a:lnTo>
                  <a:cubicBezTo>
                    <a:pt x="7428" y="16575"/>
                    <a:pt x="7519" y="16331"/>
                    <a:pt x="7687" y="16170"/>
                  </a:cubicBezTo>
                  <a:cubicBezTo>
                    <a:pt x="7853" y="16011"/>
                    <a:pt x="8034" y="15867"/>
                    <a:pt x="8224" y="15729"/>
                  </a:cubicBezTo>
                  <a:cubicBezTo>
                    <a:pt x="8416" y="15594"/>
                    <a:pt x="8584" y="15447"/>
                    <a:pt x="8729" y="15294"/>
                  </a:cubicBezTo>
                  <a:cubicBezTo>
                    <a:pt x="8873" y="15141"/>
                    <a:pt x="8945" y="14901"/>
                    <a:pt x="8945" y="14572"/>
                  </a:cubicBezTo>
                  <a:cubicBezTo>
                    <a:pt x="8945" y="14205"/>
                    <a:pt x="8777" y="13876"/>
                    <a:pt x="8440" y="13579"/>
                  </a:cubicBezTo>
                  <a:cubicBezTo>
                    <a:pt x="8104" y="13282"/>
                    <a:pt x="7706" y="13091"/>
                    <a:pt x="7247" y="12997"/>
                  </a:cubicBezTo>
                  <a:cubicBezTo>
                    <a:pt x="6251" y="12812"/>
                    <a:pt x="5311" y="12498"/>
                    <a:pt x="4435" y="12063"/>
                  </a:cubicBezTo>
                  <a:cubicBezTo>
                    <a:pt x="3554" y="11629"/>
                    <a:pt x="2790" y="11129"/>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3" y="0"/>
                  </a:lnTo>
                  <a:cubicBezTo>
                    <a:pt x="15411" y="0"/>
                    <a:pt x="15646" y="38"/>
                    <a:pt x="15830" y="111"/>
                  </a:cubicBezTo>
                  <a:cubicBezTo>
                    <a:pt x="16012" y="187"/>
                    <a:pt x="16150" y="320"/>
                    <a:pt x="16244" y="499"/>
                  </a:cubicBezTo>
                  <a:cubicBezTo>
                    <a:pt x="16337" y="684"/>
                    <a:pt x="16404" y="939"/>
                    <a:pt x="16436" y="1265"/>
                  </a:cubicBezTo>
                  <a:cubicBezTo>
                    <a:pt x="16471" y="1594"/>
                    <a:pt x="16487" y="2006"/>
                    <a:pt x="16487" y="2505"/>
                  </a:cubicBezTo>
                  <a:lnTo>
                    <a:pt x="16487" y="2863"/>
                  </a:lnTo>
                  <a:cubicBezTo>
                    <a:pt x="16487" y="2989"/>
                    <a:pt x="16479" y="3119"/>
                    <a:pt x="16460" y="3251"/>
                  </a:cubicBezTo>
                  <a:lnTo>
                    <a:pt x="20604" y="3251"/>
                  </a:lnTo>
                  <a:cubicBezTo>
                    <a:pt x="20885" y="3251"/>
                    <a:pt x="21120" y="3351"/>
                    <a:pt x="21315" y="3550"/>
                  </a:cubicBezTo>
                  <a:cubicBezTo>
                    <a:pt x="21504" y="3753"/>
                    <a:pt x="21600" y="4006"/>
                    <a:pt x="21600" y="4317"/>
                  </a:cubicBezTo>
                  <a:lnTo>
                    <a:pt x="21600"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30" y="5415"/>
                  </a:moveTo>
                  <a:lnTo>
                    <a:pt x="16281" y="5415"/>
                  </a:lnTo>
                  <a:cubicBezTo>
                    <a:pt x="16180" y="6299"/>
                    <a:pt x="16044" y="7189"/>
                    <a:pt x="15878" y="8082"/>
                  </a:cubicBezTo>
                  <a:cubicBezTo>
                    <a:pt x="15713" y="8978"/>
                    <a:pt x="15523" y="9798"/>
                    <a:pt x="15309" y="10550"/>
                  </a:cubicBezTo>
                  <a:cubicBezTo>
                    <a:pt x="15974" y="10315"/>
                    <a:pt x="16575" y="10033"/>
                    <a:pt x="17106" y="9707"/>
                  </a:cubicBezTo>
                  <a:cubicBezTo>
                    <a:pt x="17638" y="9381"/>
                    <a:pt x="18092" y="9040"/>
                    <a:pt x="18468" y="8699"/>
                  </a:cubicBezTo>
                  <a:cubicBezTo>
                    <a:pt x="18845" y="8358"/>
                    <a:pt x="19131" y="8029"/>
                    <a:pt x="19331" y="7709"/>
                  </a:cubicBezTo>
                  <a:cubicBezTo>
                    <a:pt x="19531" y="7389"/>
                    <a:pt x="19630" y="7137"/>
                    <a:pt x="19630" y="6949"/>
                  </a:cubicBezTo>
                  <a:lnTo>
                    <a:pt x="19630" y="5415"/>
                  </a:lnTo>
                  <a:close/>
                </a:path>
              </a:pathLst>
            </a:custGeom>
            <a:solidFill>
              <a:schemeClr val="accent4"/>
            </a:solidFill>
            <a:ln w="12700" cap="flat">
              <a:noFill/>
              <a:miter lim="400000"/>
            </a:ln>
            <a:effectLst/>
          </p:spPr>
          <p:txBody>
            <a:bodyPr lIns="22860" tIns="22860" rIns="22860" bIns="22860" anchor="ctr"/>
            <a:lstStyle/>
            <a:p>
              <a:pPr marL="0" marR="0" lvl="0" indent="0" algn="l" defTabSz="457097" rtl="0" eaLnBrk="1" fontAlgn="auto" latinLnBrk="0" hangingPunct="0">
                <a:lnSpc>
                  <a:spcPct val="100000"/>
                </a:lnSpc>
                <a:spcBef>
                  <a:spcPts val="0"/>
                </a:spcBef>
                <a:spcAft>
                  <a:spcPts val="0"/>
                </a:spcAft>
                <a:buClrTx/>
                <a:buSzTx/>
                <a:buFontTx/>
                <a:buNone/>
                <a:tabLst/>
                <a:defRPr sz="5800">
                  <a:solidFill>
                    <a:srgbClr val="44CEB9"/>
                  </a:solidFill>
                  <a:effectLst>
                    <a:outerShdw blurRad="38100" dist="38100" dir="2700000" rotWithShape="0">
                      <a:srgbClr val="000000"/>
                    </a:outerShdw>
                  </a:effectLst>
                  <a:latin typeface="Gill Sans"/>
                  <a:ea typeface="Gill Sans"/>
                  <a:cs typeface="Gill Sans"/>
                  <a:sym typeface="Gill Sans"/>
                </a:defRPr>
              </a:pPr>
              <a:endParaRPr kumimoji="0" b="0" i="0" u="none" strike="noStrike" kern="0" cap="none" spc="0" normalizeH="0" baseline="0" noProof="0">
                <a:ln>
                  <a:noFill/>
                </a:ln>
                <a:solidFill>
                  <a:srgbClr val="44CEB9"/>
                </a:solidFill>
                <a:effectLst>
                  <a:outerShdw blurRad="38100" dist="38100" dir="2700000" rotWithShape="0">
                    <a:srgbClr val="000000"/>
                  </a:outerShdw>
                </a:effectLst>
                <a:uLnTx/>
                <a:uFillTx/>
                <a:latin typeface="Arial" panose="020B0604020202020204" pitchFamily="34" charset="0"/>
                <a:ea typeface="Gill Sans"/>
                <a:cs typeface="Arial" panose="020B0604020202020204" pitchFamily="34" charset="0"/>
                <a:sym typeface="Gill Sans"/>
              </a:endParaRPr>
            </a:p>
          </p:txBody>
        </p:sp>
      </p:grpSp>
      <p:sp>
        <p:nvSpPr>
          <p:cNvPr id="1161" name="Shape 1161">
            <a:extLst>
              <a:ext uri="{FF2B5EF4-FFF2-40B4-BE49-F238E27FC236}">
                <a16:creationId xmlns:a16="http://schemas.microsoft.com/office/drawing/2014/main" xmlns="" id="{D89C244A-F008-4809-8182-13F71B2C9183}"/>
              </a:ext>
            </a:extLst>
          </p:cNvPr>
          <p:cNvSpPr/>
          <p:nvPr/>
        </p:nvSpPr>
        <p:spPr>
          <a:xfrm rot="20192703" flipH="1">
            <a:off x="6275388" y="1789113"/>
            <a:ext cx="663575" cy="585787"/>
          </a:xfrm>
          <a:custGeom>
            <a:avLst/>
            <a:gdLst/>
            <a:ahLst/>
            <a:cxnLst>
              <a:cxn ang="0">
                <a:pos x="wd2" y="hd2"/>
              </a:cxn>
              <a:cxn ang="5400000">
                <a:pos x="wd2" y="hd2"/>
              </a:cxn>
              <a:cxn ang="10800000">
                <a:pos x="wd2" y="hd2"/>
              </a:cxn>
              <a:cxn ang="16200000">
                <a:pos x="wd2" y="hd2"/>
              </a:cxn>
            </a:cxnLst>
            <a:rect l="0" t="0" r="r" b="b"/>
            <a:pathLst>
              <a:path w="19928" h="21218" extrusionOk="0">
                <a:moveTo>
                  <a:pt x="18404" y="18435"/>
                </a:moveTo>
                <a:cubicBezTo>
                  <a:pt x="18404" y="18435"/>
                  <a:pt x="21600" y="12605"/>
                  <a:pt x="18735" y="5979"/>
                </a:cubicBezTo>
                <a:cubicBezTo>
                  <a:pt x="18404" y="7171"/>
                  <a:pt x="18404" y="7171"/>
                  <a:pt x="18404" y="7171"/>
                </a:cubicBezTo>
                <a:cubicBezTo>
                  <a:pt x="18404" y="7171"/>
                  <a:pt x="16751" y="-382"/>
                  <a:pt x="8265" y="16"/>
                </a:cubicBezTo>
                <a:cubicBezTo>
                  <a:pt x="2314" y="413"/>
                  <a:pt x="0" y="3063"/>
                  <a:pt x="0" y="3063"/>
                </a:cubicBezTo>
                <a:cubicBezTo>
                  <a:pt x="0" y="3063"/>
                  <a:pt x="2094" y="2666"/>
                  <a:pt x="2204" y="7569"/>
                </a:cubicBezTo>
                <a:cubicBezTo>
                  <a:pt x="2314" y="10352"/>
                  <a:pt x="4739" y="14990"/>
                  <a:pt x="8486" y="16050"/>
                </a:cubicBezTo>
                <a:cubicBezTo>
                  <a:pt x="12233" y="16978"/>
                  <a:pt x="13114" y="17375"/>
                  <a:pt x="13114" y="17375"/>
                </a:cubicBezTo>
                <a:cubicBezTo>
                  <a:pt x="11241" y="18038"/>
                  <a:pt x="11241" y="18038"/>
                  <a:pt x="11241" y="18038"/>
                </a:cubicBezTo>
                <a:cubicBezTo>
                  <a:pt x="11241" y="18038"/>
                  <a:pt x="17522" y="18170"/>
                  <a:pt x="17743" y="21218"/>
                </a:cubicBezTo>
                <a:cubicBezTo>
                  <a:pt x="17743" y="21218"/>
                  <a:pt x="17302" y="7039"/>
                  <a:pt x="8927" y="4256"/>
                </a:cubicBezTo>
                <a:cubicBezTo>
                  <a:pt x="8927" y="4256"/>
                  <a:pt x="16861" y="5581"/>
                  <a:pt x="18404" y="18435"/>
                </a:cubicBezTo>
                <a:close/>
              </a:path>
            </a:pathLst>
          </a:custGeom>
          <a:solidFill>
            <a:schemeClr val="accent4"/>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2" name="Shape 1162">
            <a:extLst>
              <a:ext uri="{FF2B5EF4-FFF2-40B4-BE49-F238E27FC236}">
                <a16:creationId xmlns:a16="http://schemas.microsoft.com/office/drawing/2014/main" xmlns="" id="{A7CBBFA1-7144-4094-8B2D-742D3CA656D4}"/>
              </a:ext>
            </a:extLst>
          </p:cNvPr>
          <p:cNvSpPr/>
          <p:nvPr/>
        </p:nvSpPr>
        <p:spPr>
          <a:xfrm rot="1695130">
            <a:off x="7458075" y="2463800"/>
            <a:ext cx="327025" cy="420688"/>
          </a:xfrm>
          <a:custGeom>
            <a:avLst/>
            <a:gdLst/>
            <a:ahLst/>
            <a:cxnLst>
              <a:cxn ang="0">
                <a:pos x="wd2" y="hd2"/>
              </a:cxn>
              <a:cxn ang="5400000">
                <a:pos x="wd2" y="hd2"/>
              </a:cxn>
              <a:cxn ang="10800000">
                <a:pos x="wd2" y="hd2"/>
              </a:cxn>
              <a:cxn ang="16200000">
                <a:pos x="wd2" y="hd2"/>
              </a:cxn>
            </a:cxnLst>
            <a:rect l="0" t="0" r="r" b="b"/>
            <a:pathLst>
              <a:path w="20797" h="20798" extrusionOk="0">
                <a:moveTo>
                  <a:pt x="838" y="10960"/>
                </a:moveTo>
                <a:cubicBezTo>
                  <a:pt x="838" y="10960"/>
                  <a:pt x="-256" y="4545"/>
                  <a:pt x="9860" y="1337"/>
                </a:cubicBezTo>
                <a:cubicBezTo>
                  <a:pt x="16969" y="-802"/>
                  <a:pt x="20797" y="267"/>
                  <a:pt x="20797" y="267"/>
                </a:cubicBezTo>
                <a:cubicBezTo>
                  <a:pt x="20797" y="267"/>
                  <a:pt x="18063" y="695"/>
                  <a:pt x="20250" y="4545"/>
                </a:cubicBezTo>
                <a:cubicBezTo>
                  <a:pt x="21344" y="6683"/>
                  <a:pt x="20524" y="11388"/>
                  <a:pt x="16422" y="13527"/>
                </a:cubicBezTo>
                <a:cubicBezTo>
                  <a:pt x="12595" y="15879"/>
                  <a:pt x="11501" y="16521"/>
                  <a:pt x="11501" y="16521"/>
                </a:cubicBezTo>
                <a:cubicBezTo>
                  <a:pt x="13962" y="16307"/>
                  <a:pt x="13962" y="16307"/>
                  <a:pt x="13962" y="16307"/>
                </a:cubicBezTo>
                <a:cubicBezTo>
                  <a:pt x="13962" y="16307"/>
                  <a:pt x="7673" y="18659"/>
                  <a:pt x="7947" y="20798"/>
                </a:cubicBezTo>
                <a:cubicBezTo>
                  <a:pt x="7400" y="19943"/>
                  <a:pt x="7400" y="18873"/>
                  <a:pt x="7126" y="17804"/>
                </a:cubicBezTo>
                <a:cubicBezTo>
                  <a:pt x="6306" y="11816"/>
                  <a:pt x="8767" y="6469"/>
                  <a:pt x="12868" y="3475"/>
                </a:cubicBezTo>
                <a:cubicBezTo>
                  <a:pt x="7947" y="5828"/>
                  <a:pt x="3572" y="10319"/>
                  <a:pt x="4666" y="18659"/>
                </a:cubicBezTo>
                <a:cubicBezTo>
                  <a:pt x="2752" y="17376"/>
                  <a:pt x="-256" y="14382"/>
                  <a:pt x="17" y="10105"/>
                </a:cubicBezTo>
                <a:lnTo>
                  <a:pt x="838" y="10960"/>
                </a:lnTo>
                <a:close/>
              </a:path>
            </a:pathLst>
          </a:custGeom>
          <a:solidFill>
            <a:schemeClr val="accent5"/>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3" name="Shape 1163">
            <a:extLst>
              <a:ext uri="{FF2B5EF4-FFF2-40B4-BE49-F238E27FC236}">
                <a16:creationId xmlns:a16="http://schemas.microsoft.com/office/drawing/2014/main" xmlns="" id="{C20D741A-9559-4251-8494-D479061B132E}"/>
              </a:ext>
            </a:extLst>
          </p:cNvPr>
          <p:cNvSpPr/>
          <p:nvPr/>
        </p:nvSpPr>
        <p:spPr>
          <a:xfrm rot="19798984">
            <a:off x="6326188" y="2093913"/>
            <a:ext cx="1243012" cy="746125"/>
          </a:xfrm>
          <a:custGeom>
            <a:avLst/>
            <a:gdLst/>
            <a:ahLst/>
            <a:cxnLst>
              <a:cxn ang="0">
                <a:pos x="wd2" y="hd2"/>
              </a:cxn>
              <a:cxn ang="5400000">
                <a:pos x="wd2" y="hd2"/>
              </a:cxn>
              <a:cxn ang="10800000">
                <a:pos x="wd2" y="hd2"/>
              </a:cxn>
              <a:cxn ang="16200000">
                <a:pos x="wd2" y="hd2"/>
              </a:cxn>
            </a:cxnLst>
            <a:rect l="0" t="0" r="r" b="b"/>
            <a:pathLst>
              <a:path w="21600" h="17268" extrusionOk="0">
                <a:moveTo>
                  <a:pt x="790" y="10940"/>
                </a:moveTo>
                <a:cubicBezTo>
                  <a:pt x="790" y="10940"/>
                  <a:pt x="1229" y="3701"/>
                  <a:pt x="6410" y="431"/>
                </a:cubicBezTo>
                <a:cubicBezTo>
                  <a:pt x="6059" y="1716"/>
                  <a:pt x="6059" y="1716"/>
                  <a:pt x="6059" y="1716"/>
                </a:cubicBezTo>
                <a:cubicBezTo>
                  <a:pt x="6059" y="1716"/>
                  <a:pt x="10888" y="-3188"/>
                  <a:pt x="16859" y="3584"/>
                </a:cubicBezTo>
                <a:cubicBezTo>
                  <a:pt x="21161" y="8371"/>
                  <a:pt x="21600" y="12341"/>
                  <a:pt x="21600" y="12341"/>
                </a:cubicBezTo>
                <a:cubicBezTo>
                  <a:pt x="21600" y="12341"/>
                  <a:pt x="20195" y="10356"/>
                  <a:pt x="17824" y="14326"/>
                </a:cubicBezTo>
                <a:cubicBezTo>
                  <a:pt x="16420" y="16544"/>
                  <a:pt x="12468" y="18412"/>
                  <a:pt x="9220" y="16427"/>
                </a:cubicBezTo>
                <a:cubicBezTo>
                  <a:pt x="5971" y="14442"/>
                  <a:pt x="5180" y="13975"/>
                  <a:pt x="5180" y="13975"/>
                </a:cubicBezTo>
                <a:cubicBezTo>
                  <a:pt x="6234" y="15960"/>
                  <a:pt x="6234" y="15960"/>
                  <a:pt x="6234" y="15960"/>
                </a:cubicBezTo>
                <a:cubicBezTo>
                  <a:pt x="6234" y="15960"/>
                  <a:pt x="1493" y="11290"/>
                  <a:pt x="0" y="13742"/>
                </a:cubicBezTo>
                <a:cubicBezTo>
                  <a:pt x="0" y="13742"/>
                  <a:pt x="6937" y="2533"/>
                  <a:pt x="14488" y="6503"/>
                </a:cubicBezTo>
                <a:cubicBezTo>
                  <a:pt x="14488" y="6503"/>
                  <a:pt x="7990" y="1599"/>
                  <a:pt x="790" y="10940"/>
                </a:cubicBezTo>
                <a:close/>
              </a:path>
            </a:pathLst>
          </a:custGeom>
          <a:solidFill>
            <a:schemeClr val="accent3"/>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4" name="Shape 1164">
            <a:extLst>
              <a:ext uri="{FF2B5EF4-FFF2-40B4-BE49-F238E27FC236}">
                <a16:creationId xmlns:a16="http://schemas.microsoft.com/office/drawing/2014/main" xmlns="" id="{711E302E-CCBC-4BF2-8F94-7B6588E56FFF}"/>
              </a:ext>
            </a:extLst>
          </p:cNvPr>
          <p:cNvSpPr/>
          <p:nvPr/>
        </p:nvSpPr>
        <p:spPr>
          <a:xfrm rot="20742510">
            <a:off x="6008688" y="2463800"/>
            <a:ext cx="327025" cy="420688"/>
          </a:xfrm>
          <a:custGeom>
            <a:avLst/>
            <a:gdLst/>
            <a:ahLst/>
            <a:cxnLst>
              <a:cxn ang="0">
                <a:pos x="wd2" y="hd2"/>
              </a:cxn>
              <a:cxn ang="5400000">
                <a:pos x="wd2" y="hd2"/>
              </a:cxn>
              <a:cxn ang="10800000">
                <a:pos x="wd2" y="hd2"/>
              </a:cxn>
              <a:cxn ang="16200000">
                <a:pos x="wd2" y="hd2"/>
              </a:cxn>
            </a:cxnLst>
            <a:rect l="0" t="0" r="r" b="b"/>
            <a:pathLst>
              <a:path w="20797" h="20798" extrusionOk="0">
                <a:moveTo>
                  <a:pt x="838" y="10960"/>
                </a:moveTo>
                <a:cubicBezTo>
                  <a:pt x="838" y="10960"/>
                  <a:pt x="-256" y="4545"/>
                  <a:pt x="9860" y="1337"/>
                </a:cubicBezTo>
                <a:cubicBezTo>
                  <a:pt x="16969" y="-802"/>
                  <a:pt x="20797" y="267"/>
                  <a:pt x="20797" y="267"/>
                </a:cubicBezTo>
                <a:cubicBezTo>
                  <a:pt x="20797" y="267"/>
                  <a:pt x="18063" y="695"/>
                  <a:pt x="20250" y="4545"/>
                </a:cubicBezTo>
                <a:cubicBezTo>
                  <a:pt x="21344" y="6683"/>
                  <a:pt x="20524" y="11388"/>
                  <a:pt x="16422" y="13527"/>
                </a:cubicBezTo>
                <a:cubicBezTo>
                  <a:pt x="12595" y="15879"/>
                  <a:pt x="11501" y="16521"/>
                  <a:pt x="11501" y="16521"/>
                </a:cubicBezTo>
                <a:cubicBezTo>
                  <a:pt x="13962" y="16307"/>
                  <a:pt x="13962" y="16307"/>
                  <a:pt x="13962" y="16307"/>
                </a:cubicBezTo>
                <a:cubicBezTo>
                  <a:pt x="13962" y="16307"/>
                  <a:pt x="7673" y="18659"/>
                  <a:pt x="7947" y="20798"/>
                </a:cubicBezTo>
                <a:cubicBezTo>
                  <a:pt x="7400" y="19943"/>
                  <a:pt x="7400" y="18873"/>
                  <a:pt x="7126" y="17804"/>
                </a:cubicBezTo>
                <a:cubicBezTo>
                  <a:pt x="6306" y="11816"/>
                  <a:pt x="8767" y="6469"/>
                  <a:pt x="12868" y="3475"/>
                </a:cubicBezTo>
                <a:cubicBezTo>
                  <a:pt x="7947" y="5828"/>
                  <a:pt x="3572" y="10319"/>
                  <a:pt x="4666" y="18659"/>
                </a:cubicBezTo>
                <a:cubicBezTo>
                  <a:pt x="2752" y="17376"/>
                  <a:pt x="-256" y="14382"/>
                  <a:pt x="17" y="10105"/>
                </a:cubicBezTo>
                <a:lnTo>
                  <a:pt x="838" y="10960"/>
                </a:lnTo>
                <a:close/>
              </a:path>
            </a:pathLst>
          </a:custGeom>
          <a:solidFill>
            <a:schemeClr val="accent5"/>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5" name="Shape 1165">
            <a:extLst>
              <a:ext uri="{FF2B5EF4-FFF2-40B4-BE49-F238E27FC236}">
                <a16:creationId xmlns:a16="http://schemas.microsoft.com/office/drawing/2014/main" xmlns="" id="{8FDB1CB2-39E1-477C-AE32-54B5EEDC2F32}"/>
              </a:ext>
            </a:extLst>
          </p:cNvPr>
          <p:cNvSpPr/>
          <p:nvPr/>
        </p:nvSpPr>
        <p:spPr>
          <a:xfrm rot="1666479" flipH="1">
            <a:off x="4586288" y="1646238"/>
            <a:ext cx="1125537" cy="676275"/>
          </a:xfrm>
          <a:custGeom>
            <a:avLst/>
            <a:gdLst/>
            <a:ahLst/>
            <a:cxnLst>
              <a:cxn ang="0">
                <a:pos x="wd2" y="hd2"/>
              </a:cxn>
              <a:cxn ang="5400000">
                <a:pos x="wd2" y="hd2"/>
              </a:cxn>
              <a:cxn ang="10800000">
                <a:pos x="wd2" y="hd2"/>
              </a:cxn>
              <a:cxn ang="16200000">
                <a:pos x="wd2" y="hd2"/>
              </a:cxn>
            </a:cxnLst>
            <a:rect l="0" t="0" r="r" b="b"/>
            <a:pathLst>
              <a:path w="21600" h="17268" extrusionOk="0">
                <a:moveTo>
                  <a:pt x="790" y="10940"/>
                </a:moveTo>
                <a:cubicBezTo>
                  <a:pt x="790" y="10940"/>
                  <a:pt x="1229" y="3701"/>
                  <a:pt x="6410" y="431"/>
                </a:cubicBezTo>
                <a:cubicBezTo>
                  <a:pt x="6059" y="1716"/>
                  <a:pt x="6059" y="1716"/>
                  <a:pt x="6059" y="1716"/>
                </a:cubicBezTo>
                <a:cubicBezTo>
                  <a:pt x="6059" y="1716"/>
                  <a:pt x="10888" y="-3188"/>
                  <a:pt x="16859" y="3584"/>
                </a:cubicBezTo>
                <a:cubicBezTo>
                  <a:pt x="21161" y="8371"/>
                  <a:pt x="21600" y="12341"/>
                  <a:pt x="21600" y="12341"/>
                </a:cubicBezTo>
                <a:cubicBezTo>
                  <a:pt x="21600" y="12341"/>
                  <a:pt x="20195" y="10356"/>
                  <a:pt x="17824" y="14326"/>
                </a:cubicBezTo>
                <a:cubicBezTo>
                  <a:pt x="16420" y="16544"/>
                  <a:pt x="12468" y="18412"/>
                  <a:pt x="9220" y="16427"/>
                </a:cubicBezTo>
                <a:cubicBezTo>
                  <a:pt x="5971" y="14442"/>
                  <a:pt x="5180" y="13975"/>
                  <a:pt x="5180" y="13975"/>
                </a:cubicBezTo>
                <a:cubicBezTo>
                  <a:pt x="6234" y="15960"/>
                  <a:pt x="6234" y="15960"/>
                  <a:pt x="6234" y="15960"/>
                </a:cubicBezTo>
                <a:cubicBezTo>
                  <a:pt x="6234" y="15960"/>
                  <a:pt x="1493" y="11290"/>
                  <a:pt x="0" y="13742"/>
                </a:cubicBezTo>
                <a:cubicBezTo>
                  <a:pt x="0" y="13742"/>
                  <a:pt x="6937" y="2533"/>
                  <a:pt x="14488" y="6503"/>
                </a:cubicBezTo>
                <a:cubicBezTo>
                  <a:pt x="14488" y="6503"/>
                  <a:pt x="7990" y="1599"/>
                  <a:pt x="790" y="10940"/>
                </a:cubicBezTo>
                <a:close/>
              </a:path>
            </a:pathLst>
          </a:custGeom>
          <a:solidFill>
            <a:schemeClr val="accent3"/>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445469"/>
              </a:solidFill>
              <a:effectLst/>
              <a:uLnTx/>
              <a:uFillTx/>
              <a:latin typeface="Helvetica"/>
              <a:cs typeface="Helvetica"/>
              <a:sym typeface="Helvetica"/>
            </a:endParaRPr>
          </a:p>
        </p:txBody>
      </p:sp>
      <p:sp>
        <p:nvSpPr>
          <p:cNvPr id="1166" name="Shape 1166">
            <a:extLst>
              <a:ext uri="{FF2B5EF4-FFF2-40B4-BE49-F238E27FC236}">
                <a16:creationId xmlns:a16="http://schemas.microsoft.com/office/drawing/2014/main" xmlns="" id="{3220AB5B-A44E-455A-8086-3C9BE2D37173}"/>
              </a:ext>
            </a:extLst>
          </p:cNvPr>
          <p:cNvSpPr/>
          <p:nvPr/>
        </p:nvSpPr>
        <p:spPr>
          <a:xfrm>
            <a:off x="4421188" y="2667000"/>
            <a:ext cx="1214437" cy="1214438"/>
          </a:xfrm>
          <a:custGeom>
            <a:avLst/>
            <a:gdLst/>
            <a:ahLst/>
            <a:cxnLst>
              <a:cxn ang="0">
                <a:pos x="wd2" y="hd2"/>
              </a:cxn>
              <a:cxn ang="5400000">
                <a:pos x="wd2" y="hd2"/>
              </a:cxn>
              <a:cxn ang="10800000">
                <a:pos x="wd2" y="hd2"/>
              </a:cxn>
              <a:cxn ang="16200000">
                <a:pos x="wd2" y="hd2"/>
              </a:cxn>
            </a:cxnLst>
            <a:rect l="0" t="0" r="r" b="b"/>
            <a:pathLst>
              <a:path w="18446" h="20026" extrusionOk="0">
                <a:moveTo>
                  <a:pt x="10675" y="12159"/>
                </a:moveTo>
                <a:cubicBezTo>
                  <a:pt x="10675" y="12159"/>
                  <a:pt x="17392" y="15735"/>
                  <a:pt x="16470" y="20026"/>
                </a:cubicBezTo>
                <a:cubicBezTo>
                  <a:pt x="14495" y="18739"/>
                  <a:pt x="8436" y="21600"/>
                  <a:pt x="4748" y="18024"/>
                </a:cubicBezTo>
                <a:cubicBezTo>
                  <a:pt x="-3154" y="9870"/>
                  <a:pt x="1192" y="0"/>
                  <a:pt x="1192" y="0"/>
                </a:cubicBezTo>
                <a:cubicBezTo>
                  <a:pt x="1983" y="7009"/>
                  <a:pt x="8700" y="3147"/>
                  <a:pt x="13441" y="7725"/>
                </a:cubicBezTo>
                <a:cubicBezTo>
                  <a:pt x="17787" y="11873"/>
                  <a:pt x="18183" y="15878"/>
                  <a:pt x="18446" y="18167"/>
                </a:cubicBezTo>
                <a:cubicBezTo>
                  <a:pt x="18183" y="17309"/>
                  <a:pt x="15548" y="13017"/>
                  <a:pt x="10675" y="12159"/>
                </a:cubicBezTo>
                <a:close/>
              </a:path>
            </a:pathLst>
          </a:custGeom>
          <a:solidFill>
            <a:schemeClr val="accent2"/>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grpSp>
        <p:nvGrpSpPr>
          <p:cNvPr id="1169" name="Group 1169">
            <a:extLst>
              <a:ext uri="{FF2B5EF4-FFF2-40B4-BE49-F238E27FC236}">
                <a16:creationId xmlns:a16="http://schemas.microsoft.com/office/drawing/2014/main" xmlns="" id="{08A697E2-76FC-4FFF-ACDC-F5116A1F92A9}"/>
              </a:ext>
            </a:extLst>
          </p:cNvPr>
          <p:cNvGrpSpPr>
            <a:grpSpLocks/>
          </p:cNvGrpSpPr>
          <p:nvPr/>
        </p:nvGrpSpPr>
        <p:grpSpPr bwMode="auto">
          <a:xfrm>
            <a:off x="6583363" y="2701925"/>
            <a:ext cx="1389062" cy="989013"/>
            <a:chOff x="0" y="0"/>
            <a:chExt cx="2777046" cy="1977476"/>
          </a:xfrm>
        </p:grpSpPr>
        <p:sp>
          <p:nvSpPr>
            <p:cNvPr id="1167" name="Shape 1167">
              <a:extLst>
                <a:ext uri="{FF2B5EF4-FFF2-40B4-BE49-F238E27FC236}">
                  <a16:creationId xmlns:a16="http://schemas.microsoft.com/office/drawing/2014/main" xmlns="" id="{B8CCA1D5-A4E7-4186-B8CA-26DA9C857061}"/>
                </a:ext>
              </a:extLst>
            </p:cNvPr>
            <p:cNvSpPr/>
            <p:nvPr/>
          </p:nvSpPr>
          <p:spPr>
            <a:xfrm>
              <a:off x="0" y="307890"/>
              <a:ext cx="2777046" cy="1669586"/>
            </a:xfrm>
            <a:custGeom>
              <a:avLst/>
              <a:gdLst/>
              <a:ahLst/>
              <a:cxnLst>
                <a:cxn ang="0">
                  <a:pos x="wd2" y="hd2"/>
                </a:cxn>
                <a:cxn ang="5400000">
                  <a:pos x="wd2" y="hd2"/>
                </a:cxn>
                <a:cxn ang="10800000">
                  <a:pos x="wd2" y="hd2"/>
                </a:cxn>
                <a:cxn ang="16200000">
                  <a:pos x="wd2" y="hd2"/>
                </a:cxn>
              </a:cxnLst>
              <a:rect l="0" t="0" r="r" b="b"/>
              <a:pathLst>
                <a:path w="21600" h="17268" extrusionOk="0">
                  <a:moveTo>
                    <a:pt x="790" y="10940"/>
                  </a:moveTo>
                  <a:cubicBezTo>
                    <a:pt x="790" y="10940"/>
                    <a:pt x="1229" y="3701"/>
                    <a:pt x="6410" y="431"/>
                  </a:cubicBezTo>
                  <a:cubicBezTo>
                    <a:pt x="6059" y="1716"/>
                    <a:pt x="6059" y="1716"/>
                    <a:pt x="6059" y="1716"/>
                  </a:cubicBezTo>
                  <a:cubicBezTo>
                    <a:pt x="6059" y="1716"/>
                    <a:pt x="10888" y="-3188"/>
                    <a:pt x="16859" y="3584"/>
                  </a:cubicBezTo>
                  <a:cubicBezTo>
                    <a:pt x="21161" y="8371"/>
                    <a:pt x="21600" y="12341"/>
                    <a:pt x="21600" y="12341"/>
                  </a:cubicBezTo>
                  <a:cubicBezTo>
                    <a:pt x="21600" y="12341"/>
                    <a:pt x="20195" y="10356"/>
                    <a:pt x="17824" y="14326"/>
                  </a:cubicBezTo>
                  <a:cubicBezTo>
                    <a:pt x="16420" y="16544"/>
                    <a:pt x="12468" y="18412"/>
                    <a:pt x="9220" y="16427"/>
                  </a:cubicBezTo>
                  <a:cubicBezTo>
                    <a:pt x="5971" y="14442"/>
                    <a:pt x="5180" y="13975"/>
                    <a:pt x="5180" y="13975"/>
                  </a:cubicBezTo>
                  <a:cubicBezTo>
                    <a:pt x="6234" y="15960"/>
                    <a:pt x="6234" y="15960"/>
                    <a:pt x="6234" y="15960"/>
                  </a:cubicBezTo>
                  <a:cubicBezTo>
                    <a:pt x="6234" y="15960"/>
                    <a:pt x="1493" y="11290"/>
                    <a:pt x="0" y="13742"/>
                  </a:cubicBezTo>
                  <a:cubicBezTo>
                    <a:pt x="0" y="13742"/>
                    <a:pt x="6937" y="2533"/>
                    <a:pt x="14488" y="6503"/>
                  </a:cubicBezTo>
                  <a:cubicBezTo>
                    <a:pt x="14488" y="6503"/>
                    <a:pt x="7990" y="1599"/>
                    <a:pt x="790" y="10940"/>
                  </a:cubicBezTo>
                  <a:close/>
                </a:path>
              </a:pathLst>
            </a:custGeom>
            <a:solidFill>
              <a:schemeClr val="accent2"/>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8" name="Shape 1168">
              <a:extLst>
                <a:ext uri="{FF2B5EF4-FFF2-40B4-BE49-F238E27FC236}">
                  <a16:creationId xmlns:a16="http://schemas.microsoft.com/office/drawing/2014/main" xmlns="" id="{942B1EE0-6D6D-448E-8EFE-CC63C75AF7A9}"/>
                </a:ext>
              </a:extLst>
            </p:cNvPr>
            <p:cNvSpPr txBox="1"/>
            <p:nvPr/>
          </p:nvSpPr>
          <p:spPr>
            <a:xfrm>
              <a:off x="0" y="0"/>
              <a:ext cx="2777046" cy="739570"/>
            </a:xfrm>
            <a:prstGeom prst="rect">
              <a:avLst/>
            </a:prstGeom>
            <a:noFill/>
            <a:ln w="12700" cap="flat">
              <a:noFill/>
              <a:miter lim="400000"/>
            </a:ln>
            <a:effectLst/>
          </p:spPr>
          <p:txBody>
            <a:bodyPr lIns="45711" tIns="45711" rIns="45711" bIns="45711">
              <a:spAutoFit/>
            </a:bodyPr>
            <a:lstStyle/>
            <a:p>
              <a:pPr marL="0" marR="0" lvl="0" indent="0" algn="l" defTabSz="914217" rtl="0" eaLnBrk="1" fontAlgn="auto" latinLnBrk="0" hangingPunct="0">
                <a:lnSpc>
                  <a:spcPct val="100000"/>
                </a:lnSpc>
                <a:spcBef>
                  <a:spcPts val="0"/>
                </a:spcBef>
                <a:spcAft>
                  <a:spcPts val="0"/>
                </a:spcAft>
                <a:buClrTx/>
                <a:buSzTx/>
                <a:buFontTx/>
                <a:buNone/>
                <a:tabLst/>
                <a:defRPr/>
              </a:pPr>
              <a:r>
                <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rPr>
                <a:t> </a:t>
              </a:r>
            </a:p>
          </p:txBody>
        </p:sp>
      </p:grpSp>
      <p:grpSp>
        <p:nvGrpSpPr>
          <p:cNvPr id="1177" name="Group 1177">
            <a:extLst>
              <a:ext uri="{FF2B5EF4-FFF2-40B4-BE49-F238E27FC236}">
                <a16:creationId xmlns:a16="http://schemas.microsoft.com/office/drawing/2014/main" xmlns="" id="{6EFDDBDF-FA55-4659-8554-60F95E30D5A2}"/>
              </a:ext>
            </a:extLst>
          </p:cNvPr>
          <p:cNvGrpSpPr>
            <a:grpSpLocks/>
          </p:cNvGrpSpPr>
          <p:nvPr/>
        </p:nvGrpSpPr>
        <p:grpSpPr bwMode="auto">
          <a:xfrm>
            <a:off x="5454650" y="2363788"/>
            <a:ext cx="2230438" cy="3642151"/>
            <a:chOff x="0" y="0"/>
            <a:chExt cx="4460674" cy="7757777"/>
          </a:xfrm>
        </p:grpSpPr>
        <p:sp>
          <p:nvSpPr>
            <p:cNvPr id="1170" name="Shape 1170">
              <a:extLst>
                <a:ext uri="{FF2B5EF4-FFF2-40B4-BE49-F238E27FC236}">
                  <a16:creationId xmlns:a16="http://schemas.microsoft.com/office/drawing/2014/main" xmlns="" id="{106C2496-DB48-44AC-8C81-C790F88F7D81}"/>
                </a:ext>
              </a:extLst>
            </p:cNvPr>
            <p:cNvSpPr/>
            <p:nvPr/>
          </p:nvSpPr>
          <p:spPr>
            <a:xfrm>
              <a:off x="1911263" y="1682333"/>
              <a:ext cx="2549411" cy="1688681"/>
            </a:xfrm>
            <a:custGeom>
              <a:avLst/>
              <a:gdLst/>
              <a:ahLst/>
              <a:cxnLst>
                <a:cxn ang="0">
                  <a:pos x="wd2" y="hd2"/>
                </a:cxn>
                <a:cxn ang="5400000">
                  <a:pos x="wd2" y="hd2"/>
                </a:cxn>
                <a:cxn ang="10800000">
                  <a:pos x="wd2" y="hd2"/>
                </a:cxn>
                <a:cxn ang="16200000">
                  <a:pos x="wd2" y="hd2"/>
                </a:cxn>
              </a:cxnLst>
              <a:rect l="0" t="0" r="r" b="b"/>
              <a:pathLst>
                <a:path w="21600" h="21013" extrusionOk="0">
                  <a:moveTo>
                    <a:pt x="12329" y="1096"/>
                  </a:moveTo>
                  <a:cubicBezTo>
                    <a:pt x="5257" y="3340"/>
                    <a:pt x="382" y="12036"/>
                    <a:pt x="669" y="21013"/>
                  </a:cubicBezTo>
                  <a:cubicBezTo>
                    <a:pt x="382" y="20592"/>
                    <a:pt x="287" y="19751"/>
                    <a:pt x="0" y="19330"/>
                  </a:cubicBezTo>
                  <a:cubicBezTo>
                    <a:pt x="0" y="10634"/>
                    <a:pt x="4588" y="2779"/>
                    <a:pt x="11469" y="535"/>
                  </a:cubicBezTo>
                  <a:cubicBezTo>
                    <a:pt x="15005" y="-587"/>
                    <a:pt x="18637" y="114"/>
                    <a:pt x="21600" y="2078"/>
                  </a:cubicBezTo>
                  <a:cubicBezTo>
                    <a:pt x="18828" y="535"/>
                    <a:pt x="15579" y="114"/>
                    <a:pt x="12329" y="1096"/>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1" name="Shape 1171">
              <a:extLst>
                <a:ext uri="{FF2B5EF4-FFF2-40B4-BE49-F238E27FC236}">
                  <a16:creationId xmlns:a16="http://schemas.microsoft.com/office/drawing/2014/main" xmlns="" id="{172DD2B0-9FB6-4222-BF04-DAE5EF313377}"/>
                </a:ext>
              </a:extLst>
            </p:cNvPr>
            <p:cNvSpPr/>
            <p:nvPr/>
          </p:nvSpPr>
          <p:spPr>
            <a:xfrm>
              <a:off x="612748" y="0"/>
              <a:ext cx="168266" cy="1577583"/>
            </a:xfrm>
            <a:custGeom>
              <a:avLst/>
              <a:gdLst/>
              <a:ahLst/>
              <a:cxnLst>
                <a:cxn ang="0">
                  <a:pos x="wd2" y="hd2"/>
                </a:cxn>
                <a:cxn ang="5400000">
                  <a:pos x="wd2" y="hd2"/>
                </a:cxn>
                <a:cxn ang="10800000">
                  <a:pos x="wd2" y="hd2"/>
                </a:cxn>
                <a:cxn ang="16200000">
                  <a:pos x="wd2" y="hd2"/>
                </a:cxn>
              </a:cxnLst>
              <a:rect l="0" t="0" r="r" b="b"/>
              <a:pathLst>
                <a:path w="15319" h="21600" extrusionOk="0">
                  <a:moveTo>
                    <a:pt x="11051" y="21333"/>
                  </a:moveTo>
                  <a:cubicBezTo>
                    <a:pt x="7965" y="21600"/>
                    <a:pt x="4879" y="21600"/>
                    <a:pt x="1794" y="21600"/>
                  </a:cubicBezTo>
                  <a:cubicBezTo>
                    <a:pt x="1794" y="14667"/>
                    <a:pt x="1794" y="9600"/>
                    <a:pt x="1794" y="8533"/>
                  </a:cubicBezTo>
                  <a:cubicBezTo>
                    <a:pt x="-1292" y="2133"/>
                    <a:pt x="-263" y="0"/>
                    <a:pt x="3851" y="0"/>
                  </a:cubicBezTo>
                  <a:cubicBezTo>
                    <a:pt x="7965" y="0"/>
                    <a:pt x="20308" y="800"/>
                    <a:pt x="13108" y="7467"/>
                  </a:cubicBezTo>
                  <a:cubicBezTo>
                    <a:pt x="12079" y="8800"/>
                    <a:pt x="11051" y="13867"/>
                    <a:pt x="11051" y="21333"/>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2" name="Shape 1172">
              <a:extLst>
                <a:ext uri="{FF2B5EF4-FFF2-40B4-BE49-F238E27FC236}">
                  <a16:creationId xmlns:a16="http://schemas.microsoft.com/office/drawing/2014/main" xmlns="" id="{0C05BD5B-D267-48A6-BC6C-9287665F24C0}"/>
                </a:ext>
              </a:extLst>
            </p:cNvPr>
            <p:cNvSpPr/>
            <p:nvPr/>
          </p:nvSpPr>
          <p:spPr>
            <a:xfrm>
              <a:off x="0" y="2929798"/>
              <a:ext cx="203191" cy="3329751"/>
            </a:xfrm>
            <a:custGeom>
              <a:avLst/>
              <a:gdLst/>
              <a:ahLst/>
              <a:cxnLst>
                <a:cxn ang="0">
                  <a:pos x="wd2" y="hd2"/>
                </a:cxn>
                <a:cxn ang="5400000">
                  <a:pos x="wd2" y="hd2"/>
                </a:cxn>
                <a:cxn ang="10800000">
                  <a:pos x="wd2" y="hd2"/>
                </a:cxn>
                <a:cxn ang="16200000">
                  <a:pos x="wd2" y="hd2"/>
                </a:cxn>
              </a:cxnLst>
              <a:rect l="0" t="0" r="r" b="b"/>
              <a:pathLst>
                <a:path w="12988" h="21474" extrusionOk="0">
                  <a:moveTo>
                    <a:pt x="7228" y="21474"/>
                  </a:moveTo>
                  <a:cubicBezTo>
                    <a:pt x="10108" y="21474"/>
                    <a:pt x="12988" y="21256"/>
                    <a:pt x="12988" y="20965"/>
                  </a:cubicBezTo>
                  <a:cubicBezTo>
                    <a:pt x="12988" y="819"/>
                    <a:pt x="12988" y="819"/>
                    <a:pt x="12988" y="819"/>
                  </a:cubicBezTo>
                  <a:cubicBezTo>
                    <a:pt x="12988" y="529"/>
                    <a:pt x="10108" y="19"/>
                    <a:pt x="7228" y="19"/>
                  </a:cubicBezTo>
                  <a:cubicBezTo>
                    <a:pt x="4348" y="19"/>
                    <a:pt x="-7892" y="-126"/>
                    <a:pt x="7948" y="383"/>
                  </a:cubicBezTo>
                  <a:cubicBezTo>
                    <a:pt x="13708" y="529"/>
                    <a:pt x="2188" y="20965"/>
                    <a:pt x="2188" y="20965"/>
                  </a:cubicBezTo>
                  <a:cubicBezTo>
                    <a:pt x="2188" y="21256"/>
                    <a:pt x="4348" y="21474"/>
                    <a:pt x="7228" y="21474"/>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3" name="Shape 1173">
              <a:extLst>
                <a:ext uri="{FF2B5EF4-FFF2-40B4-BE49-F238E27FC236}">
                  <a16:creationId xmlns:a16="http://schemas.microsoft.com/office/drawing/2014/main" xmlns="" id="{758C79F8-A48D-40EB-9039-5BA65DD66968}"/>
                </a:ext>
              </a:extLst>
            </p:cNvPr>
            <p:cNvSpPr/>
            <p:nvPr/>
          </p:nvSpPr>
          <p:spPr>
            <a:xfrm>
              <a:off x="2406541" y="3755093"/>
              <a:ext cx="219066" cy="2504455"/>
            </a:xfrm>
            <a:custGeom>
              <a:avLst/>
              <a:gdLst/>
              <a:ahLst/>
              <a:cxnLst>
                <a:cxn ang="0">
                  <a:pos x="wd2" y="hd2"/>
                </a:cxn>
                <a:cxn ang="5400000">
                  <a:pos x="wd2" y="hd2"/>
                </a:cxn>
                <a:cxn ang="10800000">
                  <a:pos x="wd2" y="hd2"/>
                </a:cxn>
                <a:cxn ang="16200000">
                  <a:pos x="wd2" y="hd2"/>
                </a:cxn>
              </a:cxnLst>
              <a:rect l="0" t="0" r="r" b="b"/>
              <a:pathLst>
                <a:path w="16193" h="19988" extrusionOk="0">
                  <a:moveTo>
                    <a:pt x="5832" y="19988"/>
                  </a:moveTo>
                  <a:cubicBezTo>
                    <a:pt x="9155" y="19988"/>
                    <a:pt x="12478" y="19718"/>
                    <a:pt x="12478" y="19358"/>
                  </a:cubicBezTo>
                  <a:cubicBezTo>
                    <a:pt x="12478" y="19358"/>
                    <a:pt x="5832" y="4508"/>
                    <a:pt x="13309" y="1448"/>
                  </a:cubicBezTo>
                  <a:cubicBezTo>
                    <a:pt x="20786" y="-1612"/>
                    <a:pt x="11648" y="1088"/>
                    <a:pt x="9155" y="1358"/>
                  </a:cubicBezTo>
                  <a:cubicBezTo>
                    <a:pt x="-814" y="3158"/>
                    <a:pt x="17" y="19358"/>
                    <a:pt x="17" y="19358"/>
                  </a:cubicBezTo>
                  <a:cubicBezTo>
                    <a:pt x="17" y="19718"/>
                    <a:pt x="2509" y="19988"/>
                    <a:pt x="5832" y="19988"/>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4" name="Shape 1174">
              <a:extLst>
                <a:ext uri="{FF2B5EF4-FFF2-40B4-BE49-F238E27FC236}">
                  <a16:creationId xmlns:a16="http://schemas.microsoft.com/office/drawing/2014/main" xmlns="" id="{54F6333C-D011-4111-8D94-EF601EDE383E}"/>
                </a:ext>
              </a:extLst>
            </p:cNvPr>
            <p:cNvSpPr/>
            <p:nvPr/>
          </p:nvSpPr>
          <p:spPr>
            <a:xfrm>
              <a:off x="1860466" y="2879010"/>
              <a:ext cx="180968" cy="2882186"/>
            </a:xfrm>
            <a:custGeom>
              <a:avLst/>
              <a:gdLst/>
              <a:ahLst/>
              <a:cxnLst>
                <a:cxn ang="0">
                  <a:pos x="wd2" y="hd2"/>
                </a:cxn>
                <a:cxn ang="5400000">
                  <a:pos x="wd2" y="hd2"/>
                </a:cxn>
                <a:cxn ang="10800000">
                  <a:pos x="wd2" y="hd2"/>
                </a:cxn>
                <a:cxn ang="16200000">
                  <a:pos x="wd2" y="hd2"/>
                </a:cxn>
              </a:cxnLst>
              <a:rect l="0" t="0" r="r" b="b"/>
              <a:pathLst>
                <a:path w="17119" h="21006" extrusionOk="0">
                  <a:moveTo>
                    <a:pt x="7764" y="21006"/>
                  </a:moveTo>
                  <a:cubicBezTo>
                    <a:pt x="12084" y="21006"/>
                    <a:pt x="16404" y="20760"/>
                    <a:pt x="16404" y="20431"/>
                  </a:cubicBezTo>
                  <a:cubicBezTo>
                    <a:pt x="16404" y="20431"/>
                    <a:pt x="6684" y="4909"/>
                    <a:pt x="16404" y="966"/>
                  </a:cubicBezTo>
                  <a:cubicBezTo>
                    <a:pt x="19644" y="-594"/>
                    <a:pt x="11004" y="145"/>
                    <a:pt x="7764" y="392"/>
                  </a:cubicBezTo>
                  <a:cubicBezTo>
                    <a:pt x="-1956" y="1213"/>
                    <a:pt x="204" y="20431"/>
                    <a:pt x="204" y="20431"/>
                  </a:cubicBezTo>
                  <a:cubicBezTo>
                    <a:pt x="204" y="20760"/>
                    <a:pt x="3444" y="21006"/>
                    <a:pt x="7764" y="21006"/>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5" name="Shape 1175">
              <a:extLst>
                <a:ext uri="{FF2B5EF4-FFF2-40B4-BE49-F238E27FC236}">
                  <a16:creationId xmlns:a16="http://schemas.microsoft.com/office/drawing/2014/main" xmlns="" id="{A34E945A-4FBA-417C-8557-52823000C820}"/>
                </a:ext>
              </a:extLst>
            </p:cNvPr>
            <p:cNvSpPr/>
            <p:nvPr/>
          </p:nvSpPr>
          <p:spPr>
            <a:xfrm>
              <a:off x="31749" y="5567570"/>
              <a:ext cx="2543061" cy="2190207"/>
            </a:xfrm>
            <a:custGeom>
              <a:avLst/>
              <a:gdLst/>
              <a:ahLst/>
              <a:cxnLst>
                <a:cxn ang="0">
                  <a:pos x="wd2" y="hd2"/>
                </a:cxn>
                <a:cxn ang="5400000">
                  <a:pos x="wd2" y="hd2"/>
                </a:cxn>
                <a:cxn ang="10800000">
                  <a:pos x="wd2" y="hd2"/>
                </a:cxn>
                <a:cxn ang="16200000">
                  <a:pos x="wd2" y="hd2"/>
                </a:cxn>
              </a:cxnLst>
              <a:rect l="0" t="0" r="r" b="b"/>
              <a:pathLst>
                <a:path w="21511" h="21518" extrusionOk="0">
                  <a:moveTo>
                    <a:pt x="135" y="6675"/>
                  </a:moveTo>
                  <a:cubicBezTo>
                    <a:pt x="5296" y="14096"/>
                    <a:pt x="5296" y="14096"/>
                    <a:pt x="5296" y="14096"/>
                  </a:cubicBezTo>
                  <a:cubicBezTo>
                    <a:pt x="5296" y="14096"/>
                    <a:pt x="5296" y="14096"/>
                    <a:pt x="5296" y="14096"/>
                  </a:cubicBezTo>
                  <a:cubicBezTo>
                    <a:pt x="10266" y="21186"/>
                    <a:pt x="10266" y="21186"/>
                    <a:pt x="10266" y="21186"/>
                  </a:cubicBezTo>
                  <a:cubicBezTo>
                    <a:pt x="10362" y="21407"/>
                    <a:pt x="10553" y="21518"/>
                    <a:pt x="10744" y="21518"/>
                  </a:cubicBezTo>
                  <a:cubicBezTo>
                    <a:pt x="11031" y="21518"/>
                    <a:pt x="11222" y="21407"/>
                    <a:pt x="11317" y="21186"/>
                  </a:cubicBezTo>
                  <a:cubicBezTo>
                    <a:pt x="16287" y="14096"/>
                    <a:pt x="16287" y="14096"/>
                    <a:pt x="16287" y="14096"/>
                  </a:cubicBezTo>
                  <a:cubicBezTo>
                    <a:pt x="16287" y="14096"/>
                    <a:pt x="16287" y="14096"/>
                    <a:pt x="16287" y="14096"/>
                  </a:cubicBezTo>
                  <a:cubicBezTo>
                    <a:pt x="21353" y="6675"/>
                    <a:pt x="21353" y="6675"/>
                    <a:pt x="21353" y="6675"/>
                  </a:cubicBezTo>
                  <a:cubicBezTo>
                    <a:pt x="21544" y="6453"/>
                    <a:pt x="21544" y="6121"/>
                    <a:pt x="21448" y="5900"/>
                  </a:cubicBezTo>
                  <a:cubicBezTo>
                    <a:pt x="21353" y="5567"/>
                    <a:pt x="21162" y="5456"/>
                    <a:pt x="20875" y="5346"/>
                  </a:cubicBezTo>
                  <a:cubicBezTo>
                    <a:pt x="18868" y="5013"/>
                    <a:pt x="17148" y="3130"/>
                    <a:pt x="16956" y="693"/>
                  </a:cubicBezTo>
                  <a:cubicBezTo>
                    <a:pt x="16956" y="583"/>
                    <a:pt x="16861" y="472"/>
                    <a:pt x="16861" y="472"/>
                  </a:cubicBezTo>
                  <a:cubicBezTo>
                    <a:pt x="16670" y="140"/>
                    <a:pt x="16383" y="-82"/>
                    <a:pt x="16096" y="29"/>
                  </a:cubicBezTo>
                  <a:cubicBezTo>
                    <a:pt x="16001" y="29"/>
                    <a:pt x="15905" y="29"/>
                    <a:pt x="15809" y="140"/>
                  </a:cubicBezTo>
                  <a:cubicBezTo>
                    <a:pt x="15618" y="250"/>
                    <a:pt x="15523" y="472"/>
                    <a:pt x="15523" y="693"/>
                  </a:cubicBezTo>
                  <a:cubicBezTo>
                    <a:pt x="15236" y="3352"/>
                    <a:pt x="13133" y="5456"/>
                    <a:pt x="10744" y="5456"/>
                  </a:cubicBezTo>
                  <a:cubicBezTo>
                    <a:pt x="8355" y="5456"/>
                    <a:pt x="6348" y="3352"/>
                    <a:pt x="6061" y="693"/>
                  </a:cubicBezTo>
                  <a:cubicBezTo>
                    <a:pt x="5965" y="250"/>
                    <a:pt x="5679" y="29"/>
                    <a:pt x="5296" y="29"/>
                  </a:cubicBezTo>
                  <a:cubicBezTo>
                    <a:pt x="5296" y="29"/>
                    <a:pt x="5296" y="29"/>
                    <a:pt x="5296" y="29"/>
                  </a:cubicBezTo>
                  <a:cubicBezTo>
                    <a:pt x="5201" y="29"/>
                    <a:pt x="5105" y="29"/>
                    <a:pt x="5009" y="140"/>
                  </a:cubicBezTo>
                  <a:cubicBezTo>
                    <a:pt x="4818" y="140"/>
                    <a:pt x="4723" y="250"/>
                    <a:pt x="4723" y="472"/>
                  </a:cubicBezTo>
                  <a:cubicBezTo>
                    <a:pt x="4627" y="472"/>
                    <a:pt x="4627" y="583"/>
                    <a:pt x="4627" y="693"/>
                  </a:cubicBezTo>
                  <a:cubicBezTo>
                    <a:pt x="4340" y="3130"/>
                    <a:pt x="2716" y="5013"/>
                    <a:pt x="613" y="5346"/>
                  </a:cubicBezTo>
                  <a:cubicBezTo>
                    <a:pt x="326" y="5456"/>
                    <a:pt x="135" y="5567"/>
                    <a:pt x="40" y="5900"/>
                  </a:cubicBezTo>
                  <a:cubicBezTo>
                    <a:pt x="-56" y="6121"/>
                    <a:pt x="40" y="6453"/>
                    <a:pt x="135" y="6675"/>
                  </a:cubicBezTo>
                  <a:close/>
                  <a:moveTo>
                    <a:pt x="7112" y="14096"/>
                  </a:moveTo>
                  <a:cubicBezTo>
                    <a:pt x="9597" y="13543"/>
                    <a:pt x="11986" y="13543"/>
                    <a:pt x="14471" y="14096"/>
                  </a:cubicBezTo>
                  <a:cubicBezTo>
                    <a:pt x="10744" y="19303"/>
                    <a:pt x="10744" y="19303"/>
                    <a:pt x="10744" y="19303"/>
                  </a:cubicBezTo>
                  <a:lnTo>
                    <a:pt x="7112" y="14096"/>
                  </a:ln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6" name="Shape 1176">
              <a:extLst>
                <a:ext uri="{FF2B5EF4-FFF2-40B4-BE49-F238E27FC236}">
                  <a16:creationId xmlns:a16="http://schemas.microsoft.com/office/drawing/2014/main" xmlns="" id="{92E19B4D-D191-4265-BBEE-D6CD68BC710A}"/>
                </a:ext>
              </a:extLst>
            </p:cNvPr>
            <p:cNvSpPr/>
            <p:nvPr/>
          </p:nvSpPr>
          <p:spPr>
            <a:xfrm>
              <a:off x="574650" y="2117199"/>
              <a:ext cx="171442" cy="3643997"/>
            </a:xfrm>
            <a:custGeom>
              <a:avLst/>
              <a:gdLst/>
              <a:ahLst/>
              <a:cxnLst>
                <a:cxn ang="0">
                  <a:pos x="wd2" y="hd2"/>
                </a:cxn>
                <a:cxn ang="5400000">
                  <a:pos x="wd2" y="hd2"/>
                </a:cxn>
                <a:cxn ang="10800000">
                  <a:pos x="wd2" y="hd2"/>
                </a:cxn>
                <a:cxn ang="16200000">
                  <a:pos x="wd2" y="hd2"/>
                </a:cxn>
              </a:cxnLst>
              <a:rect l="0" t="0" r="r" b="b"/>
              <a:pathLst>
                <a:path w="21600" h="21600" extrusionOk="0">
                  <a:moveTo>
                    <a:pt x="18720" y="288"/>
                  </a:moveTo>
                  <a:cubicBezTo>
                    <a:pt x="18720" y="9864"/>
                    <a:pt x="21600" y="21096"/>
                    <a:pt x="21600" y="21096"/>
                  </a:cubicBezTo>
                  <a:cubicBezTo>
                    <a:pt x="21600" y="21384"/>
                    <a:pt x="15840" y="21600"/>
                    <a:pt x="10080" y="21600"/>
                  </a:cubicBezTo>
                  <a:cubicBezTo>
                    <a:pt x="4320" y="21600"/>
                    <a:pt x="0" y="21384"/>
                    <a:pt x="0" y="21096"/>
                  </a:cubicBezTo>
                  <a:cubicBezTo>
                    <a:pt x="0" y="21096"/>
                    <a:pt x="4320" y="9648"/>
                    <a:pt x="5760" y="0"/>
                  </a:cubicBezTo>
                  <a:cubicBezTo>
                    <a:pt x="10080" y="144"/>
                    <a:pt x="14400" y="216"/>
                    <a:pt x="18720" y="288"/>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grpSp>
      <p:sp>
        <p:nvSpPr>
          <p:cNvPr id="1178" name="Shape 1178">
            <a:extLst>
              <a:ext uri="{FF2B5EF4-FFF2-40B4-BE49-F238E27FC236}">
                <a16:creationId xmlns:a16="http://schemas.microsoft.com/office/drawing/2014/main" xmlns="" id="{69B8C835-D532-4A04-9B66-C1331E547C3D}"/>
              </a:ext>
            </a:extLst>
          </p:cNvPr>
          <p:cNvSpPr/>
          <p:nvPr/>
        </p:nvSpPr>
        <p:spPr>
          <a:xfrm>
            <a:off x="5713413" y="3070225"/>
            <a:ext cx="787400" cy="696913"/>
          </a:xfrm>
          <a:custGeom>
            <a:avLst/>
            <a:gdLst/>
            <a:ahLst/>
            <a:cxnLst>
              <a:cxn ang="0">
                <a:pos x="wd2" y="hd2"/>
              </a:cxn>
              <a:cxn ang="5400000">
                <a:pos x="wd2" y="hd2"/>
              </a:cxn>
              <a:cxn ang="10800000">
                <a:pos x="wd2" y="hd2"/>
              </a:cxn>
              <a:cxn ang="16200000">
                <a:pos x="wd2" y="hd2"/>
              </a:cxn>
            </a:cxnLst>
            <a:rect l="0" t="0" r="r" b="b"/>
            <a:pathLst>
              <a:path w="19928" h="21218" extrusionOk="0">
                <a:moveTo>
                  <a:pt x="18404" y="18435"/>
                </a:moveTo>
                <a:cubicBezTo>
                  <a:pt x="18404" y="18435"/>
                  <a:pt x="21600" y="12605"/>
                  <a:pt x="18735" y="5979"/>
                </a:cubicBezTo>
                <a:cubicBezTo>
                  <a:pt x="18404" y="7171"/>
                  <a:pt x="18404" y="7171"/>
                  <a:pt x="18404" y="7171"/>
                </a:cubicBezTo>
                <a:cubicBezTo>
                  <a:pt x="18404" y="7171"/>
                  <a:pt x="16751" y="-382"/>
                  <a:pt x="8265" y="16"/>
                </a:cubicBezTo>
                <a:cubicBezTo>
                  <a:pt x="2314" y="413"/>
                  <a:pt x="0" y="3063"/>
                  <a:pt x="0" y="3063"/>
                </a:cubicBezTo>
                <a:cubicBezTo>
                  <a:pt x="0" y="3063"/>
                  <a:pt x="2094" y="2666"/>
                  <a:pt x="2204" y="7569"/>
                </a:cubicBezTo>
                <a:cubicBezTo>
                  <a:pt x="2314" y="10352"/>
                  <a:pt x="4739" y="14990"/>
                  <a:pt x="8486" y="16050"/>
                </a:cubicBezTo>
                <a:cubicBezTo>
                  <a:pt x="12233" y="16978"/>
                  <a:pt x="13114" y="17375"/>
                  <a:pt x="13114" y="17375"/>
                </a:cubicBezTo>
                <a:cubicBezTo>
                  <a:pt x="11241" y="18038"/>
                  <a:pt x="11241" y="18038"/>
                  <a:pt x="11241" y="18038"/>
                </a:cubicBezTo>
                <a:cubicBezTo>
                  <a:pt x="11241" y="18038"/>
                  <a:pt x="17522" y="18170"/>
                  <a:pt x="17743" y="21218"/>
                </a:cubicBezTo>
                <a:cubicBezTo>
                  <a:pt x="17743" y="21218"/>
                  <a:pt x="17302" y="7039"/>
                  <a:pt x="8927" y="4256"/>
                </a:cubicBezTo>
                <a:cubicBezTo>
                  <a:pt x="8927" y="4256"/>
                  <a:pt x="16861" y="5581"/>
                  <a:pt x="18404" y="18435"/>
                </a:cubicBezTo>
                <a:close/>
              </a:path>
            </a:pathLst>
          </a:custGeom>
          <a:solidFill>
            <a:schemeClr val="accent3"/>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9" name="Shape 1179">
            <a:extLst>
              <a:ext uri="{FF2B5EF4-FFF2-40B4-BE49-F238E27FC236}">
                <a16:creationId xmlns:a16="http://schemas.microsoft.com/office/drawing/2014/main" xmlns="" id="{CC161630-491F-4771-BC03-B92902C1AFA3}"/>
              </a:ext>
            </a:extLst>
          </p:cNvPr>
          <p:cNvSpPr/>
          <p:nvPr/>
        </p:nvSpPr>
        <p:spPr>
          <a:xfrm>
            <a:off x="5145088" y="2433638"/>
            <a:ext cx="366712" cy="587375"/>
          </a:xfrm>
          <a:custGeom>
            <a:avLst/>
            <a:gdLst/>
            <a:ahLst/>
            <a:cxnLst>
              <a:cxn ang="0">
                <a:pos x="wd2" y="hd2"/>
              </a:cxn>
              <a:cxn ang="5400000">
                <a:pos x="wd2" y="hd2"/>
              </a:cxn>
              <a:cxn ang="10800000">
                <a:pos x="wd2" y="hd2"/>
              </a:cxn>
              <a:cxn ang="16200000">
                <a:pos x="wd2" y="hd2"/>
              </a:cxn>
            </a:cxnLst>
            <a:rect l="0" t="0" r="r" b="b"/>
            <a:pathLst>
              <a:path w="17967" h="21600" extrusionOk="0">
                <a:moveTo>
                  <a:pt x="3290" y="17654"/>
                </a:moveTo>
                <a:cubicBezTo>
                  <a:pt x="3290" y="17654"/>
                  <a:pt x="-3079" y="13708"/>
                  <a:pt x="1906" y="6438"/>
                </a:cubicBezTo>
                <a:cubicBezTo>
                  <a:pt x="5506" y="1038"/>
                  <a:pt x="9383" y="0"/>
                  <a:pt x="9383" y="0"/>
                </a:cubicBezTo>
                <a:cubicBezTo>
                  <a:pt x="9383" y="0"/>
                  <a:pt x="7998" y="1662"/>
                  <a:pt x="12706" y="3531"/>
                </a:cubicBezTo>
                <a:cubicBezTo>
                  <a:pt x="15475" y="4569"/>
                  <a:pt x="18521" y="8308"/>
                  <a:pt x="17690" y="11838"/>
                </a:cubicBezTo>
                <a:cubicBezTo>
                  <a:pt x="16583" y="15577"/>
                  <a:pt x="16306" y="16408"/>
                  <a:pt x="16306" y="16408"/>
                </a:cubicBezTo>
                <a:cubicBezTo>
                  <a:pt x="17967" y="14954"/>
                  <a:pt x="17967" y="14954"/>
                  <a:pt x="17967" y="14954"/>
                </a:cubicBezTo>
                <a:cubicBezTo>
                  <a:pt x="17967" y="14954"/>
                  <a:pt x="15198" y="19938"/>
                  <a:pt x="17136" y="21600"/>
                </a:cubicBezTo>
                <a:cubicBezTo>
                  <a:pt x="16029" y="20977"/>
                  <a:pt x="15198" y="20354"/>
                  <a:pt x="14090" y="19731"/>
                </a:cubicBezTo>
                <a:cubicBezTo>
                  <a:pt x="8275" y="15785"/>
                  <a:pt x="5506" y="10592"/>
                  <a:pt x="6059" y="6231"/>
                </a:cubicBezTo>
                <a:cubicBezTo>
                  <a:pt x="4398" y="10385"/>
                  <a:pt x="4952" y="15992"/>
                  <a:pt x="12706" y="21600"/>
                </a:cubicBezTo>
                <a:cubicBezTo>
                  <a:pt x="10213" y="21600"/>
                  <a:pt x="5506" y="20977"/>
                  <a:pt x="2183" y="17654"/>
                </a:cubicBezTo>
                <a:lnTo>
                  <a:pt x="3290" y="17654"/>
                </a:lnTo>
                <a:close/>
              </a:path>
            </a:pathLst>
          </a:custGeom>
          <a:solidFill>
            <a:schemeClr val="accent1"/>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0" name="Shape 1180">
            <a:extLst>
              <a:ext uri="{FF2B5EF4-FFF2-40B4-BE49-F238E27FC236}">
                <a16:creationId xmlns:a16="http://schemas.microsoft.com/office/drawing/2014/main" xmlns="" id="{B203CB3F-C4AE-4452-A59F-E03016144133}"/>
              </a:ext>
            </a:extLst>
          </p:cNvPr>
          <p:cNvSpPr/>
          <p:nvPr/>
        </p:nvSpPr>
        <p:spPr>
          <a:xfrm>
            <a:off x="6692900" y="3973513"/>
            <a:ext cx="501650" cy="487362"/>
          </a:xfrm>
          <a:custGeom>
            <a:avLst/>
            <a:gdLst/>
            <a:ahLst/>
            <a:cxnLst>
              <a:cxn ang="0">
                <a:pos x="wd2" y="hd2"/>
              </a:cxn>
              <a:cxn ang="5400000">
                <a:pos x="wd2" y="hd2"/>
              </a:cxn>
              <a:cxn ang="10800000">
                <a:pos x="wd2" y="hd2"/>
              </a:cxn>
              <a:cxn ang="16200000">
                <a:pos x="wd2" y="hd2"/>
              </a:cxn>
            </a:cxnLst>
            <a:rect l="0" t="0" r="r" b="b"/>
            <a:pathLst>
              <a:path w="20660" h="21021" extrusionOk="0">
                <a:moveTo>
                  <a:pt x="1150" y="8401"/>
                </a:moveTo>
                <a:cubicBezTo>
                  <a:pt x="1150" y="8401"/>
                  <a:pt x="2079" y="1120"/>
                  <a:pt x="11137" y="149"/>
                </a:cubicBezTo>
                <a:cubicBezTo>
                  <a:pt x="17641" y="-579"/>
                  <a:pt x="20660" y="1605"/>
                  <a:pt x="20660" y="1605"/>
                </a:cubicBezTo>
                <a:cubicBezTo>
                  <a:pt x="20660" y="1605"/>
                  <a:pt x="18337" y="1605"/>
                  <a:pt x="18802" y="6217"/>
                </a:cubicBezTo>
                <a:cubicBezTo>
                  <a:pt x="19034" y="8886"/>
                  <a:pt x="16944" y="13497"/>
                  <a:pt x="12995" y="15196"/>
                </a:cubicBezTo>
                <a:cubicBezTo>
                  <a:pt x="9279" y="16652"/>
                  <a:pt x="8350" y="17138"/>
                  <a:pt x="8350" y="17138"/>
                </a:cubicBezTo>
                <a:cubicBezTo>
                  <a:pt x="10441" y="17381"/>
                  <a:pt x="10441" y="17381"/>
                  <a:pt x="10441" y="17381"/>
                </a:cubicBezTo>
                <a:cubicBezTo>
                  <a:pt x="10441" y="17381"/>
                  <a:pt x="4402" y="18351"/>
                  <a:pt x="3937" y="21021"/>
                </a:cubicBezTo>
                <a:cubicBezTo>
                  <a:pt x="3937" y="19808"/>
                  <a:pt x="3937" y="18594"/>
                  <a:pt x="4170" y="17381"/>
                </a:cubicBezTo>
                <a:cubicBezTo>
                  <a:pt x="5331" y="10828"/>
                  <a:pt x="8815" y="5488"/>
                  <a:pt x="12995" y="3061"/>
                </a:cubicBezTo>
                <a:cubicBezTo>
                  <a:pt x="8583" y="4518"/>
                  <a:pt x="3473" y="8401"/>
                  <a:pt x="1847" y="17866"/>
                </a:cubicBezTo>
                <a:cubicBezTo>
                  <a:pt x="686" y="15924"/>
                  <a:pt x="-940" y="12041"/>
                  <a:pt x="686" y="7430"/>
                </a:cubicBezTo>
                <a:lnTo>
                  <a:pt x="1150" y="8401"/>
                </a:lnTo>
                <a:close/>
              </a:path>
            </a:pathLst>
          </a:custGeom>
          <a:solidFill>
            <a:schemeClr val="accent5"/>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1" name="Shape 1181">
            <a:extLst>
              <a:ext uri="{FF2B5EF4-FFF2-40B4-BE49-F238E27FC236}">
                <a16:creationId xmlns:a16="http://schemas.microsoft.com/office/drawing/2014/main" xmlns="" id="{33D90C54-ABBB-44A5-95E7-8EB4D853565F}"/>
              </a:ext>
            </a:extLst>
          </p:cNvPr>
          <p:cNvSpPr/>
          <p:nvPr/>
        </p:nvSpPr>
        <p:spPr>
          <a:xfrm>
            <a:off x="6384868" y="2451893"/>
            <a:ext cx="428625" cy="550863"/>
          </a:xfrm>
          <a:custGeom>
            <a:avLst/>
            <a:gdLst/>
            <a:ahLst/>
            <a:cxnLst>
              <a:cxn ang="0">
                <a:pos x="wd2" y="hd2"/>
              </a:cxn>
              <a:cxn ang="5400000">
                <a:pos x="wd2" y="hd2"/>
              </a:cxn>
              <a:cxn ang="10800000">
                <a:pos x="wd2" y="hd2"/>
              </a:cxn>
              <a:cxn ang="16200000">
                <a:pos x="wd2" y="hd2"/>
              </a:cxn>
            </a:cxnLst>
            <a:rect l="0" t="0" r="r" b="b"/>
            <a:pathLst>
              <a:path w="20797" h="20798" extrusionOk="0">
                <a:moveTo>
                  <a:pt x="838" y="10960"/>
                </a:moveTo>
                <a:cubicBezTo>
                  <a:pt x="838" y="10960"/>
                  <a:pt x="-256" y="4545"/>
                  <a:pt x="9860" y="1337"/>
                </a:cubicBezTo>
                <a:cubicBezTo>
                  <a:pt x="16969" y="-802"/>
                  <a:pt x="20797" y="267"/>
                  <a:pt x="20797" y="267"/>
                </a:cubicBezTo>
                <a:cubicBezTo>
                  <a:pt x="20797" y="267"/>
                  <a:pt x="18063" y="695"/>
                  <a:pt x="20250" y="4545"/>
                </a:cubicBezTo>
                <a:cubicBezTo>
                  <a:pt x="21344" y="6683"/>
                  <a:pt x="20524" y="11388"/>
                  <a:pt x="16422" y="13527"/>
                </a:cubicBezTo>
                <a:cubicBezTo>
                  <a:pt x="12595" y="15879"/>
                  <a:pt x="11501" y="16521"/>
                  <a:pt x="11501" y="16521"/>
                </a:cubicBezTo>
                <a:cubicBezTo>
                  <a:pt x="13962" y="16307"/>
                  <a:pt x="13962" y="16307"/>
                  <a:pt x="13962" y="16307"/>
                </a:cubicBezTo>
                <a:cubicBezTo>
                  <a:pt x="13962" y="16307"/>
                  <a:pt x="7673" y="18659"/>
                  <a:pt x="7947" y="20798"/>
                </a:cubicBezTo>
                <a:cubicBezTo>
                  <a:pt x="7400" y="19943"/>
                  <a:pt x="7400" y="18873"/>
                  <a:pt x="7126" y="17804"/>
                </a:cubicBezTo>
                <a:cubicBezTo>
                  <a:pt x="6306" y="11816"/>
                  <a:pt x="8767" y="6469"/>
                  <a:pt x="12868" y="3475"/>
                </a:cubicBezTo>
                <a:cubicBezTo>
                  <a:pt x="7947" y="5828"/>
                  <a:pt x="3572" y="10319"/>
                  <a:pt x="4666" y="18659"/>
                </a:cubicBezTo>
                <a:cubicBezTo>
                  <a:pt x="2752" y="17376"/>
                  <a:pt x="-256" y="14382"/>
                  <a:pt x="17" y="10105"/>
                </a:cubicBezTo>
                <a:lnTo>
                  <a:pt x="838" y="10960"/>
                </a:lnTo>
                <a:close/>
              </a:path>
            </a:pathLst>
          </a:custGeom>
          <a:solidFill>
            <a:schemeClr val="accent1"/>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2" name="Shape 1182">
            <a:extLst>
              <a:ext uri="{FF2B5EF4-FFF2-40B4-BE49-F238E27FC236}">
                <a16:creationId xmlns:a16="http://schemas.microsoft.com/office/drawing/2014/main" xmlns="" id="{32256479-09F7-4ADC-8C56-AB90EC6EC2CA}"/>
              </a:ext>
            </a:extLst>
          </p:cNvPr>
          <p:cNvSpPr/>
          <p:nvPr/>
        </p:nvSpPr>
        <p:spPr>
          <a:xfrm>
            <a:off x="5529263" y="1860550"/>
            <a:ext cx="550862" cy="808038"/>
          </a:xfrm>
          <a:custGeom>
            <a:avLst/>
            <a:gdLst/>
            <a:ahLst/>
            <a:cxnLst>
              <a:cxn ang="0">
                <a:pos x="wd2" y="hd2"/>
              </a:cxn>
              <a:cxn ang="5400000">
                <a:pos x="wd2" y="hd2"/>
              </a:cxn>
              <a:cxn ang="10800000">
                <a:pos x="wd2" y="hd2"/>
              </a:cxn>
              <a:cxn ang="16200000">
                <a:pos x="wd2" y="hd2"/>
              </a:cxn>
            </a:cxnLst>
            <a:rect l="0" t="0" r="r" b="b"/>
            <a:pathLst>
              <a:path w="19065" h="21310" extrusionOk="0">
                <a:moveTo>
                  <a:pt x="1168" y="13117"/>
                </a:moveTo>
                <a:cubicBezTo>
                  <a:pt x="1168" y="13117"/>
                  <a:pt x="-1751" y="7158"/>
                  <a:pt x="7006" y="2838"/>
                </a:cubicBezTo>
                <a:cubicBezTo>
                  <a:pt x="13427" y="-290"/>
                  <a:pt x="17319" y="8"/>
                  <a:pt x="17319" y="8"/>
                </a:cubicBezTo>
                <a:cubicBezTo>
                  <a:pt x="17319" y="8"/>
                  <a:pt x="14984" y="1051"/>
                  <a:pt x="17903" y="4328"/>
                </a:cubicBezTo>
                <a:cubicBezTo>
                  <a:pt x="19460" y="6116"/>
                  <a:pt x="19849" y="10436"/>
                  <a:pt x="16541" y="13266"/>
                </a:cubicBezTo>
                <a:cubicBezTo>
                  <a:pt x="13427" y="15947"/>
                  <a:pt x="12649" y="16692"/>
                  <a:pt x="12649" y="16692"/>
                </a:cubicBezTo>
                <a:cubicBezTo>
                  <a:pt x="14984" y="16096"/>
                  <a:pt x="14984" y="16096"/>
                  <a:pt x="14984" y="16096"/>
                </a:cubicBezTo>
                <a:cubicBezTo>
                  <a:pt x="14984" y="16096"/>
                  <a:pt x="9535" y="19224"/>
                  <a:pt x="10119" y="21310"/>
                </a:cubicBezTo>
                <a:cubicBezTo>
                  <a:pt x="9730" y="20416"/>
                  <a:pt x="9146" y="19522"/>
                  <a:pt x="8757" y="18480"/>
                </a:cubicBezTo>
                <a:cubicBezTo>
                  <a:pt x="6422" y="13117"/>
                  <a:pt x="7395" y="7605"/>
                  <a:pt x="10508" y="4179"/>
                </a:cubicBezTo>
                <a:cubicBezTo>
                  <a:pt x="6617" y="7158"/>
                  <a:pt x="3503" y="12223"/>
                  <a:pt x="6422" y="19671"/>
                </a:cubicBezTo>
                <a:cubicBezTo>
                  <a:pt x="4476" y="18778"/>
                  <a:pt x="973" y="16543"/>
                  <a:pt x="0" y="12521"/>
                </a:cubicBezTo>
                <a:lnTo>
                  <a:pt x="1168" y="13117"/>
                </a:lnTo>
                <a:close/>
              </a:path>
            </a:pathLst>
          </a:custGeom>
          <a:solidFill>
            <a:schemeClr val="accent2"/>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3" name="Shape 1183">
            <a:extLst>
              <a:ext uri="{FF2B5EF4-FFF2-40B4-BE49-F238E27FC236}">
                <a16:creationId xmlns:a16="http://schemas.microsoft.com/office/drawing/2014/main" xmlns="" id="{823E64C4-88B5-4CA8-853D-572573D5597D}"/>
              </a:ext>
            </a:extLst>
          </p:cNvPr>
          <p:cNvSpPr/>
          <p:nvPr/>
        </p:nvSpPr>
        <p:spPr>
          <a:xfrm>
            <a:off x="4416425" y="2325688"/>
            <a:ext cx="581025" cy="514350"/>
          </a:xfrm>
          <a:custGeom>
            <a:avLst/>
            <a:gdLst/>
            <a:ahLst/>
            <a:cxnLst>
              <a:cxn ang="0">
                <a:pos x="wd2" y="hd2"/>
              </a:cxn>
              <a:cxn ang="5400000">
                <a:pos x="wd2" y="hd2"/>
              </a:cxn>
              <a:cxn ang="10800000">
                <a:pos x="wd2" y="hd2"/>
              </a:cxn>
              <a:cxn ang="16200000">
                <a:pos x="wd2" y="hd2"/>
              </a:cxn>
            </a:cxnLst>
            <a:rect l="0" t="0" r="r" b="b"/>
            <a:pathLst>
              <a:path w="19928" h="21218" extrusionOk="0">
                <a:moveTo>
                  <a:pt x="18404" y="18435"/>
                </a:moveTo>
                <a:cubicBezTo>
                  <a:pt x="18404" y="18435"/>
                  <a:pt x="21600" y="12605"/>
                  <a:pt x="18735" y="5979"/>
                </a:cubicBezTo>
                <a:cubicBezTo>
                  <a:pt x="18404" y="7171"/>
                  <a:pt x="18404" y="7171"/>
                  <a:pt x="18404" y="7171"/>
                </a:cubicBezTo>
                <a:cubicBezTo>
                  <a:pt x="18404" y="7171"/>
                  <a:pt x="16751" y="-382"/>
                  <a:pt x="8265" y="16"/>
                </a:cubicBezTo>
                <a:cubicBezTo>
                  <a:pt x="2314" y="413"/>
                  <a:pt x="0" y="3063"/>
                  <a:pt x="0" y="3063"/>
                </a:cubicBezTo>
                <a:cubicBezTo>
                  <a:pt x="0" y="3063"/>
                  <a:pt x="2094" y="2666"/>
                  <a:pt x="2204" y="7569"/>
                </a:cubicBezTo>
                <a:cubicBezTo>
                  <a:pt x="2314" y="10352"/>
                  <a:pt x="4739" y="14990"/>
                  <a:pt x="8486" y="16050"/>
                </a:cubicBezTo>
                <a:cubicBezTo>
                  <a:pt x="12233" y="16978"/>
                  <a:pt x="13114" y="17375"/>
                  <a:pt x="13114" y="17375"/>
                </a:cubicBezTo>
                <a:cubicBezTo>
                  <a:pt x="11241" y="18038"/>
                  <a:pt x="11241" y="18038"/>
                  <a:pt x="11241" y="18038"/>
                </a:cubicBezTo>
                <a:cubicBezTo>
                  <a:pt x="11241" y="18038"/>
                  <a:pt x="17522" y="18170"/>
                  <a:pt x="17743" y="21218"/>
                </a:cubicBezTo>
                <a:cubicBezTo>
                  <a:pt x="17743" y="21218"/>
                  <a:pt x="17302" y="7039"/>
                  <a:pt x="8927" y="4256"/>
                </a:cubicBezTo>
                <a:cubicBezTo>
                  <a:pt x="8927" y="4256"/>
                  <a:pt x="16861" y="5581"/>
                  <a:pt x="18404" y="18435"/>
                </a:cubicBezTo>
                <a:close/>
              </a:path>
            </a:pathLst>
          </a:custGeom>
          <a:solidFill>
            <a:schemeClr val="accent4"/>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4" name="Shape 1184">
            <a:extLst>
              <a:ext uri="{FF2B5EF4-FFF2-40B4-BE49-F238E27FC236}">
                <a16:creationId xmlns:a16="http://schemas.microsoft.com/office/drawing/2014/main" xmlns="" id="{1E34D779-11FD-47D9-98A5-0D4AD1E96F14}"/>
              </a:ext>
            </a:extLst>
          </p:cNvPr>
          <p:cNvSpPr/>
          <p:nvPr/>
        </p:nvSpPr>
        <p:spPr>
          <a:xfrm rot="1801016" flipH="1">
            <a:off x="5694363" y="3892550"/>
            <a:ext cx="808037" cy="485775"/>
          </a:xfrm>
          <a:custGeom>
            <a:avLst/>
            <a:gdLst/>
            <a:ahLst/>
            <a:cxnLst>
              <a:cxn ang="0">
                <a:pos x="wd2" y="hd2"/>
              </a:cxn>
              <a:cxn ang="5400000">
                <a:pos x="wd2" y="hd2"/>
              </a:cxn>
              <a:cxn ang="10800000">
                <a:pos x="wd2" y="hd2"/>
              </a:cxn>
              <a:cxn ang="16200000">
                <a:pos x="wd2" y="hd2"/>
              </a:cxn>
            </a:cxnLst>
            <a:rect l="0" t="0" r="r" b="b"/>
            <a:pathLst>
              <a:path w="21600" h="17268" extrusionOk="0">
                <a:moveTo>
                  <a:pt x="790" y="10940"/>
                </a:moveTo>
                <a:cubicBezTo>
                  <a:pt x="790" y="10940"/>
                  <a:pt x="1229" y="3701"/>
                  <a:pt x="6410" y="431"/>
                </a:cubicBezTo>
                <a:cubicBezTo>
                  <a:pt x="6059" y="1716"/>
                  <a:pt x="6059" y="1716"/>
                  <a:pt x="6059" y="1716"/>
                </a:cubicBezTo>
                <a:cubicBezTo>
                  <a:pt x="6059" y="1716"/>
                  <a:pt x="10888" y="-3188"/>
                  <a:pt x="16859" y="3584"/>
                </a:cubicBezTo>
                <a:cubicBezTo>
                  <a:pt x="21161" y="8371"/>
                  <a:pt x="21600" y="12341"/>
                  <a:pt x="21600" y="12341"/>
                </a:cubicBezTo>
                <a:cubicBezTo>
                  <a:pt x="21600" y="12341"/>
                  <a:pt x="20195" y="10356"/>
                  <a:pt x="17824" y="14326"/>
                </a:cubicBezTo>
                <a:cubicBezTo>
                  <a:pt x="16420" y="16544"/>
                  <a:pt x="12468" y="18412"/>
                  <a:pt x="9220" y="16427"/>
                </a:cubicBezTo>
                <a:cubicBezTo>
                  <a:pt x="5971" y="14442"/>
                  <a:pt x="5180" y="13975"/>
                  <a:pt x="5180" y="13975"/>
                </a:cubicBezTo>
                <a:cubicBezTo>
                  <a:pt x="6234" y="15960"/>
                  <a:pt x="6234" y="15960"/>
                  <a:pt x="6234" y="15960"/>
                </a:cubicBezTo>
                <a:cubicBezTo>
                  <a:pt x="6234" y="15960"/>
                  <a:pt x="1493" y="11290"/>
                  <a:pt x="0" y="13742"/>
                </a:cubicBezTo>
                <a:cubicBezTo>
                  <a:pt x="0" y="13742"/>
                  <a:pt x="6937" y="2533"/>
                  <a:pt x="14488" y="6503"/>
                </a:cubicBezTo>
                <a:cubicBezTo>
                  <a:pt x="14488" y="6503"/>
                  <a:pt x="7990" y="1599"/>
                  <a:pt x="790" y="10940"/>
                </a:cubicBezTo>
                <a:close/>
              </a:path>
            </a:pathLst>
          </a:custGeom>
          <a:solidFill>
            <a:schemeClr val="accent4"/>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6" name="Shape 1186">
            <a:extLst>
              <a:ext uri="{FF2B5EF4-FFF2-40B4-BE49-F238E27FC236}">
                <a16:creationId xmlns:a16="http://schemas.microsoft.com/office/drawing/2014/main" xmlns="" id="{7E387994-6229-4D1B-814F-E2CC31AF9C1F}"/>
              </a:ext>
            </a:extLst>
          </p:cNvPr>
          <p:cNvSpPr/>
          <p:nvPr/>
        </p:nvSpPr>
        <p:spPr bwMode="auto">
          <a:xfrm>
            <a:off x="5724526" y="5985946"/>
            <a:ext cx="776287" cy="46038"/>
          </a:xfrm>
          <a:prstGeom prst="rect">
            <a:avLst/>
          </a:prstGeom>
          <a:solidFill>
            <a:schemeClr val="accent5"/>
          </a:solidFill>
          <a:ln w="12700" cap="flat">
            <a:noFill/>
            <a:miter lim="400000"/>
          </a:ln>
          <a:effectLst/>
        </p:spPr>
        <p:txBody>
          <a:bodyPr lIns="22860" tIns="22860" rIns="22860" bIns="22860" anchor="ctr"/>
          <a:lstStyle/>
          <a:p>
            <a:pPr marL="0" marR="0" lvl="0" indent="0" algn="ctr" defTabSz="914217" rtl="0" eaLnBrk="1" fontAlgn="auto" latinLnBrk="0" hangingPunct="0">
              <a:lnSpc>
                <a:spcPct val="100000"/>
              </a:lnSpc>
              <a:spcBef>
                <a:spcPts val="0"/>
              </a:spcBef>
              <a:spcAft>
                <a:spcPts val="0"/>
              </a:spcAft>
              <a:buClrTx/>
              <a:buSzTx/>
              <a:buFontTx/>
              <a:buNone/>
              <a:tabLst/>
              <a:defRPr>
                <a:solidFill>
                  <a:srgbClr val="9BBB5C"/>
                </a:solidFill>
              </a:defRPr>
            </a:pPr>
            <a:endParaRPr kumimoji="0" b="0" i="0" u="none" strike="noStrike" kern="0" cap="none" spc="0" normalizeH="0" baseline="0" noProof="0">
              <a:ln>
                <a:noFill/>
              </a:ln>
              <a:solidFill>
                <a:srgbClr val="9BBB5C"/>
              </a:solidFill>
              <a:effectLst/>
              <a:uLnTx/>
              <a:uFillTx/>
              <a:latin typeface="Arial" panose="020B0604020202020204" pitchFamily="34" charset="0"/>
              <a:cs typeface="Arial" panose="020B0604020202020204" pitchFamily="34" charset="0"/>
              <a:sym typeface="Helvetica"/>
            </a:endParaRPr>
          </a:p>
        </p:txBody>
      </p:sp>
      <p:sp>
        <p:nvSpPr>
          <p:cNvPr id="48" name="TextBox 47">
            <a:extLst>
              <a:ext uri="{FF2B5EF4-FFF2-40B4-BE49-F238E27FC236}">
                <a16:creationId xmlns:a16="http://schemas.microsoft.com/office/drawing/2014/main" xmlns="" id="{2C8267FB-9F78-492B-840B-7B992A5AD0E1}"/>
              </a:ext>
            </a:extLst>
          </p:cNvPr>
          <p:cNvSpPr txBox="1"/>
          <p:nvPr/>
        </p:nvSpPr>
        <p:spPr>
          <a:xfrm>
            <a:off x="2900966" y="224468"/>
            <a:ext cx="6513514" cy="461665"/>
          </a:xfrm>
          <a:prstGeom prst="rect">
            <a:avLst/>
          </a:prstGeom>
          <a:noFill/>
          <a:ln>
            <a:solidFill>
              <a:schemeClr val="tx1"/>
            </a:solidFill>
          </a:ln>
        </p:spPr>
        <p:txBody>
          <a:bodyPr wrap="square">
            <a:spAutoFit/>
          </a:bodyPr>
          <a:lstStyle/>
          <a:p>
            <a:pPr algn="ctr"/>
            <a:r>
              <a:rPr lang="en-US" sz="2400" b="1" i="0" dirty="0">
                <a:solidFill>
                  <a:srgbClr val="663300"/>
                </a:solidFill>
                <a:effectLst/>
                <a:latin typeface="Arial" panose="020B0604020202020204" pitchFamily="34" charset="0"/>
                <a:cs typeface="Arial" panose="020B0604020202020204" pitchFamily="34" charset="0"/>
              </a:rPr>
              <a:t>4.3.1.</a:t>
            </a:r>
            <a:r>
              <a:rPr lang="vi-VN" sz="2400" b="1" i="0" dirty="0">
                <a:solidFill>
                  <a:srgbClr val="663300"/>
                </a:solidFill>
                <a:effectLst/>
                <a:latin typeface="Arial" panose="020B0604020202020204" pitchFamily="34" charset="0"/>
                <a:cs typeface="Arial" panose="020B0604020202020204" pitchFamily="34" charset="0"/>
              </a:rPr>
              <a:t>3</a:t>
            </a:r>
            <a:r>
              <a:rPr lang="en-US" sz="2400" b="1" i="0" dirty="0">
                <a:solidFill>
                  <a:srgbClr val="663300"/>
                </a:solidFill>
                <a:effectLst/>
                <a:latin typeface="Arial" panose="020B0604020202020204" pitchFamily="34" charset="0"/>
                <a:cs typeface="Arial" panose="020B0604020202020204" pitchFamily="34" charset="0"/>
              </a:rPr>
              <a:t>. </a:t>
            </a:r>
            <a:r>
              <a:rPr lang="vi-VN" sz="2400" b="1" i="0" dirty="0">
                <a:solidFill>
                  <a:srgbClr val="663300"/>
                </a:solidFill>
                <a:effectLst/>
                <a:latin typeface="Arial" panose="020B0604020202020204" pitchFamily="34" charset="0"/>
                <a:cs typeface="Arial" panose="020B0604020202020204" pitchFamily="34" charset="0"/>
              </a:rPr>
              <a:t>Biểu hiện mới của xuất khẩu tư bản</a:t>
            </a:r>
          </a:p>
        </p:txBody>
      </p:sp>
      <p:sp>
        <p:nvSpPr>
          <p:cNvPr id="50" name="TextBox 49">
            <a:extLst>
              <a:ext uri="{FF2B5EF4-FFF2-40B4-BE49-F238E27FC236}">
                <a16:creationId xmlns:a16="http://schemas.microsoft.com/office/drawing/2014/main" xmlns="" id="{05AA4F6D-8052-4AA2-B730-2ED5E28A9594}"/>
              </a:ext>
            </a:extLst>
          </p:cNvPr>
          <p:cNvSpPr txBox="1"/>
          <p:nvPr/>
        </p:nvSpPr>
        <p:spPr>
          <a:xfrm>
            <a:off x="477448" y="2038669"/>
            <a:ext cx="3835885" cy="646331"/>
          </a:xfrm>
          <a:prstGeom prst="rect">
            <a:avLst/>
          </a:prstGeom>
          <a:noFill/>
        </p:spPr>
        <p:txBody>
          <a:bodyPr wrap="square">
            <a:spAutoFit/>
          </a:bodyPr>
          <a:lstStyle/>
          <a:p>
            <a:pPr marL="285750" indent="-285750">
              <a:buFont typeface="Wingdings" panose="05000000000000000000" pitchFamily="2" charset="2"/>
              <a:buChar char="ü"/>
            </a:pPr>
            <a:r>
              <a:rPr lang="en-US" dirty="0">
                <a:solidFill>
                  <a:srgbClr val="660066"/>
                </a:solidFill>
                <a:latin typeface="Arial" panose="020B0604020202020204" pitchFamily="34" charset="0"/>
                <a:cs typeface="Arial" panose="020B0604020202020204" pitchFamily="34" charset="0"/>
              </a:rPr>
              <a:t>T</a:t>
            </a:r>
            <a:r>
              <a:rPr lang="vi-VN" b="0" i="0" dirty="0">
                <a:solidFill>
                  <a:srgbClr val="660066"/>
                </a:solidFill>
                <a:effectLst/>
                <a:latin typeface="Arial" panose="020B0604020202020204" pitchFamily="34" charset="0"/>
                <a:cs typeface="Arial" panose="020B0604020202020204" pitchFamily="34" charset="0"/>
              </a:rPr>
              <a:t>rước kia</a:t>
            </a:r>
            <a:r>
              <a:rPr lang="en-US" b="0" i="0" dirty="0">
                <a:solidFill>
                  <a:srgbClr val="660066"/>
                </a:solidFill>
                <a:effectLst/>
                <a:latin typeface="Arial" panose="020B0604020202020204" pitchFamily="34" charset="0"/>
                <a:cs typeface="Arial" panose="020B0604020202020204" pitchFamily="34" charset="0"/>
              </a:rPr>
              <a:t>: </a:t>
            </a:r>
            <a:r>
              <a:rPr lang="vi-VN" b="0" i="0" dirty="0">
                <a:solidFill>
                  <a:srgbClr val="660066"/>
                </a:solidFill>
                <a:effectLst/>
                <a:latin typeface="Arial" panose="020B0604020202020204" pitchFamily="34" charset="0"/>
                <a:cs typeface="Arial" panose="020B0604020202020204" pitchFamily="34" charset="0"/>
              </a:rPr>
              <a:t>xuất khẩu sang các nước kém phát triển.</a:t>
            </a:r>
            <a:endParaRPr lang="en-US" dirty="0">
              <a:solidFill>
                <a:srgbClr val="660066"/>
              </a:solidFill>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xmlns="" id="{2CB3B222-8A77-4479-AD57-2674602A0D58}"/>
              </a:ext>
            </a:extLst>
          </p:cNvPr>
          <p:cNvSpPr txBox="1"/>
          <p:nvPr/>
        </p:nvSpPr>
        <p:spPr>
          <a:xfrm>
            <a:off x="413652" y="2717861"/>
            <a:ext cx="3890888" cy="646331"/>
          </a:xfrm>
          <a:prstGeom prst="rect">
            <a:avLst/>
          </a:prstGeom>
          <a:noFill/>
        </p:spPr>
        <p:txBody>
          <a:bodyPr wrap="square">
            <a:spAutoFit/>
          </a:bodyPr>
          <a:lstStyle/>
          <a:p>
            <a:pPr marL="285750" indent="-285750">
              <a:buFont typeface="Wingdings" panose="05000000000000000000" pitchFamily="2" charset="2"/>
              <a:buChar char="ü"/>
            </a:pPr>
            <a:r>
              <a:rPr lang="vi-VN" b="0" i="0" dirty="0">
                <a:solidFill>
                  <a:srgbClr val="010101"/>
                </a:solidFill>
                <a:effectLst/>
                <a:latin typeface="Arial" panose="020B0604020202020204" pitchFamily="34" charset="0"/>
                <a:cs typeface="Arial" panose="020B0604020202020204" pitchFamily="34" charset="0"/>
              </a:rPr>
              <a:t> </a:t>
            </a:r>
            <a:r>
              <a:rPr lang="en-US" b="0" i="0" dirty="0">
                <a:solidFill>
                  <a:srgbClr val="0033CC"/>
                </a:solidFill>
                <a:effectLst/>
                <a:latin typeface="Arial" panose="020B0604020202020204" pitchFamily="34" charset="0"/>
                <a:cs typeface="Arial" panose="020B0604020202020204" pitchFamily="34" charset="0"/>
              </a:rPr>
              <a:t>Nay: </a:t>
            </a:r>
            <a:r>
              <a:rPr lang="vi-VN" b="0" i="0" dirty="0">
                <a:solidFill>
                  <a:srgbClr val="0033CC"/>
                </a:solidFill>
                <a:effectLst/>
                <a:latin typeface="Arial" panose="020B0604020202020204" pitchFamily="34" charset="0"/>
                <a:cs typeface="Arial" panose="020B0604020202020204" pitchFamily="34" charset="0"/>
              </a:rPr>
              <a:t>xuất khẩu sang các nước  phát triển.</a:t>
            </a:r>
            <a:endParaRPr lang="en-US" dirty="0">
              <a:solidFill>
                <a:srgbClr val="0033CC"/>
              </a:solidFill>
              <a:latin typeface="Arial" panose="020B0604020202020204" pitchFamily="34" charset="0"/>
              <a:cs typeface="Arial" panose="020B0604020202020204" pitchFamily="34" charset="0"/>
            </a:endParaRPr>
          </a:p>
        </p:txBody>
      </p:sp>
      <p:sp>
        <p:nvSpPr>
          <p:cNvPr id="52" name="TextBox 51">
            <a:extLst>
              <a:ext uri="{FF2B5EF4-FFF2-40B4-BE49-F238E27FC236}">
                <a16:creationId xmlns:a16="http://schemas.microsoft.com/office/drawing/2014/main" xmlns="" id="{9E46E3D0-6AF7-4A4E-97A8-3A0246E9877D}"/>
              </a:ext>
            </a:extLst>
          </p:cNvPr>
          <p:cNvSpPr txBox="1"/>
          <p:nvPr/>
        </p:nvSpPr>
        <p:spPr>
          <a:xfrm>
            <a:off x="413652" y="4436949"/>
            <a:ext cx="4933414" cy="1477328"/>
          </a:xfrm>
          <a:prstGeom prst="rect">
            <a:avLst/>
          </a:prstGeom>
          <a:noFill/>
        </p:spPr>
        <p:txBody>
          <a:bodyPr wrap="square">
            <a:spAutoFit/>
          </a:bodyPr>
          <a:lstStyle/>
          <a:p>
            <a:pPr marL="285750" indent="-285750">
              <a:buFont typeface="Wingdings" panose="05000000000000000000" pitchFamily="2" charset="2"/>
              <a:buChar char="ü"/>
            </a:pPr>
            <a:r>
              <a:rPr lang="en-US" dirty="0">
                <a:solidFill>
                  <a:srgbClr val="008000"/>
                </a:solidFill>
                <a:latin typeface="Arial" panose="020B0604020202020204" pitchFamily="34" charset="0"/>
                <a:cs typeface="Arial" panose="020B0604020202020204" pitchFamily="34" charset="0"/>
              </a:rPr>
              <a:t>C</a:t>
            </a:r>
            <a:r>
              <a:rPr lang="vi-VN" b="0" i="0" dirty="0">
                <a:solidFill>
                  <a:srgbClr val="008000"/>
                </a:solidFill>
                <a:effectLst/>
                <a:latin typeface="Arial" panose="020B0604020202020204" pitchFamily="34" charset="0"/>
                <a:cs typeface="Arial" panose="020B0604020202020204" pitchFamily="34" charset="0"/>
              </a:rPr>
              <a:t>hủ thể xuất khẩu tư bản</a:t>
            </a:r>
            <a:r>
              <a:rPr lang="en-US" b="0" i="0" dirty="0">
                <a:solidFill>
                  <a:srgbClr val="008000"/>
                </a:solidFill>
                <a:effectLst/>
                <a:latin typeface="Arial" panose="020B0604020202020204" pitchFamily="34" charset="0"/>
                <a:cs typeface="Arial" panose="020B0604020202020204" pitchFamily="34" charset="0"/>
              </a:rPr>
              <a:t>: </a:t>
            </a:r>
            <a:r>
              <a:rPr lang="vi-VN" b="0" i="0" dirty="0">
                <a:solidFill>
                  <a:srgbClr val="008000"/>
                </a:solidFill>
                <a:effectLst/>
                <a:latin typeface="Arial" panose="020B0604020202020204" pitchFamily="34" charset="0"/>
                <a:cs typeface="Arial" panose="020B0604020202020204" pitchFamily="34" charset="0"/>
              </a:rPr>
              <a:t>Các công ty xuyên quốc gia (đầu tư trực tiếp nước ngoài ).</a:t>
            </a:r>
          </a:p>
          <a:p>
            <a:pPr marL="285750" indent="-285750">
              <a:buFont typeface="Wingdings" panose="05000000000000000000" pitchFamily="2" charset="2"/>
              <a:buChar char="ü"/>
            </a:pPr>
            <a:r>
              <a:rPr lang="vi-VN" b="0" i="0" dirty="0">
                <a:solidFill>
                  <a:srgbClr val="010101"/>
                </a:solidFill>
                <a:effectLst/>
                <a:latin typeface="Arial" panose="020B0604020202020204" pitchFamily="34" charset="0"/>
                <a:cs typeface="Arial" panose="020B0604020202020204" pitchFamily="34" charset="0"/>
              </a:rPr>
              <a:t> </a:t>
            </a:r>
            <a:r>
              <a:rPr lang="vi-VN" b="0" i="0" dirty="0">
                <a:solidFill>
                  <a:srgbClr val="663300"/>
                </a:solidFill>
                <a:effectLst/>
                <a:latin typeface="Arial" panose="020B0604020202020204" pitchFamily="34" charset="0"/>
                <a:cs typeface="Arial" panose="020B0604020202020204" pitchFamily="34" charset="0"/>
              </a:rPr>
              <a:t>Xuất hiện nhiều chủ thể xuất khẩu tư bản từ các nước đang phát triển.</a:t>
            </a:r>
            <a:endParaRPr lang="en-US" dirty="0">
              <a:solidFill>
                <a:srgbClr val="663300"/>
              </a:solidFill>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xmlns="" id="{83371DDA-BCAC-4FE6-8921-55513619F96A}"/>
              </a:ext>
            </a:extLst>
          </p:cNvPr>
          <p:cNvSpPr txBox="1"/>
          <p:nvPr/>
        </p:nvSpPr>
        <p:spPr>
          <a:xfrm>
            <a:off x="7164388" y="4395929"/>
            <a:ext cx="4869062" cy="923330"/>
          </a:xfrm>
          <a:prstGeom prst="rect">
            <a:avLst/>
          </a:prstGeom>
          <a:noFill/>
        </p:spPr>
        <p:txBody>
          <a:bodyPr wrap="square">
            <a:spAutoFit/>
          </a:bodyPr>
          <a:lstStyle/>
          <a:p>
            <a:pPr marL="285750" indent="-285750" algn="just">
              <a:buFont typeface="Wingdings" panose="05000000000000000000" pitchFamily="2" charset="2"/>
              <a:buChar char="ü"/>
            </a:pPr>
            <a:r>
              <a:rPr lang="vi-VN" dirty="0">
                <a:solidFill>
                  <a:srgbClr val="C00000"/>
                </a:solidFill>
                <a:latin typeface="Arial" panose="020B0604020202020204" pitchFamily="34" charset="0"/>
                <a:cs typeface="Arial" panose="020B0604020202020204" pitchFamily="34" charset="0"/>
              </a:rPr>
              <a:t>H</a:t>
            </a:r>
            <a:r>
              <a:rPr lang="vi-VN" b="0" i="0" dirty="0">
                <a:solidFill>
                  <a:srgbClr val="C00000"/>
                </a:solidFill>
                <a:effectLst/>
                <a:latin typeface="Arial" panose="020B0604020202020204" pitchFamily="34" charset="0"/>
                <a:cs typeface="Arial" panose="020B0604020202020204" pitchFamily="34" charset="0"/>
              </a:rPr>
              <a:t>ình thức xuất khẩu tư bản rất đa dạng, sự đan xen giữa xuất khẩu tư bản và xuất khẩu hàng hoá tăng lên. </a:t>
            </a:r>
            <a:endParaRPr lang="en-US" dirty="0">
              <a:solidFill>
                <a:srgbClr val="C00000"/>
              </a:solidFill>
              <a:latin typeface="Arial" panose="020B0604020202020204" pitchFamily="34" charset="0"/>
              <a:cs typeface="Arial" panose="020B0604020202020204" pitchFamily="34" charset="0"/>
            </a:endParaRPr>
          </a:p>
        </p:txBody>
      </p:sp>
      <p:sp>
        <p:nvSpPr>
          <p:cNvPr id="56" name="TextBox 55">
            <a:extLst>
              <a:ext uri="{FF2B5EF4-FFF2-40B4-BE49-F238E27FC236}">
                <a16:creationId xmlns:a16="http://schemas.microsoft.com/office/drawing/2014/main" xmlns="" id="{17131C19-E15C-46D3-AA2E-C57C7CD35C96}"/>
              </a:ext>
            </a:extLst>
          </p:cNvPr>
          <p:cNvSpPr txBox="1"/>
          <p:nvPr/>
        </p:nvSpPr>
        <p:spPr>
          <a:xfrm>
            <a:off x="7181821" y="5411485"/>
            <a:ext cx="4523502" cy="923330"/>
          </a:xfrm>
          <a:prstGeom prst="rect">
            <a:avLst/>
          </a:prstGeom>
          <a:noFill/>
        </p:spPr>
        <p:txBody>
          <a:bodyPr wrap="square">
            <a:spAutoFit/>
          </a:bodyPr>
          <a:lstStyle/>
          <a:p>
            <a:pPr marL="285750" indent="-285750">
              <a:buFont typeface="Wingdings" panose="05000000000000000000" pitchFamily="2" charset="2"/>
              <a:buChar char="ü"/>
            </a:pPr>
            <a:r>
              <a:rPr lang="vi-VN" dirty="0">
                <a:solidFill>
                  <a:srgbClr val="010101"/>
                </a:solidFill>
                <a:latin typeface="Arial" panose="020B0604020202020204" pitchFamily="34" charset="0"/>
                <a:cs typeface="Arial" panose="020B0604020202020204" pitchFamily="34" charset="0"/>
              </a:rPr>
              <a:t>S</a:t>
            </a:r>
            <a:r>
              <a:rPr lang="vi-VN" b="0" i="0" dirty="0">
                <a:solidFill>
                  <a:srgbClr val="010101"/>
                </a:solidFill>
                <a:effectLst/>
                <a:latin typeface="Arial" panose="020B0604020202020204" pitchFamily="34" charset="0"/>
                <a:cs typeface="Arial" panose="020B0604020202020204" pitchFamily="34" charset="0"/>
              </a:rPr>
              <a:t>ự kết hợp giữa xuất khẩu tư bản với các họp đồng buôn bán hàng hoá, dịch vụ, chất xám, ... không ngừng tăng lên.</a:t>
            </a:r>
            <a:endParaRPr lang="en-US" dirty="0">
              <a:latin typeface="Arial" panose="020B0604020202020204" pitchFamily="34" charset="0"/>
              <a:cs typeface="Arial" panose="020B0604020202020204" pitchFamily="34" charset="0"/>
            </a:endParaRPr>
          </a:p>
        </p:txBody>
      </p:sp>
      <p:sp>
        <p:nvSpPr>
          <p:cNvPr id="58" name="TextBox 57">
            <a:extLst>
              <a:ext uri="{FF2B5EF4-FFF2-40B4-BE49-F238E27FC236}">
                <a16:creationId xmlns:a16="http://schemas.microsoft.com/office/drawing/2014/main" xmlns="" id="{DDDDA19B-BCFE-4CA9-9139-255B7076D2CA}"/>
              </a:ext>
            </a:extLst>
          </p:cNvPr>
          <p:cNvSpPr txBox="1"/>
          <p:nvPr/>
        </p:nvSpPr>
        <p:spPr>
          <a:xfrm>
            <a:off x="7883583" y="1982698"/>
            <a:ext cx="4062426" cy="1200329"/>
          </a:xfrm>
          <a:prstGeom prst="rect">
            <a:avLst/>
          </a:prstGeom>
          <a:noFill/>
        </p:spPr>
        <p:txBody>
          <a:bodyPr wrap="square">
            <a:spAutoFit/>
          </a:bodyPr>
          <a:lstStyle/>
          <a:p>
            <a:pPr marL="285750" indent="-285750" algn="just">
              <a:buFont typeface="Wingdings" panose="05000000000000000000" pitchFamily="2" charset="2"/>
              <a:buChar char="ü"/>
            </a:pPr>
            <a:r>
              <a:rPr lang="vi-VN" dirty="0">
                <a:solidFill>
                  <a:srgbClr val="7030A0"/>
                </a:solidFill>
                <a:latin typeface="Arial" panose="020B0604020202020204" pitchFamily="34" charset="0"/>
                <a:cs typeface="Arial" panose="020B0604020202020204" pitchFamily="34" charset="0"/>
              </a:rPr>
              <a:t>S</a:t>
            </a:r>
            <a:r>
              <a:rPr lang="vi-VN" b="0" i="0" dirty="0">
                <a:solidFill>
                  <a:srgbClr val="7030A0"/>
                </a:solidFill>
                <a:effectLst/>
                <a:latin typeface="Arial" panose="020B0604020202020204" pitchFamily="34" charset="0"/>
                <a:cs typeface="Arial" panose="020B0604020202020204" pitchFamily="34" charset="0"/>
              </a:rPr>
              <a:t>ự áp đặt mang tính chất thực dân trong xuất khẩu tư bản đã được gỡ bỏ dần và nguyên tắc cùng có lợi trong đầu tư được đề cao.</a:t>
            </a:r>
            <a:endParaRPr lang="en-US"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368520"/>
      </p:ext>
    </p:extLst>
  </p:cSld>
  <p:clrMapOvr>
    <a:masterClrMapping/>
  </p:clrMapOvr>
  <p:transition spd="slow" advClick="0" advTm="3000">
    <p:push/>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85D97875-CAF9-465D-8720-264734638D44}"/>
              </a:ext>
            </a:extLst>
          </p:cNvPr>
          <p:cNvSpPr txBox="1"/>
          <p:nvPr/>
        </p:nvSpPr>
        <p:spPr>
          <a:xfrm>
            <a:off x="2771776" y="298308"/>
            <a:ext cx="7480599" cy="830997"/>
          </a:xfrm>
          <a:prstGeom prst="rect">
            <a:avLst/>
          </a:prstGeom>
          <a:noFill/>
          <a:ln>
            <a:solidFill>
              <a:schemeClr val="tx1"/>
            </a:solidFill>
          </a:ln>
        </p:spPr>
        <p:txBody>
          <a:bodyPr wrap="square">
            <a:spAutoFit/>
          </a:bodyPr>
          <a:lstStyle/>
          <a:p>
            <a:pPr algn="ctr"/>
            <a:r>
              <a:rPr lang="vi-VN" sz="2400" b="1" i="0" dirty="0">
                <a:solidFill>
                  <a:srgbClr val="FF0066"/>
                </a:solidFill>
                <a:effectLst/>
                <a:latin typeface="Arial" panose="020B0604020202020204" pitchFamily="34" charset="0"/>
                <a:cs typeface="Arial" panose="020B0604020202020204" pitchFamily="34" charset="0"/>
              </a:rPr>
              <a:t>4.3.1.4. Biểu hiện mới của sự phân chia thị trường thế giới giữa các liên minh độc quyền</a:t>
            </a:r>
          </a:p>
        </p:txBody>
      </p:sp>
      <p:sp>
        <p:nvSpPr>
          <p:cNvPr id="11" name="TextBox 10">
            <a:extLst>
              <a:ext uri="{FF2B5EF4-FFF2-40B4-BE49-F238E27FC236}">
                <a16:creationId xmlns:a16="http://schemas.microsoft.com/office/drawing/2014/main" xmlns="" id="{BD917E05-6F98-4D4D-AE0C-4308573043D0}"/>
              </a:ext>
            </a:extLst>
          </p:cNvPr>
          <p:cNvSpPr txBox="1"/>
          <p:nvPr/>
        </p:nvSpPr>
        <p:spPr>
          <a:xfrm>
            <a:off x="3784114" y="2319958"/>
            <a:ext cx="6893718" cy="430887"/>
          </a:xfrm>
          <a:prstGeom prst="rect">
            <a:avLst/>
          </a:prstGeom>
          <a:noFill/>
        </p:spPr>
        <p:txBody>
          <a:bodyPr wrap="square">
            <a:spAutoFit/>
          </a:bodyPr>
          <a:lstStyle/>
          <a:p>
            <a:pPr marL="342900" indent="-342900">
              <a:buFont typeface="Wingdings" panose="05000000000000000000" pitchFamily="2" charset="2"/>
              <a:buChar char="ü"/>
            </a:pPr>
            <a:r>
              <a:rPr lang="vi-VN" sz="2200" dirty="0">
                <a:solidFill>
                  <a:srgbClr val="CC0066"/>
                </a:solidFill>
                <a:latin typeface="Arial" panose="020B0604020202020204" pitchFamily="34" charset="0"/>
                <a:cs typeface="Arial" panose="020B0604020202020204" pitchFamily="34" charset="0"/>
              </a:rPr>
              <a:t>H</a:t>
            </a:r>
            <a:r>
              <a:rPr lang="vi-VN" sz="2200" b="0" i="0" dirty="0">
                <a:solidFill>
                  <a:srgbClr val="CC0066"/>
                </a:solidFill>
                <a:effectLst/>
                <a:latin typeface="Arial" panose="020B0604020202020204" pitchFamily="34" charset="0"/>
                <a:cs typeface="Arial" panose="020B0604020202020204" pitchFamily="34" charset="0"/>
              </a:rPr>
              <a:t>ình thành chủ nghĩa tư bản độc quyền quốc tế.</a:t>
            </a:r>
            <a:endParaRPr lang="en-US" sz="2200" dirty="0">
              <a:solidFill>
                <a:srgbClr val="CC0066"/>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xmlns="" id="{8504A93C-54FE-459C-855D-CF5C371DE991}"/>
              </a:ext>
            </a:extLst>
          </p:cNvPr>
          <p:cNvSpPr txBox="1"/>
          <p:nvPr/>
        </p:nvSpPr>
        <p:spPr>
          <a:xfrm>
            <a:off x="3784114" y="2925036"/>
            <a:ext cx="6093618" cy="430887"/>
          </a:xfrm>
          <a:prstGeom prst="rect">
            <a:avLst/>
          </a:prstGeom>
          <a:noFill/>
        </p:spPr>
        <p:txBody>
          <a:bodyPr wrap="square">
            <a:spAutoFit/>
          </a:bodyPr>
          <a:lstStyle/>
          <a:p>
            <a:pPr marL="342900" indent="-342900">
              <a:buFont typeface="Wingdings" panose="05000000000000000000" pitchFamily="2" charset="2"/>
              <a:buChar char="ü"/>
            </a:pPr>
            <a:r>
              <a:rPr lang="en-US" sz="2200" b="0" i="0" dirty="0">
                <a:solidFill>
                  <a:srgbClr val="010101"/>
                </a:solidFill>
                <a:effectLst/>
                <a:latin typeface="Muli"/>
              </a:rPr>
              <a:t> </a:t>
            </a:r>
            <a:r>
              <a:rPr lang="vi-VN" sz="2200" dirty="0">
                <a:solidFill>
                  <a:srgbClr val="660066"/>
                </a:solidFill>
                <a:latin typeface="Arial" panose="020B0604020202020204" pitchFamily="34" charset="0"/>
                <a:cs typeface="Arial" panose="020B0604020202020204" pitchFamily="34" charset="0"/>
              </a:rPr>
              <a:t>H</a:t>
            </a:r>
            <a:r>
              <a:rPr lang="en-US" sz="2200" b="0" i="0" dirty="0" err="1">
                <a:solidFill>
                  <a:srgbClr val="660066"/>
                </a:solidFill>
                <a:effectLst/>
                <a:latin typeface="Arial" panose="020B0604020202020204" pitchFamily="34" charset="0"/>
                <a:cs typeface="Arial" panose="020B0604020202020204" pitchFamily="34" charset="0"/>
              </a:rPr>
              <a:t>ình</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thành</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nhiều</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liên</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minh</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kinh</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tế</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khu</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vực</a:t>
            </a:r>
            <a:r>
              <a:rPr lang="vi-VN" sz="2200" b="0" i="0" dirty="0">
                <a:solidFill>
                  <a:srgbClr val="660066"/>
                </a:solidFill>
                <a:effectLst/>
                <a:latin typeface="Arial" panose="020B0604020202020204" pitchFamily="34" charset="0"/>
                <a:cs typeface="Arial" panose="020B0604020202020204" pitchFamily="34" charset="0"/>
              </a:rPr>
              <a:t>.</a:t>
            </a:r>
            <a:r>
              <a:rPr lang="en-US" sz="2200" b="0" i="0" dirty="0">
                <a:solidFill>
                  <a:srgbClr val="660066"/>
                </a:solidFill>
                <a:effectLst/>
                <a:latin typeface="Arial" panose="020B0604020202020204" pitchFamily="34" charset="0"/>
                <a:cs typeface="Arial" panose="020B0604020202020204" pitchFamily="34" charset="0"/>
              </a:rPr>
              <a:t> </a:t>
            </a:r>
            <a:endParaRPr lang="en-US" sz="2200" dirty="0">
              <a:solidFill>
                <a:srgbClr val="660066"/>
              </a:solidFill>
              <a:latin typeface="Arial" panose="020B0604020202020204" pitchFamily="34" charset="0"/>
              <a:cs typeface="Arial" panose="020B0604020202020204" pitchFamily="34" charset="0"/>
            </a:endParaRPr>
          </a:p>
        </p:txBody>
      </p:sp>
      <p:pic>
        <p:nvPicPr>
          <p:cNvPr id="55298" name="Picture 2" descr="LIÊN MINH CHÂU ÂU LÀ GÌ?">
            <a:extLst>
              <a:ext uri="{FF2B5EF4-FFF2-40B4-BE49-F238E27FC236}">
                <a16:creationId xmlns:a16="http://schemas.microsoft.com/office/drawing/2014/main" xmlns="" id="{711A1150-0CCA-4EF6-B20D-27302DF68C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6193" y="3658675"/>
            <a:ext cx="3672349" cy="2570198"/>
          </a:xfrm>
          <a:prstGeom prst="rect">
            <a:avLst/>
          </a:prstGeom>
          <a:noFill/>
          <a:extLst>
            <a:ext uri="{909E8E84-426E-40DD-AFC4-6F175D3DCCD1}">
              <a14:hiddenFill xmlns:a14="http://schemas.microsoft.com/office/drawing/2010/main">
                <a:solidFill>
                  <a:srgbClr val="FFFFFF"/>
                </a:solidFill>
              </a14:hiddenFill>
            </a:ext>
          </a:extLst>
        </p:spPr>
      </p:pic>
      <p:pic>
        <p:nvPicPr>
          <p:cNvPr id="55300" name="Picture 4" descr="Sự hình thành của đồng tiền chung Châu Âu EURO - Tiền Lì Xì Tết 2021 - Tiền  Hình Con Trâu">
            <a:extLst>
              <a:ext uri="{FF2B5EF4-FFF2-40B4-BE49-F238E27FC236}">
                <a16:creationId xmlns:a16="http://schemas.microsoft.com/office/drawing/2014/main" xmlns="" id="{40639252-2F65-477A-93AC-B21F4D96B5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0453" y="3658675"/>
            <a:ext cx="2718238" cy="257019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xmlns="" id="{920D1D45-3930-42E3-9FC3-DF29714A3757}"/>
              </a:ext>
            </a:extLst>
          </p:cNvPr>
          <p:cNvSpPr txBox="1"/>
          <p:nvPr/>
        </p:nvSpPr>
        <p:spPr>
          <a:xfrm>
            <a:off x="1574389" y="1432057"/>
            <a:ext cx="9309921" cy="769441"/>
          </a:xfrm>
          <a:prstGeom prst="rect">
            <a:avLst/>
          </a:prstGeom>
          <a:noFill/>
        </p:spPr>
        <p:txBody>
          <a:bodyPr wrap="square">
            <a:spAutoFit/>
          </a:bodyPr>
          <a:lstStyle/>
          <a:p>
            <a:pPr algn="ctr"/>
            <a:r>
              <a:rPr lang="vi-VN" sz="2200" dirty="0">
                <a:solidFill>
                  <a:srgbClr val="002060"/>
                </a:solidFill>
                <a:latin typeface="Arial" panose="020B0604020202020204" pitchFamily="34" charset="0"/>
                <a:cs typeface="Arial" panose="020B0604020202020204" pitchFamily="34" charset="0"/>
              </a:rPr>
              <a:t>X</a:t>
            </a:r>
            <a:r>
              <a:rPr lang="vi-VN" sz="2200" b="0" i="0" dirty="0">
                <a:solidFill>
                  <a:srgbClr val="002060"/>
                </a:solidFill>
                <a:effectLst/>
                <a:latin typeface="Arial" panose="020B0604020202020204" pitchFamily="34" charset="0"/>
                <a:cs typeface="Arial" panose="020B0604020202020204" pitchFamily="34" charset="0"/>
              </a:rPr>
              <a:t>u hướng quốc tế hoá, toàn cầu hoá kinh tế ngày càng tăng bên cạnh xu hướng khu vực hoá nền kinh tế:</a:t>
            </a:r>
            <a:endParaRPr lang="en-US" sz="2200" dirty="0">
              <a:solidFill>
                <a:srgbClr val="002060"/>
              </a:solidFill>
              <a:latin typeface="Arial" panose="020B0604020202020204" pitchFamily="34" charset="0"/>
              <a:cs typeface="Arial" panose="020B0604020202020204" pitchFamily="34" charset="0"/>
            </a:endParaRPr>
          </a:p>
        </p:txBody>
      </p:sp>
      <p:pic>
        <p:nvPicPr>
          <p:cNvPr id="55302" name="Picture 6" descr="Mỹ sẽ sớm kết thúc NAFTA">
            <a:extLst>
              <a:ext uri="{FF2B5EF4-FFF2-40B4-BE49-F238E27FC236}">
                <a16:creationId xmlns:a16="http://schemas.microsoft.com/office/drawing/2014/main" xmlns="" id="{895A4849-0D31-480C-ACFF-A4F1D15463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7118" y="3429000"/>
            <a:ext cx="4628689" cy="2641638"/>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xmlns="" id="{2054C95F-C907-4B87-BC70-5E4151346453}"/>
              </a:ext>
            </a:extLst>
          </p:cNvPr>
          <p:cNvSpPr txBox="1"/>
          <p:nvPr/>
        </p:nvSpPr>
        <p:spPr>
          <a:xfrm>
            <a:off x="7544146" y="6094437"/>
            <a:ext cx="3794023" cy="369332"/>
          </a:xfrm>
          <a:prstGeom prst="rect">
            <a:avLst/>
          </a:prstGeom>
          <a:noFill/>
        </p:spPr>
        <p:txBody>
          <a:bodyPr wrap="square">
            <a:spAutoFit/>
          </a:bodyPr>
          <a:lstStyle/>
          <a:p>
            <a:r>
              <a:rPr lang="vi-VN" b="0" i="0" dirty="0">
                <a:solidFill>
                  <a:srgbClr val="202124"/>
                </a:solidFill>
                <a:effectLst/>
                <a:latin typeface="Google Sans"/>
              </a:rPr>
              <a:t>Hiệp định Thương mại Tự do Bắc Mỹ</a:t>
            </a:r>
            <a:endParaRPr lang="en-US" dirty="0"/>
          </a:p>
        </p:txBody>
      </p:sp>
      <p:sp>
        <p:nvSpPr>
          <p:cNvPr id="22" name="TextBox 21">
            <a:extLst>
              <a:ext uri="{FF2B5EF4-FFF2-40B4-BE49-F238E27FC236}">
                <a16:creationId xmlns:a16="http://schemas.microsoft.com/office/drawing/2014/main" xmlns="" id="{DCCF9C96-2727-41C5-9B89-B98766CDF86C}"/>
              </a:ext>
            </a:extLst>
          </p:cNvPr>
          <p:cNvSpPr txBox="1"/>
          <p:nvPr/>
        </p:nvSpPr>
        <p:spPr>
          <a:xfrm>
            <a:off x="1574389" y="6375026"/>
            <a:ext cx="2614153" cy="369332"/>
          </a:xfrm>
          <a:prstGeom prst="rect">
            <a:avLst/>
          </a:prstGeom>
          <a:noFill/>
        </p:spPr>
        <p:txBody>
          <a:bodyPr wrap="square">
            <a:spAutoFit/>
          </a:bodyPr>
          <a:lstStyle/>
          <a:p>
            <a:r>
              <a:rPr lang="pt-BR" b="0" i="0" dirty="0">
                <a:solidFill>
                  <a:srgbClr val="010101"/>
                </a:solidFill>
                <a:effectLst/>
                <a:latin typeface="Muli"/>
              </a:rPr>
              <a:t>Liên minh châu Âu (EU)</a:t>
            </a:r>
            <a:endParaRPr lang="en-US" dirty="0"/>
          </a:p>
        </p:txBody>
      </p:sp>
    </p:spTree>
    <p:extLst>
      <p:ext uri="{BB962C8B-B14F-4D97-AF65-F5344CB8AC3E}">
        <p14:creationId xmlns:p14="http://schemas.microsoft.com/office/powerpoint/2010/main" val="512346721"/>
      </p:ext>
    </p:extLst>
  </p:cSld>
  <p:clrMapOvr>
    <a:masterClrMapping/>
  </p:clrMapOvr>
  <p:transition spd="med"/>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pattFill prst="pct5">
          <a:fgClr>
            <a:srgbClr val="F3F3F3"/>
          </a:fgClr>
          <a:bgClr>
            <a:schemeClr val="bg1"/>
          </a:bgClr>
        </a:pattFill>
        <a:effectLst/>
      </p:bgPr>
    </p:bg>
    <p:spTree>
      <p:nvGrpSpPr>
        <p:cNvPr id="1" name="Shape 339"/>
        <p:cNvGrpSpPr/>
        <p:nvPr/>
      </p:nvGrpSpPr>
      <p:grpSpPr>
        <a:xfrm>
          <a:off x="0" y="0"/>
          <a:ext cx="0" cy="0"/>
          <a:chOff x="0" y="0"/>
          <a:chExt cx="0" cy="0"/>
        </a:xfrm>
      </p:grpSpPr>
      <p:sp>
        <p:nvSpPr>
          <p:cNvPr id="7" name="Rectangle 6"/>
          <p:cNvSpPr/>
          <p:nvPr/>
        </p:nvSpPr>
        <p:spPr>
          <a:xfrm>
            <a:off x="1342012" y="1246679"/>
            <a:ext cx="9088781" cy="646331"/>
          </a:xfrm>
          <a:prstGeom prst="rect">
            <a:avLst/>
          </a:prstGeom>
          <a:ln>
            <a:solidFill>
              <a:schemeClr val="bg1"/>
            </a:solidFill>
          </a:ln>
        </p:spPr>
        <p:txBody>
          <a:bodyPr wrap="square">
            <a:spAutoFit/>
          </a:bodyPr>
          <a:lstStyle/>
          <a:p>
            <a:pPr marL="0" marR="0" lvl="0" indent="0" algn="ctr" defTabSz="1111250" rtl="0" eaLnBrk="0" fontAlgn="base" latinLnBrk="0" hangingPunct="0">
              <a:lnSpc>
                <a:spcPct val="90000"/>
              </a:lnSpc>
              <a:spcBef>
                <a:spcPct val="0"/>
              </a:spcBef>
              <a:spcAft>
                <a:spcPct val="35000"/>
              </a:spcAft>
              <a:buClrTx/>
              <a:buSzTx/>
              <a:buFontTx/>
              <a:buNone/>
              <a:tabLst/>
              <a:defRPr/>
            </a:pPr>
            <a:r>
              <a:rPr lang="vi-VN" sz="2000" b="0" i="0" dirty="0">
                <a:solidFill>
                  <a:srgbClr val="660066"/>
                </a:solidFill>
                <a:effectLst/>
              </a:rPr>
              <a:t>Sự phân chia thế giới về lãnh thổ giữa các cường quốc tư bản vẫn tiếp tục dưới những hình thức cạnh tranh và thống trị mới.</a:t>
            </a:r>
            <a:endParaRPr kumimoji="0" lang="en-US" sz="2000" b="0" i="1" u="none" strike="noStrike" kern="1200" cap="none" spc="0" normalizeH="0" baseline="0" noProof="0" dirty="0">
              <a:ln>
                <a:noFill/>
              </a:ln>
              <a:solidFill>
                <a:srgbClr val="660066"/>
              </a:solidFill>
              <a:effectLst/>
              <a:uLnTx/>
              <a:uFillTx/>
              <a:ea typeface="+mn-ea"/>
              <a:cs typeface="Times New Roman" panose="02020603050405020304" pitchFamily="18" charset="0"/>
            </a:endParaRPr>
          </a:p>
        </p:txBody>
      </p:sp>
      <p:cxnSp>
        <p:nvCxnSpPr>
          <p:cNvPr id="9" name="Straight Connector 8"/>
          <p:cNvCxnSpPr>
            <a:cxnSpLocks/>
            <a:endCxn id="7" idx="1"/>
          </p:cNvCxnSpPr>
          <p:nvPr/>
        </p:nvCxnSpPr>
        <p:spPr>
          <a:xfrm>
            <a:off x="873842" y="1488258"/>
            <a:ext cx="468170" cy="815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a:cxnSpLocks/>
          </p:cNvCxnSpPr>
          <p:nvPr/>
        </p:nvCxnSpPr>
        <p:spPr>
          <a:xfrm>
            <a:off x="1906330" y="1490065"/>
            <a:ext cx="0" cy="105321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cxnSpLocks/>
            <a:stCxn id="7" idx="3"/>
          </p:cNvCxnSpPr>
          <p:nvPr/>
        </p:nvCxnSpPr>
        <p:spPr>
          <a:xfrm flipH="1">
            <a:off x="9116323" y="1569845"/>
            <a:ext cx="1314470" cy="2770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0148809" y="1490065"/>
            <a:ext cx="0" cy="97879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873842" y="2033477"/>
            <a:ext cx="4020599" cy="400110"/>
          </a:xfrm>
          <a:prstGeom prst="rect">
            <a:avLst/>
          </a:prstGeom>
          <a:ln>
            <a:solidFill>
              <a:schemeClr val="bg1"/>
            </a:solidFill>
          </a:ln>
        </p:spPr>
        <p:txBody>
          <a:bodyPr wrap="square">
            <a:spAutoFit/>
          </a:bodyPr>
          <a:lstStyle/>
          <a:p>
            <a:pPr marL="342900" marR="0" lvl="0" indent="-342900" defTabSz="1022350" rtl="0" eaLnBrk="0" fontAlgn="base" latinLnBrk="0" hangingPunct="0">
              <a:lnSpc>
                <a:spcPct val="100000"/>
              </a:lnSpc>
              <a:spcBef>
                <a:spcPct val="0"/>
              </a:spcBef>
              <a:spcAft>
                <a:spcPts val="0"/>
              </a:spcAft>
              <a:buClrTx/>
              <a:buSzTx/>
              <a:buFont typeface="Wingdings" panose="05000000000000000000" pitchFamily="2" charset="2"/>
              <a:buChar char="q"/>
              <a:tabLst/>
              <a:defRPr/>
            </a:pPr>
            <a:r>
              <a:rPr lang="en-US" sz="2000" b="1" i="0" dirty="0" err="1">
                <a:solidFill>
                  <a:srgbClr val="CC0066"/>
                </a:solidFill>
                <a:effectLst/>
              </a:rPr>
              <a:t>Vào</a:t>
            </a:r>
            <a:r>
              <a:rPr lang="en-US" sz="2000" b="1" i="0" dirty="0">
                <a:solidFill>
                  <a:srgbClr val="CC0066"/>
                </a:solidFill>
                <a:effectLst/>
              </a:rPr>
              <a:t> </a:t>
            </a:r>
            <a:r>
              <a:rPr lang="en-US" sz="2000" b="1" i="0" dirty="0" err="1">
                <a:solidFill>
                  <a:srgbClr val="CC0066"/>
                </a:solidFill>
                <a:effectLst/>
              </a:rPr>
              <a:t>nửa</a:t>
            </a:r>
            <a:r>
              <a:rPr lang="en-US" sz="2000" b="1" i="0" dirty="0">
                <a:solidFill>
                  <a:srgbClr val="CC0066"/>
                </a:solidFill>
                <a:effectLst/>
              </a:rPr>
              <a:t> </a:t>
            </a:r>
            <a:r>
              <a:rPr lang="en-US" sz="2000" b="1" i="0" dirty="0" err="1">
                <a:solidFill>
                  <a:srgbClr val="CC0066"/>
                </a:solidFill>
                <a:effectLst/>
              </a:rPr>
              <a:t>cuối</a:t>
            </a:r>
            <a:r>
              <a:rPr lang="en-US" sz="2000" b="1" i="0" dirty="0">
                <a:solidFill>
                  <a:srgbClr val="CC0066"/>
                </a:solidFill>
                <a:effectLst/>
              </a:rPr>
              <a:t> </a:t>
            </a:r>
            <a:r>
              <a:rPr lang="en-US" sz="2000" b="1" i="0" dirty="0" err="1">
                <a:solidFill>
                  <a:srgbClr val="CC0066"/>
                </a:solidFill>
                <a:effectLst/>
              </a:rPr>
              <a:t>thế</a:t>
            </a:r>
            <a:r>
              <a:rPr lang="en-US" sz="2000" b="1" i="0" dirty="0">
                <a:solidFill>
                  <a:srgbClr val="CC0066"/>
                </a:solidFill>
                <a:effectLst/>
              </a:rPr>
              <a:t> </a:t>
            </a:r>
            <a:r>
              <a:rPr lang="en-US" sz="2000" b="1" i="0" dirty="0" err="1">
                <a:solidFill>
                  <a:srgbClr val="CC0066"/>
                </a:solidFill>
                <a:effectLst/>
              </a:rPr>
              <a:t>kỷ</a:t>
            </a:r>
            <a:r>
              <a:rPr lang="en-US" sz="2000" b="1" i="0" dirty="0">
                <a:solidFill>
                  <a:srgbClr val="CC0066"/>
                </a:solidFill>
                <a:effectLst/>
              </a:rPr>
              <a:t> </a:t>
            </a:r>
            <a:r>
              <a:rPr lang="vi-VN" sz="2000" b="1" i="0" dirty="0">
                <a:solidFill>
                  <a:srgbClr val="CC0066"/>
                </a:solidFill>
                <a:effectLst/>
              </a:rPr>
              <a:t>XX:</a:t>
            </a:r>
            <a:endParaRPr kumimoji="0" lang="en-US" sz="2000" b="1" i="1" u="none" strike="noStrike" kern="1200" cap="none" spc="0" normalizeH="0" baseline="0" noProof="0" dirty="0">
              <a:ln>
                <a:noFill/>
              </a:ln>
              <a:solidFill>
                <a:srgbClr val="CC0066"/>
              </a:solidFill>
              <a:effectLst/>
              <a:uLnTx/>
              <a:uFillTx/>
              <a:ea typeface="+mn-ea"/>
              <a:cs typeface="Times New Roman" panose="02020603050405020304" pitchFamily="18" charset="0"/>
            </a:endParaRPr>
          </a:p>
        </p:txBody>
      </p:sp>
      <p:sp>
        <p:nvSpPr>
          <p:cNvPr id="16" name="TextBox 15">
            <a:extLst>
              <a:ext uri="{FF2B5EF4-FFF2-40B4-BE49-F238E27FC236}">
                <a16:creationId xmlns:a16="http://schemas.microsoft.com/office/drawing/2014/main" xmlns="" id="{2D6786A9-9EF0-4EDC-8AE7-5E79AB32E7E9}"/>
              </a:ext>
            </a:extLst>
          </p:cNvPr>
          <p:cNvSpPr txBox="1"/>
          <p:nvPr/>
        </p:nvSpPr>
        <p:spPr>
          <a:xfrm>
            <a:off x="1681318" y="205045"/>
            <a:ext cx="9276734" cy="830997"/>
          </a:xfrm>
          <a:prstGeom prst="rect">
            <a:avLst/>
          </a:prstGeom>
          <a:noFill/>
          <a:ln>
            <a:solidFill>
              <a:schemeClr val="tx2">
                <a:lumMod val="10000"/>
              </a:schemeClr>
            </a:solidFill>
          </a:ln>
        </p:spPr>
        <p:txBody>
          <a:bodyPr wrap="square">
            <a:spAutoFit/>
          </a:bodyPr>
          <a:lstStyle/>
          <a:p>
            <a:pPr algn="ctr"/>
            <a:r>
              <a:rPr lang="vi-VN" sz="2400" b="1" i="0" dirty="0">
                <a:solidFill>
                  <a:srgbClr val="002060"/>
                </a:solidFill>
                <a:effectLst/>
                <a:latin typeface="Arial" panose="020B0604020202020204" pitchFamily="34" charset="0"/>
                <a:cs typeface="Arial" panose="020B0604020202020204" pitchFamily="34" charset="0"/>
              </a:rPr>
              <a:t>4.3.1.5. Biểu hiện mới về sự phân chia lãnh thổ ảnh hưởng dưới sự chi phối của các tâp đoàn độc quyền</a:t>
            </a:r>
          </a:p>
        </p:txBody>
      </p:sp>
      <p:sp>
        <p:nvSpPr>
          <p:cNvPr id="20" name="TextBox 19">
            <a:extLst>
              <a:ext uri="{FF2B5EF4-FFF2-40B4-BE49-F238E27FC236}">
                <a16:creationId xmlns:a16="http://schemas.microsoft.com/office/drawing/2014/main" xmlns="" id="{D7A362AE-A01D-490F-AA68-F32C2CCF15FC}"/>
              </a:ext>
            </a:extLst>
          </p:cNvPr>
          <p:cNvSpPr txBox="1"/>
          <p:nvPr/>
        </p:nvSpPr>
        <p:spPr>
          <a:xfrm>
            <a:off x="702392" y="2683743"/>
            <a:ext cx="5784126" cy="1323439"/>
          </a:xfrm>
          <a:prstGeom prst="rect">
            <a:avLst/>
          </a:prstGeom>
          <a:noFill/>
        </p:spPr>
        <p:txBody>
          <a:bodyPr wrap="square">
            <a:spAutoFit/>
          </a:bodyPr>
          <a:lstStyle/>
          <a:p>
            <a:pPr algn="just"/>
            <a:r>
              <a:rPr lang="vi-VN" sz="2000" dirty="0">
                <a:solidFill>
                  <a:srgbClr val="0033CC"/>
                </a:solidFill>
              </a:rPr>
              <a:t>C</a:t>
            </a:r>
            <a:r>
              <a:rPr lang="vi-VN" sz="2000" b="0" i="0" dirty="0">
                <a:solidFill>
                  <a:srgbClr val="0033CC"/>
                </a:solidFill>
                <a:effectLst/>
              </a:rPr>
              <a:t>ác cường quốc tư bản vẫn tranh giành nhau phạm vi ảnh hưởng bằng cách thực hiện:</a:t>
            </a:r>
          </a:p>
          <a:p>
            <a:pPr algn="just"/>
            <a:r>
              <a:rPr lang="vi-VN" sz="2000" b="0" i="0" dirty="0">
                <a:solidFill>
                  <a:srgbClr val="0033CC"/>
                </a:solidFill>
                <a:effectLst/>
              </a:rPr>
              <a:t>	- "Chiến lược biên giới mềm"</a:t>
            </a:r>
          </a:p>
          <a:p>
            <a:pPr algn="just"/>
            <a:r>
              <a:rPr lang="vi-VN" sz="2000" b="0" i="0" dirty="0">
                <a:solidFill>
                  <a:srgbClr val="0033CC"/>
                </a:solidFill>
                <a:effectLst/>
              </a:rPr>
              <a:t>	-  "Biên giới kinh tế" </a:t>
            </a:r>
            <a:endParaRPr lang="en-US" sz="2000" dirty="0">
              <a:solidFill>
                <a:srgbClr val="0033CC"/>
              </a:solidFill>
            </a:endParaRPr>
          </a:p>
        </p:txBody>
      </p:sp>
      <p:sp>
        <p:nvSpPr>
          <p:cNvPr id="21" name="TextBox 20">
            <a:extLst>
              <a:ext uri="{FF2B5EF4-FFF2-40B4-BE49-F238E27FC236}">
                <a16:creationId xmlns:a16="http://schemas.microsoft.com/office/drawing/2014/main" xmlns="" id="{19619287-85E2-454D-8061-2DD54EB4A17F}"/>
              </a:ext>
            </a:extLst>
          </p:cNvPr>
          <p:cNvSpPr txBox="1"/>
          <p:nvPr/>
        </p:nvSpPr>
        <p:spPr>
          <a:xfrm>
            <a:off x="816383" y="4165006"/>
            <a:ext cx="5784127" cy="1015663"/>
          </a:xfrm>
          <a:prstGeom prst="rect">
            <a:avLst/>
          </a:prstGeom>
          <a:noFill/>
        </p:spPr>
        <p:txBody>
          <a:bodyPr wrap="square">
            <a:spAutoFit/>
          </a:bodyPr>
          <a:lstStyle/>
          <a:p>
            <a:r>
              <a:rPr lang="vi-VN" sz="2000" b="0" i="0" dirty="0">
                <a:solidFill>
                  <a:srgbClr val="010101"/>
                </a:solidFill>
                <a:effectLst/>
                <a:cs typeface="Times New Roman" panose="02020603050405020304" pitchFamily="18" charset="0"/>
              </a:rPr>
              <a:t>→ </a:t>
            </a:r>
            <a:r>
              <a:rPr lang="vi-VN" sz="2000" dirty="0">
                <a:solidFill>
                  <a:srgbClr val="010101"/>
                </a:solidFill>
                <a:cs typeface="Times New Roman" panose="02020603050405020304" pitchFamily="18" charset="0"/>
              </a:rPr>
              <a:t>R</a:t>
            </a:r>
            <a:r>
              <a:rPr lang="vi-VN" sz="2000" b="0" i="0" dirty="0">
                <a:solidFill>
                  <a:srgbClr val="010101"/>
                </a:solidFill>
                <a:effectLst/>
              </a:rPr>
              <a:t>àng buộc, chi phối các nước kém phát triển từ sự lệ thuộc về vốn, công nghệ đi đến sự lệ thuộc về chính trị.</a:t>
            </a:r>
            <a:endParaRPr lang="en-US" sz="2000" dirty="0"/>
          </a:p>
        </p:txBody>
      </p:sp>
      <p:pic>
        <p:nvPicPr>
          <p:cNvPr id="11266" name="Picture 2">
            <a:extLst>
              <a:ext uri="{FF2B5EF4-FFF2-40B4-BE49-F238E27FC236}">
                <a16:creationId xmlns:a16="http://schemas.microsoft.com/office/drawing/2014/main" xmlns="" id="{8079B1A0-D50F-41EF-AC4F-58CCF7EE6C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8950" y="2000337"/>
            <a:ext cx="5004003" cy="3035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1979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13312">
            <a:extLst>
              <a:ext uri="{FF2B5EF4-FFF2-40B4-BE49-F238E27FC236}">
                <a16:creationId xmlns:a16="http://schemas.microsoft.com/office/drawing/2014/main" xmlns="" id="{E56DCAEC-337A-472B-AD4E-35267A9C23DA}"/>
              </a:ext>
            </a:extLst>
          </p:cNvPr>
          <p:cNvSpPr/>
          <p:nvPr/>
        </p:nvSpPr>
        <p:spPr>
          <a:xfrm>
            <a:off x="132125" y="3642199"/>
            <a:ext cx="1680495" cy="1938501"/>
          </a:xfrm>
          <a:custGeom>
            <a:avLst/>
            <a:gdLst>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70591 w 2896332"/>
              <a:gd name="connsiteY13" fmla="*/ 23329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62971 w 2896332"/>
              <a:gd name="connsiteY13" fmla="*/ 26758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06617 w 2896332"/>
              <a:gd name="connsiteY10" fmla="*/ 176960 h 1871397"/>
              <a:gd name="connsiteX11" fmla="*/ 1962971 w 2896332"/>
              <a:gd name="connsiteY11" fmla="*/ 267583 h 1871397"/>
              <a:gd name="connsiteX12" fmla="*/ 1973469 w 2896332"/>
              <a:gd name="connsiteY12" fmla="*/ 784519 h 1871397"/>
              <a:gd name="connsiteX13" fmla="*/ 1866010 w 2896332"/>
              <a:gd name="connsiteY13" fmla="*/ 878218 h 1871397"/>
              <a:gd name="connsiteX14" fmla="*/ 2733769 w 2896332"/>
              <a:gd name="connsiteY14" fmla="*/ 1387129 h 1871397"/>
              <a:gd name="connsiteX15" fmla="*/ 2694623 w 2896332"/>
              <a:gd name="connsiteY15" fmla="*/ 1674208 h 1871397"/>
              <a:gd name="connsiteX16" fmla="*/ 2394496 w 2896332"/>
              <a:gd name="connsiteY16" fmla="*/ 1654634 h 1871397"/>
              <a:gd name="connsiteX17" fmla="*/ 2023060 w 2896332"/>
              <a:gd name="connsiteY17" fmla="*/ 1634793 h 1871397"/>
              <a:gd name="connsiteX18" fmla="*/ 1739085 w 2896332"/>
              <a:gd name="connsiteY18" fmla="*/ 1871397 h 1871397"/>
              <a:gd name="connsiteX19" fmla="*/ 1648664 w 2896332"/>
              <a:gd name="connsiteY19" fmla="*/ 1582137 h 1871397"/>
              <a:gd name="connsiteX20" fmla="*/ 1376671 w 2896332"/>
              <a:gd name="connsiteY20" fmla="*/ 1700306 h 1871397"/>
              <a:gd name="connsiteX21" fmla="*/ 1415819 w 2896332"/>
              <a:gd name="connsiteY21" fmla="*/ 1334933 h 1871397"/>
              <a:gd name="connsiteX22" fmla="*/ 665501 w 2896332"/>
              <a:gd name="connsiteY22" fmla="*/ 1276212 h 1871397"/>
              <a:gd name="connsiteX23" fmla="*/ 0 w 2896332"/>
              <a:gd name="connsiteY23" fmla="*/ 1126148 h 1871397"/>
              <a:gd name="connsiteX24" fmla="*/ 13050 w 2896332"/>
              <a:gd name="connsiteY24" fmla="*/ 284488 h 1871397"/>
              <a:gd name="connsiteX25" fmla="*/ 1898646 w 2896332"/>
              <a:gd name="connsiteY25"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74819 w 2896332"/>
              <a:gd name="connsiteY16" fmla="*/ 1565782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8202 h 1872827"/>
              <a:gd name="connsiteX1" fmla="*/ 2655476 w 2896332"/>
              <a:gd name="connsiteY1" fmla="*/ 586045 h 1872827"/>
              <a:gd name="connsiteX2" fmla="*/ 2828170 w 2896332"/>
              <a:gd name="connsiteY2" fmla="*/ 1011931 h 1872827"/>
              <a:gd name="connsiteX3" fmla="*/ 2883834 w 2896332"/>
              <a:gd name="connsiteY3" fmla="*/ 1310265 h 1872827"/>
              <a:gd name="connsiteX4" fmla="*/ 2799743 w 2896332"/>
              <a:gd name="connsiteY4" fmla="*/ 1673528 h 1872827"/>
              <a:gd name="connsiteX5" fmla="*/ 2521033 w 2896332"/>
              <a:gd name="connsiteY5" fmla="*/ 1161851 h 1872827"/>
              <a:gd name="connsiteX6" fmla="*/ 2514265 w 2896332"/>
              <a:gd name="connsiteY6" fmla="*/ 468202 h 1872827"/>
              <a:gd name="connsiteX7" fmla="*/ 1898646 w 2896332"/>
              <a:gd name="connsiteY7" fmla="*/ 1476 h 1872827"/>
              <a:gd name="connsiteX8" fmla="*/ 1906617 w 2896332"/>
              <a:gd name="connsiteY8" fmla="*/ 178390 h 1872827"/>
              <a:gd name="connsiteX9" fmla="*/ 1962971 w 2896332"/>
              <a:gd name="connsiteY9" fmla="*/ 269013 h 1872827"/>
              <a:gd name="connsiteX10" fmla="*/ 1973469 w 2896332"/>
              <a:gd name="connsiteY10" fmla="*/ 785949 h 1872827"/>
              <a:gd name="connsiteX11" fmla="*/ 1866010 w 2896332"/>
              <a:gd name="connsiteY11" fmla="*/ 879648 h 1872827"/>
              <a:gd name="connsiteX12" fmla="*/ 2733769 w 2896332"/>
              <a:gd name="connsiteY12" fmla="*/ 1388559 h 1872827"/>
              <a:gd name="connsiteX13" fmla="*/ 2694623 w 2896332"/>
              <a:gd name="connsiteY13" fmla="*/ 1641133 h 1872827"/>
              <a:gd name="connsiteX14" fmla="*/ 2385869 w 2896332"/>
              <a:gd name="connsiteY14" fmla="*/ 1587053 h 1872827"/>
              <a:gd name="connsiteX15" fmla="*/ 2074819 w 2896332"/>
              <a:gd name="connsiteY15" fmla="*/ 1567212 h 1872827"/>
              <a:gd name="connsiteX16" fmla="*/ 1739085 w 2896332"/>
              <a:gd name="connsiteY16" fmla="*/ 1872827 h 1872827"/>
              <a:gd name="connsiteX17" fmla="*/ 1648664 w 2896332"/>
              <a:gd name="connsiteY17" fmla="*/ 1583567 h 1872827"/>
              <a:gd name="connsiteX18" fmla="*/ 1376671 w 2896332"/>
              <a:gd name="connsiteY18" fmla="*/ 1701736 h 1872827"/>
              <a:gd name="connsiteX19" fmla="*/ 1415819 w 2896332"/>
              <a:gd name="connsiteY19" fmla="*/ 1336363 h 1872827"/>
              <a:gd name="connsiteX20" fmla="*/ 665501 w 2896332"/>
              <a:gd name="connsiteY20" fmla="*/ 1277642 h 1872827"/>
              <a:gd name="connsiteX21" fmla="*/ 0 w 2896332"/>
              <a:gd name="connsiteY21" fmla="*/ 1127578 h 1872827"/>
              <a:gd name="connsiteX22" fmla="*/ 13050 w 2896332"/>
              <a:gd name="connsiteY22" fmla="*/ 285918 h 1872827"/>
              <a:gd name="connsiteX23" fmla="*/ 1898646 w 2896332"/>
              <a:gd name="connsiteY23" fmla="*/ 1476 h 187282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87909 w 2896332"/>
              <a:gd name="connsiteY5" fmla="*/ 1152990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6332"/>
              <a:gd name="connsiteY0" fmla="*/ 251285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09609 w 2896332"/>
              <a:gd name="connsiteY6" fmla="*/ 251285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4163"/>
              <a:gd name="connsiteY0" fmla="*/ 251285 h 1871397"/>
              <a:gd name="connsiteX1" fmla="*/ 2655476 w 2894163"/>
              <a:gd name="connsiteY1" fmla="*/ 584615 h 1871397"/>
              <a:gd name="connsiteX2" fmla="*/ 2828170 w 2894163"/>
              <a:gd name="connsiteY2" fmla="*/ 1010501 h 1871397"/>
              <a:gd name="connsiteX3" fmla="*/ 2883834 w 2894163"/>
              <a:gd name="connsiteY3" fmla="*/ 1308835 h 1871397"/>
              <a:gd name="connsiteX4" fmla="*/ 2792313 w 2894163"/>
              <a:gd name="connsiteY4" fmla="*/ 1690675 h 1871397"/>
              <a:gd name="connsiteX5" fmla="*/ 2651069 w 2894163"/>
              <a:gd name="connsiteY5" fmla="*/ 1156706 h 1871397"/>
              <a:gd name="connsiteX6" fmla="*/ 2209609 w 2894163"/>
              <a:gd name="connsiteY6" fmla="*/ 251285 h 1871397"/>
              <a:gd name="connsiteX7" fmla="*/ 1898646 w 2894163"/>
              <a:gd name="connsiteY7" fmla="*/ 46 h 1871397"/>
              <a:gd name="connsiteX8" fmla="*/ 1941303 w 2894163"/>
              <a:gd name="connsiteY8" fmla="*/ 293585 h 1871397"/>
              <a:gd name="connsiteX9" fmla="*/ 1974640 w 2894163"/>
              <a:gd name="connsiteY9" fmla="*/ 533402 h 1871397"/>
              <a:gd name="connsiteX10" fmla="*/ 1973469 w 2894163"/>
              <a:gd name="connsiteY10" fmla="*/ 784519 h 1871397"/>
              <a:gd name="connsiteX11" fmla="*/ 1866010 w 2894163"/>
              <a:gd name="connsiteY11" fmla="*/ 878218 h 1871397"/>
              <a:gd name="connsiteX12" fmla="*/ 2733769 w 2894163"/>
              <a:gd name="connsiteY12" fmla="*/ 1387129 h 1871397"/>
              <a:gd name="connsiteX13" fmla="*/ 2694623 w 2894163"/>
              <a:gd name="connsiteY13" fmla="*/ 1639703 h 1871397"/>
              <a:gd name="connsiteX14" fmla="*/ 2385869 w 2894163"/>
              <a:gd name="connsiteY14" fmla="*/ 1585623 h 1871397"/>
              <a:gd name="connsiteX15" fmla="*/ 2074819 w 2894163"/>
              <a:gd name="connsiteY15" fmla="*/ 1565782 h 1871397"/>
              <a:gd name="connsiteX16" fmla="*/ 1739085 w 2894163"/>
              <a:gd name="connsiteY16" fmla="*/ 1871397 h 1871397"/>
              <a:gd name="connsiteX17" fmla="*/ 1648664 w 2894163"/>
              <a:gd name="connsiteY17" fmla="*/ 1582137 h 1871397"/>
              <a:gd name="connsiteX18" fmla="*/ 1376671 w 2894163"/>
              <a:gd name="connsiteY18" fmla="*/ 1700306 h 1871397"/>
              <a:gd name="connsiteX19" fmla="*/ 1415819 w 2894163"/>
              <a:gd name="connsiteY19" fmla="*/ 1334933 h 1871397"/>
              <a:gd name="connsiteX20" fmla="*/ 665501 w 2894163"/>
              <a:gd name="connsiteY20" fmla="*/ 1276212 h 1871397"/>
              <a:gd name="connsiteX21" fmla="*/ 0 w 2894163"/>
              <a:gd name="connsiteY21" fmla="*/ 1126148 h 1871397"/>
              <a:gd name="connsiteX22" fmla="*/ 13050 w 2894163"/>
              <a:gd name="connsiteY22" fmla="*/ 284488 h 1871397"/>
              <a:gd name="connsiteX23" fmla="*/ 1898646 w 2894163"/>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51069 w 2889213"/>
              <a:gd name="connsiteY5" fmla="*/ 1156706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228993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150164 w 2889213"/>
              <a:gd name="connsiteY6" fmla="*/ 228993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941303 w 2889213"/>
              <a:gd name="connsiteY8" fmla="*/ 178433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92904 w 2889213"/>
              <a:gd name="connsiteY9" fmla="*/ 459050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48320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56"/>
              <a:gd name="connsiteX1" fmla="*/ 2655476 w 2889213"/>
              <a:gd name="connsiteY1" fmla="*/ 469395 h 1800456"/>
              <a:gd name="connsiteX2" fmla="*/ 2828170 w 2889213"/>
              <a:gd name="connsiteY2" fmla="*/ 895281 h 1800456"/>
              <a:gd name="connsiteX3" fmla="*/ 2883834 w 2889213"/>
              <a:gd name="connsiteY3" fmla="*/ 1193615 h 1800456"/>
              <a:gd name="connsiteX4" fmla="*/ 2840612 w 2889213"/>
              <a:gd name="connsiteY4" fmla="*/ 1449135 h 1800456"/>
              <a:gd name="connsiteX5" fmla="*/ 2632493 w 2889213"/>
              <a:gd name="connsiteY5" fmla="*/ 1060062 h 1800456"/>
              <a:gd name="connsiteX6" fmla="*/ 2150164 w 2889213"/>
              <a:gd name="connsiteY6" fmla="*/ 113773 h 1800456"/>
              <a:gd name="connsiteX7" fmla="*/ 1348782 w 2889213"/>
              <a:gd name="connsiteY7" fmla="*/ 0 h 1800456"/>
              <a:gd name="connsiteX8" fmla="*/ 1714668 w 2889213"/>
              <a:gd name="connsiteY8" fmla="*/ 204372 h 1800456"/>
              <a:gd name="connsiteX9" fmla="*/ 1866896 w 2889213"/>
              <a:gd name="connsiteY9" fmla="*/ 462766 h 1800456"/>
              <a:gd name="connsiteX10" fmla="*/ 1973469 w 2889213"/>
              <a:gd name="connsiteY10" fmla="*/ 669299 h 1800456"/>
              <a:gd name="connsiteX11" fmla="*/ 1866010 w 2889213"/>
              <a:gd name="connsiteY11" fmla="*/ 762998 h 1800456"/>
              <a:gd name="connsiteX12" fmla="*/ 2733769 w 2889213"/>
              <a:gd name="connsiteY12" fmla="*/ 1271909 h 1800456"/>
              <a:gd name="connsiteX13" fmla="*/ 2694623 w 2889213"/>
              <a:gd name="connsiteY13" fmla="*/ 1524483 h 1800456"/>
              <a:gd name="connsiteX14" fmla="*/ 2385869 w 2889213"/>
              <a:gd name="connsiteY14" fmla="*/ 1470403 h 1800456"/>
              <a:gd name="connsiteX15" fmla="*/ 2191986 w 2889213"/>
              <a:gd name="connsiteY15" fmla="*/ 1800407 h 1800456"/>
              <a:gd name="connsiteX16" fmla="*/ 2074819 w 2889213"/>
              <a:gd name="connsiteY16" fmla="*/ 1450562 h 1800456"/>
              <a:gd name="connsiteX17" fmla="*/ 1739085 w 2889213"/>
              <a:gd name="connsiteY17" fmla="*/ 1756177 h 1800456"/>
              <a:gd name="connsiteX18" fmla="*/ 1648664 w 2889213"/>
              <a:gd name="connsiteY18" fmla="*/ 1466917 h 1800456"/>
              <a:gd name="connsiteX19" fmla="*/ 1376671 w 2889213"/>
              <a:gd name="connsiteY19" fmla="*/ 1585086 h 1800456"/>
              <a:gd name="connsiteX20" fmla="*/ 1415819 w 2889213"/>
              <a:gd name="connsiteY20" fmla="*/ 1219713 h 1800456"/>
              <a:gd name="connsiteX21" fmla="*/ 665501 w 2889213"/>
              <a:gd name="connsiteY21" fmla="*/ 1160992 h 1800456"/>
              <a:gd name="connsiteX22" fmla="*/ 0 w 2889213"/>
              <a:gd name="connsiteY22" fmla="*/ 1010928 h 1800456"/>
              <a:gd name="connsiteX23" fmla="*/ 13050 w 2889213"/>
              <a:gd name="connsiteY23" fmla="*/ 169268 h 1800456"/>
              <a:gd name="connsiteX24" fmla="*/ 1348782 w 2889213"/>
              <a:gd name="connsiteY24" fmla="*/ 0 h 1800456"/>
              <a:gd name="connsiteX0" fmla="*/ 2150164 w 2889213"/>
              <a:gd name="connsiteY0" fmla="*/ 113773 h 1811599"/>
              <a:gd name="connsiteX1" fmla="*/ 2655476 w 2889213"/>
              <a:gd name="connsiteY1" fmla="*/ 469395 h 1811599"/>
              <a:gd name="connsiteX2" fmla="*/ 2828170 w 2889213"/>
              <a:gd name="connsiteY2" fmla="*/ 895281 h 1811599"/>
              <a:gd name="connsiteX3" fmla="*/ 2883834 w 2889213"/>
              <a:gd name="connsiteY3" fmla="*/ 1193615 h 1811599"/>
              <a:gd name="connsiteX4" fmla="*/ 2840612 w 2889213"/>
              <a:gd name="connsiteY4" fmla="*/ 1449135 h 1811599"/>
              <a:gd name="connsiteX5" fmla="*/ 2632493 w 2889213"/>
              <a:gd name="connsiteY5" fmla="*/ 1060062 h 1811599"/>
              <a:gd name="connsiteX6" fmla="*/ 2150164 w 2889213"/>
              <a:gd name="connsiteY6" fmla="*/ 113773 h 1811599"/>
              <a:gd name="connsiteX7" fmla="*/ 1348782 w 2889213"/>
              <a:gd name="connsiteY7" fmla="*/ 0 h 1811599"/>
              <a:gd name="connsiteX8" fmla="*/ 1714668 w 2889213"/>
              <a:gd name="connsiteY8" fmla="*/ 204372 h 1811599"/>
              <a:gd name="connsiteX9" fmla="*/ 1866896 w 2889213"/>
              <a:gd name="connsiteY9" fmla="*/ 462766 h 1811599"/>
              <a:gd name="connsiteX10" fmla="*/ 1973469 w 2889213"/>
              <a:gd name="connsiteY10" fmla="*/ 669299 h 1811599"/>
              <a:gd name="connsiteX11" fmla="*/ 1866010 w 2889213"/>
              <a:gd name="connsiteY11" fmla="*/ 762998 h 1811599"/>
              <a:gd name="connsiteX12" fmla="*/ 2733769 w 2889213"/>
              <a:gd name="connsiteY12" fmla="*/ 1271909 h 1811599"/>
              <a:gd name="connsiteX13" fmla="*/ 2694623 w 2889213"/>
              <a:gd name="connsiteY13" fmla="*/ 1524483 h 1811599"/>
              <a:gd name="connsiteX14" fmla="*/ 2385869 w 2889213"/>
              <a:gd name="connsiteY14" fmla="*/ 1470403 h 1811599"/>
              <a:gd name="connsiteX15" fmla="*/ 2214278 w 2889213"/>
              <a:gd name="connsiteY15" fmla="*/ 1811553 h 1811599"/>
              <a:gd name="connsiteX16" fmla="*/ 2074819 w 2889213"/>
              <a:gd name="connsiteY16" fmla="*/ 1450562 h 1811599"/>
              <a:gd name="connsiteX17" fmla="*/ 1739085 w 2889213"/>
              <a:gd name="connsiteY17" fmla="*/ 1756177 h 1811599"/>
              <a:gd name="connsiteX18" fmla="*/ 1648664 w 2889213"/>
              <a:gd name="connsiteY18" fmla="*/ 1466917 h 1811599"/>
              <a:gd name="connsiteX19" fmla="*/ 1376671 w 2889213"/>
              <a:gd name="connsiteY19" fmla="*/ 1585086 h 1811599"/>
              <a:gd name="connsiteX20" fmla="*/ 1415819 w 2889213"/>
              <a:gd name="connsiteY20" fmla="*/ 1219713 h 1811599"/>
              <a:gd name="connsiteX21" fmla="*/ 665501 w 2889213"/>
              <a:gd name="connsiteY21" fmla="*/ 1160992 h 1811599"/>
              <a:gd name="connsiteX22" fmla="*/ 0 w 2889213"/>
              <a:gd name="connsiteY22" fmla="*/ 1010928 h 1811599"/>
              <a:gd name="connsiteX23" fmla="*/ 13050 w 2889213"/>
              <a:gd name="connsiteY23" fmla="*/ 169268 h 1811599"/>
              <a:gd name="connsiteX24" fmla="*/ 1348782 w 2889213"/>
              <a:gd name="connsiteY24" fmla="*/ 0 h 1811599"/>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89213" h="1811553">
                <a:moveTo>
                  <a:pt x="2150164" y="113773"/>
                </a:moveTo>
                <a:lnTo>
                  <a:pt x="2655476" y="469395"/>
                </a:lnTo>
                <a:cubicBezTo>
                  <a:pt x="2724937" y="612627"/>
                  <a:pt x="2790110" y="774578"/>
                  <a:pt x="2828170" y="895281"/>
                </a:cubicBezTo>
                <a:cubicBezTo>
                  <a:pt x="2845006" y="1009922"/>
                  <a:pt x="2872906" y="1094971"/>
                  <a:pt x="2883834" y="1193615"/>
                </a:cubicBezTo>
                <a:cubicBezTo>
                  <a:pt x="2898597" y="1276508"/>
                  <a:pt x="2882583" y="1383685"/>
                  <a:pt x="2840612" y="1449135"/>
                </a:cubicBezTo>
                <a:cubicBezTo>
                  <a:pt x="2801112" y="1388173"/>
                  <a:pt x="2764708" y="1276910"/>
                  <a:pt x="2632493" y="1060062"/>
                </a:cubicBezTo>
                <a:cubicBezTo>
                  <a:pt x="2521003" y="837054"/>
                  <a:pt x="2268591" y="370791"/>
                  <a:pt x="2150164" y="113773"/>
                </a:cubicBezTo>
                <a:close/>
                <a:moveTo>
                  <a:pt x="1348782" y="0"/>
                </a:moveTo>
                <a:cubicBezTo>
                  <a:pt x="1445338" y="154432"/>
                  <a:pt x="1639668" y="165874"/>
                  <a:pt x="1714668" y="204372"/>
                </a:cubicBezTo>
                <a:cubicBezTo>
                  <a:pt x="1723722" y="285320"/>
                  <a:pt x="1831199" y="402612"/>
                  <a:pt x="1866896" y="462766"/>
                </a:cubicBezTo>
                <a:cubicBezTo>
                  <a:pt x="1913125" y="544588"/>
                  <a:pt x="1935949" y="596454"/>
                  <a:pt x="1973469" y="669299"/>
                </a:cubicBezTo>
                <a:cubicBezTo>
                  <a:pt x="1909251" y="682689"/>
                  <a:pt x="1863715" y="712895"/>
                  <a:pt x="1866010" y="762998"/>
                </a:cubicBezTo>
                <a:cubicBezTo>
                  <a:pt x="1884495" y="971782"/>
                  <a:pt x="2517373" y="1008755"/>
                  <a:pt x="2733769" y="1271909"/>
                </a:cubicBezTo>
                <a:cubicBezTo>
                  <a:pt x="2839248" y="1365427"/>
                  <a:pt x="2779441" y="1512521"/>
                  <a:pt x="2694623" y="1524483"/>
                </a:cubicBezTo>
                <a:cubicBezTo>
                  <a:pt x="2575007" y="1522308"/>
                  <a:pt x="2538107" y="1485627"/>
                  <a:pt x="2385869" y="1470403"/>
                </a:cubicBezTo>
                <a:cubicBezTo>
                  <a:pt x="2333676" y="1639614"/>
                  <a:pt x="2280982" y="1755416"/>
                  <a:pt x="2214278" y="1811553"/>
                </a:cubicBezTo>
                <a:cubicBezTo>
                  <a:pt x="2147576" y="1804531"/>
                  <a:pt x="2033271" y="1685187"/>
                  <a:pt x="2074819" y="1450562"/>
                </a:cubicBezTo>
                <a:cubicBezTo>
                  <a:pt x="1992109" y="1541380"/>
                  <a:pt x="1856720" y="1716561"/>
                  <a:pt x="1739085" y="1756177"/>
                </a:cubicBezTo>
                <a:cubicBezTo>
                  <a:pt x="1647742" y="1688758"/>
                  <a:pt x="1625791" y="1561162"/>
                  <a:pt x="1648664" y="1466917"/>
                </a:cubicBezTo>
                <a:cubicBezTo>
                  <a:pt x="1575908" y="1517602"/>
                  <a:pt x="1475987" y="1575732"/>
                  <a:pt x="1376671" y="1585086"/>
                </a:cubicBezTo>
                <a:cubicBezTo>
                  <a:pt x="1265755" y="1421973"/>
                  <a:pt x="1344050" y="1304532"/>
                  <a:pt x="1415819" y="1219713"/>
                </a:cubicBezTo>
                <a:cubicBezTo>
                  <a:pt x="1106992" y="1284958"/>
                  <a:pt x="922130" y="1226237"/>
                  <a:pt x="665501" y="1160992"/>
                </a:cubicBezTo>
                <a:cubicBezTo>
                  <a:pt x="467591" y="1128369"/>
                  <a:pt x="282729" y="1004403"/>
                  <a:pt x="0" y="1010928"/>
                </a:cubicBezTo>
                <a:lnTo>
                  <a:pt x="13050" y="169268"/>
                </a:lnTo>
                <a:cubicBezTo>
                  <a:pt x="722590" y="234513"/>
                  <a:pt x="1132701" y="28762"/>
                  <a:pt x="1348782" y="0"/>
                </a:cubicBezTo>
                <a:close/>
              </a:path>
            </a:pathLst>
          </a:custGeom>
          <a:gradFill>
            <a:gsLst>
              <a:gs pos="0">
                <a:srgbClr val="F2A40D">
                  <a:lumMod val="50000"/>
                  <a:lumOff val="50000"/>
                </a:srgbClr>
              </a:gs>
              <a:gs pos="100000">
                <a:srgbClr val="F2A40D">
                  <a:lumMod val="50000"/>
                  <a:lumOff val="50000"/>
                </a:srgbClr>
              </a:gs>
            </a:gsLst>
            <a:lin ang="19800000" scaled="0"/>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latin typeface="Arial"/>
              <a:ea typeface="Arial Unicode MS"/>
              <a:cs typeface="+mn-cs"/>
            </a:endParaRPr>
          </a:p>
        </p:txBody>
      </p:sp>
      <p:grpSp>
        <p:nvGrpSpPr>
          <p:cNvPr id="28" name="Group 27">
            <a:extLst>
              <a:ext uri="{FF2B5EF4-FFF2-40B4-BE49-F238E27FC236}">
                <a16:creationId xmlns:a16="http://schemas.microsoft.com/office/drawing/2014/main" xmlns="" id="{4FDAED19-F49D-447A-842A-184EB330853A}"/>
              </a:ext>
            </a:extLst>
          </p:cNvPr>
          <p:cNvGrpSpPr/>
          <p:nvPr/>
        </p:nvGrpSpPr>
        <p:grpSpPr>
          <a:xfrm rot="19917947">
            <a:off x="273831" y="2064296"/>
            <a:ext cx="1619488" cy="3172768"/>
            <a:chOff x="1359132" y="345882"/>
            <a:chExt cx="1966239" cy="4200564"/>
          </a:xfrm>
        </p:grpSpPr>
        <p:grpSp>
          <p:nvGrpSpPr>
            <p:cNvPr id="29" name="Group 28">
              <a:extLst>
                <a:ext uri="{FF2B5EF4-FFF2-40B4-BE49-F238E27FC236}">
                  <a16:creationId xmlns:a16="http://schemas.microsoft.com/office/drawing/2014/main" xmlns="" id="{5E3B19EF-86AA-410C-8ED3-8B560410BFF4}"/>
                </a:ext>
              </a:extLst>
            </p:cNvPr>
            <p:cNvGrpSpPr/>
            <p:nvPr/>
          </p:nvGrpSpPr>
          <p:grpSpPr>
            <a:xfrm>
              <a:off x="2073901" y="2186669"/>
              <a:ext cx="501313" cy="2359777"/>
              <a:chOff x="2810055" y="1677194"/>
              <a:chExt cx="535258" cy="2519562"/>
            </a:xfrm>
          </p:grpSpPr>
          <p:sp>
            <p:nvSpPr>
              <p:cNvPr id="42" name="Rectangle 8">
                <a:extLst>
                  <a:ext uri="{FF2B5EF4-FFF2-40B4-BE49-F238E27FC236}">
                    <a16:creationId xmlns:a16="http://schemas.microsoft.com/office/drawing/2014/main" xmlns="" id="{54193B39-218F-4B6C-A874-083DD42FF48C}"/>
                  </a:ext>
                </a:extLst>
              </p:cNvPr>
              <p:cNvSpPr/>
              <p:nvPr/>
            </p:nvSpPr>
            <p:spPr>
              <a:xfrm>
                <a:off x="2810675" y="3399597"/>
                <a:ext cx="534638" cy="779141"/>
              </a:xfrm>
              <a:custGeom>
                <a:avLst/>
                <a:gdLst/>
                <a:ahLst/>
                <a:cxnLst/>
                <a:rect l="l" t="t" r="r" b="b"/>
                <a:pathLst>
                  <a:path w="1802378" h="1800199">
                    <a:moveTo>
                      <a:pt x="0" y="0"/>
                    </a:moveTo>
                    <a:lnTo>
                      <a:pt x="1802378" y="0"/>
                    </a:lnTo>
                    <a:lnTo>
                      <a:pt x="1802378" y="289727"/>
                    </a:lnTo>
                    <a:lnTo>
                      <a:pt x="1801366" y="289727"/>
                    </a:lnTo>
                    <a:lnTo>
                      <a:pt x="901188" y="1800199"/>
                    </a:lnTo>
                    <a:lnTo>
                      <a:pt x="1012" y="289727"/>
                    </a:lnTo>
                    <a:lnTo>
                      <a:pt x="0" y="289727"/>
                    </a:lnTo>
                    <a:lnTo>
                      <a:pt x="0" y="288030"/>
                    </a:lnTo>
                    <a:close/>
                  </a:path>
                </a:pathLst>
              </a:custGeom>
              <a:gradFill>
                <a:gsLst>
                  <a:gs pos="0">
                    <a:schemeClr val="accent2">
                      <a:lumMod val="70000"/>
                      <a:lumOff val="30000"/>
                    </a:schemeClr>
                  </a:gs>
                  <a:gs pos="100000">
                    <a:schemeClr val="accent2">
                      <a:lumMod val="70000"/>
                      <a:lumOff val="3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3" name="Rectangle 8">
                <a:extLst>
                  <a:ext uri="{FF2B5EF4-FFF2-40B4-BE49-F238E27FC236}">
                    <a16:creationId xmlns:a16="http://schemas.microsoft.com/office/drawing/2014/main" xmlns="" id="{3C44139D-44A5-4220-A59E-8E507D133FFC}"/>
                  </a:ext>
                </a:extLst>
              </p:cNvPr>
              <p:cNvSpPr/>
              <p:nvPr/>
            </p:nvSpPr>
            <p:spPr>
              <a:xfrm>
                <a:off x="2984722" y="3392706"/>
                <a:ext cx="180870" cy="787996"/>
              </a:xfrm>
              <a:custGeom>
                <a:avLst/>
                <a:gdLst>
                  <a:gd name="connsiteX0" fmla="*/ 0 w 1359043"/>
                  <a:gd name="connsiteY0" fmla="*/ 0 h 1813992"/>
                  <a:gd name="connsiteX1" fmla="*/ 1359043 w 1359043"/>
                  <a:gd name="connsiteY1" fmla="*/ 0 h 1813992"/>
                  <a:gd name="connsiteX2" fmla="*/ 1359043 w 1359043"/>
                  <a:gd name="connsiteY2" fmla="*/ 212596 h 1813992"/>
                  <a:gd name="connsiteX3" fmla="*/ 806822 w 1359043"/>
                  <a:gd name="connsiteY3" fmla="*/ 1813992 h 1813992"/>
                  <a:gd name="connsiteX4" fmla="*/ 1012 w 1359043"/>
                  <a:gd name="connsiteY4" fmla="*/ 289727 h 1813992"/>
                  <a:gd name="connsiteX5" fmla="*/ 0 w 1359043"/>
                  <a:gd name="connsiteY5" fmla="*/ 289727 h 1813992"/>
                  <a:gd name="connsiteX6" fmla="*/ 0 w 1359043"/>
                  <a:gd name="connsiteY6" fmla="*/ 288030 h 1813992"/>
                  <a:gd name="connsiteX7" fmla="*/ 0 w 1359043"/>
                  <a:gd name="connsiteY7" fmla="*/ 0 h 1813992"/>
                  <a:gd name="connsiteX0" fmla="*/ 0 w 1359043"/>
                  <a:gd name="connsiteY0" fmla="*/ 0 h 1820658"/>
                  <a:gd name="connsiteX1" fmla="*/ 1359043 w 1359043"/>
                  <a:gd name="connsiteY1" fmla="*/ 0 h 1820658"/>
                  <a:gd name="connsiteX2" fmla="*/ 1359043 w 1359043"/>
                  <a:gd name="connsiteY2" fmla="*/ 212596 h 1820658"/>
                  <a:gd name="connsiteX3" fmla="*/ 720119 w 1359043"/>
                  <a:gd name="connsiteY3" fmla="*/ 1820658 h 1820658"/>
                  <a:gd name="connsiteX4" fmla="*/ 1012 w 1359043"/>
                  <a:gd name="connsiteY4" fmla="*/ 289727 h 1820658"/>
                  <a:gd name="connsiteX5" fmla="*/ 0 w 1359043"/>
                  <a:gd name="connsiteY5" fmla="*/ 289727 h 1820658"/>
                  <a:gd name="connsiteX6" fmla="*/ 0 w 1359043"/>
                  <a:gd name="connsiteY6" fmla="*/ 288030 h 1820658"/>
                  <a:gd name="connsiteX7" fmla="*/ 0 w 1359043"/>
                  <a:gd name="connsiteY7" fmla="*/ 0 h 18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59043" h="1820658">
                    <a:moveTo>
                      <a:pt x="0" y="0"/>
                    </a:moveTo>
                    <a:lnTo>
                      <a:pt x="1359043" y="0"/>
                    </a:lnTo>
                    <a:lnTo>
                      <a:pt x="1359043" y="212596"/>
                    </a:lnTo>
                    <a:lnTo>
                      <a:pt x="720119" y="1820658"/>
                    </a:lnTo>
                    <a:lnTo>
                      <a:pt x="1012" y="289727"/>
                    </a:lnTo>
                    <a:lnTo>
                      <a:pt x="0" y="289727"/>
                    </a:lnTo>
                    <a:lnTo>
                      <a:pt x="0" y="288030"/>
                    </a:lnTo>
                    <a:lnTo>
                      <a:pt x="0" y="0"/>
                    </a:ln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4" name="Rectangle 8">
                <a:extLst>
                  <a:ext uri="{FF2B5EF4-FFF2-40B4-BE49-F238E27FC236}">
                    <a16:creationId xmlns:a16="http://schemas.microsoft.com/office/drawing/2014/main" xmlns="" id="{A676CE14-5762-4CA1-9109-74FE045281B3}"/>
                  </a:ext>
                </a:extLst>
              </p:cNvPr>
              <p:cNvSpPr/>
              <p:nvPr/>
            </p:nvSpPr>
            <p:spPr>
              <a:xfrm>
                <a:off x="2810055" y="3399597"/>
                <a:ext cx="264192" cy="763141"/>
              </a:xfrm>
              <a:custGeom>
                <a:avLst/>
                <a:gdLst>
                  <a:gd name="connsiteX0" fmla="*/ 0 w 1345558"/>
                  <a:gd name="connsiteY0" fmla="*/ 0 h 1783227"/>
                  <a:gd name="connsiteX1" fmla="*/ 897414 w 1345558"/>
                  <a:gd name="connsiteY1" fmla="*/ 0 h 1783227"/>
                  <a:gd name="connsiteX2" fmla="*/ 901843 w 1345558"/>
                  <a:gd name="connsiteY2" fmla="*/ 212596 h 1783227"/>
                  <a:gd name="connsiteX3" fmla="*/ 1345558 w 1345558"/>
                  <a:gd name="connsiteY3" fmla="*/ 1783227 h 1783227"/>
                  <a:gd name="connsiteX4" fmla="*/ 1012 w 1345558"/>
                  <a:gd name="connsiteY4" fmla="*/ 289727 h 1783227"/>
                  <a:gd name="connsiteX5" fmla="*/ 0 w 1345558"/>
                  <a:gd name="connsiteY5" fmla="*/ 289727 h 1783227"/>
                  <a:gd name="connsiteX6" fmla="*/ 0 w 1345558"/>
                  <a:gd name="connsiteY6" fmla="*/ 288030 h 1783227"/>
                  <a:gd name="connsiteX7" fmla="*/ 0 w 1345558"/>
                  <a:gd name="connsiteY7" fmla="*/ 0 h 1783227"/>
                  <a:gd name="connsiteX0" fmla="*/ 0 w 1331023"/>
                  <a:gd name="connsiteY0" fmla="*/ 0 h 1763232"/>
                  <a:gd name="connsiteX1" fmla="*/ 897414 w 1331023"/>
                  <a:gd name="connsiteY1" fmla="*/ 0 h 1763232"/>
                  <a:gd name="connsiteX2" fmla="*/ 901843 w 1331023"/>
                  <a:gd name="connsiteY2" fmla="*/ 212596 h 1763232"/>
                  <a:gd name="connsiteX3" fmla="*/ 1331023 w 1331023"/>
                  <a:gd name="connsiteY3" fmla="*/ 1763232 h 1763232"/>
                  <a:gd name="connsiteX4" fmla="*/ 1012 w 1331023"/>
                  <a:gd name="connsiteY4" fmla="*/ 289727 h 1763232"/>
                  <a:gd name="connsiteX5" fmla="*/ 0 w 1331023"/>
                  <a:gd name="connsiteY5" fmla="*/ 289727 h 1763232"/>
                  <a:gd name="connsiteX6" fmla="*/ 0 w 1331023"/>
                  <a:gd name="connsiteY6" fmla="*/ 288030 h 1763232"/>
                  <a:gd name="connsiteX7" fmla="*/ 0 w 1331023"/>
                  <a:gd name="connsiteY7" fmla="*/ 0 h 1763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1023" h="1763232">
                    <a:moveTo>
                      <a:pt x="0" y="0"/>
                    </a:moveTo>
                    <a:lnTo>
                      <a:pt x="897414" y="0"/>
                    </a:lnTo>
                    <a:cubicBezTo>
                      <a:pt x="898890" y="70865"/>
                      <a:pt x="900367" y="141731"/>
                      <a:pt x="901843" y="212596"/>
                    </a:cubicBezTo>
                    <a:lnTo>
                      <a:pt x="1331023" y="1763232"/>
                    </a:lnTo>
                    <a:lnTo>
                      <a:pt x="1012" y="289727"/>
                    </a:lnTo>
                    <a:lnTo>
                      <a:pt x="0" y="289727"/>
                    </a:lnTo>
                    <a:lnTo>
                      <a:pt x="0" y="288030"/>
                    </a:lnTo>
                    <a:lnTo>
                      <a:pt x="0" y="0"/>
                    </a:lnTo>
                    <a:close/>
                  </a:path>
                </a:pathLst>
              </a:custGeom>
              <a:gradFill>
                <a:gsLst>
                  <a:gs pos="0">
                    <a:schemeClr val="accent2">
                      <a:lumMod val="30000"/>
                      <a:lumOff val="70000"/>
                    </a:schemeClr>
                  </a:gs>
                  <a:gs pos="100000">
                    <a:schemeClr val="accent2">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5" name="Rectangle 2">
                <a:extLst>
                  <a:ext uri="{FF2B5EF4-FFF2-40B4-BE49-F238E27FC236}">
                    <a16:creationId xmlns:a16="http://schemas.microsoft.com/office/drawing/2014/main" xmlns="" id="{7E9C20F2-30FF-4450-8E8C-EEAF51C8F1C4}"/>
                  </a:ext>
                </a:extLst>
              </p:cNvPr>
              <p:cNvSpPr/>
              <p:nvPr/>
            </p:nvSpPr>
            <p:spPr>
              <a:xfrm>
                <a:off x="2811292" y="1677194"/>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30000"/>
                      <a:lumOff val="70000"/>
                    </a:schemeClr>
                  </a:gs>
                  <a:gs pos="100000">
                    <a:schemeClr val="accent1">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6" name="Rectangle 2">
                <a:extLst>
                  <a:ext uri="{FF2B5EF4-FFF2-40B4-BE49-F238E27FC236}">
                    <a16:creationId xmlns:a16="http://schemas.microsoft.com/office/drawing/2014/main" xmlns="" id="{4560CB50-DDA7-4BCD-A5C7-28506A21A18B}"/>
                  </a:ext>
                </a:extLst>
              </p:cNvPr>
              <p:cNvSpPr/>
              <p:nvPr/>
            </p:nvSpPr>
            <p:spPr>
              <a:xfrm>
                <a:off x="2987824" y="1677195"/>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50000"/>
                      <a:lumOff val="50000"/>
                    </a:schemeClr>
                  </a:gs>
                  <a:gs pos="100000">
                    <a:schemeClr val="accent1">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7" name="Rectangle 2">
                <a:extLst>
                  <a:ext uri="{FF2B5EF4-FFF2-40B4-BE49-F238E27FC236}">
                    <a16:creationId xmlns:a16="http://schemas.microsoft.com/office/drawing/2014/main" xmlns="" id="{93D882DF-08BC-43D4-A04B-D87133502601}"/>
                  </a:ext>
                </a:extLst>
              </p:cNvPr>
              <p:cNvSpPr/>
              <p:nvPr/>
            </p:nvSpPr>
            <p:spPr>
              <a:xfrm>
                <a:off x="3165590" y="1677196"/>
                <a:ext cx="177768" cy="1815899"/>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8" name="Isosceles Triangle 47">
                <a:extLst>
                  <a:ext uri="{FF2B5EF4-FFF2-40B4-BE49-F238E27FC236}">
                    <a16:creationId xmlns:a16="http://schemas.microsoft.com/office/drawing/2014/main" xmlns="" id="{239B9C24-F02D-44A7-B63E-9C0D56A854FE}"/>
                  </a:ext>
                </a:extLst>
              </p:cNvPr>
              <p:cNvSpPr/>
              <p:nvPr/>
            </p:nvSpPr>
            <p:spPr>
              <a:xfrm rot="10800000">
                <a:off x="2987823" y="3961239"/>
                <a:ext cx="177768" cy="23551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grpSp>
        <p:grpSp>
          <p:nvGrpSpPr>
            <p:cNvPr id="30" name="Group 29">
              <a:extLst>
                <a:ext uri="{FF2B5EF4-FFF2-40B4-BE49-F238E27FC236}">
                  <a16:creationId xmlns:a16="http://schemas.microsoft.com/office/drawing/2014/main" xmlns="" id="{CEC37211-DAEF-49BA-948F-49429A80B5EF}"/>
                </a:ext>
              </a:extLst>
            </p:cNvPr>
            <p:cNvGrpSpPr/>
            <p:nvPr/>
          </p:nvGrpSpPr>
          <p:grpSpPr>
            <a:xfrm>
              <a:off x="1359132" y="345882"/>
              <a:ext cx="1966239" cy="1811155"/>
              <a:chOff x="1888981" y="1110787"/>
              <a:chExt cx="2254374" cy="2076562"/>
            </a:xfrm>
          </p:grpSpPr>
          <p:sp>
            <p:nvSpPr>
              <p:cNvPr id="31" name="Teardrop 30">
                <a:extLst>
                  <a:ext uri="{FF2B5EF4-FFF2-40B4-BE49-F238E27FC236}">
                    <a16:creationId xmlns:a16="http://schemas.microsoft.com/office/drawing/2014/main" xmlns="" id="{C1C6C48B-B695-481E-8E30-47A425051CB9}"/>
                  </a:ext>
                </a:extLst>
              </p:cNvPr>
              <p:cNvSpPr/>
              <p:nvPr/>
            </p:nvSpPr>
            <p:spPr>
              <a:xfrm rot="8100000">
                <a:off x="2322441" y="1563466"/>
                <a:ext cx="1333455" cy="1333457"/>
              </a:xfrm>
              <a:custGeom>
                <a:avLst/>
                <a:gdLst>
                  <a:gd name="connsiteX0" fmla="*/ 293361 w 2192670"/>
                  <a:gd name="connsiteY0" fmla="*/ 1899310 h 2192671"/>
                  <a:gd name="connsiteX1" fmla="*/ 0 w 2192670"/>
                  <a:gd name="connsiteY1" fmla="*/ 1191074 h 2192671"/>
                  <a:gd name="connsiteX2" fmla="*/ 1001597 w 2192670"/>
                  <a:gd name="connsiteY2" fmla="*/ 189477 h 2192671"/>
                  <a:gd name="connsiteX3" fmla="*/ 1341342 w 2192670"/>
                  <a:gd name="connsiteY3" fmla="*/ 189477 h 2192671"/>
                  <a:gd name="connsiteX4" fmla="*/ 1530818 w 2192670"/>
                  <a:gd name="connsiteY4" fmla="*/ 0 h 2192671"/>
                  <a:gd name="connsiteX5" fmla="*/ 1806586 w 2192670"/>
                  <a:gd name="connsiteY5" fmla="*/ 0 h 2192671"/>
                  <a:gd name="connsiteX6" fmla="*/ 1996062 w 2192670"/>
                  <a:gd name="connsiteY6" fmla="*/ 189477 h 2192671"/>
                  <a:gd name="connsiteX7" fmla="*/ 2003194 w 2192670"/>
                  <a:gd name="connsiteY7" fmla="*/ 189477 h 2192671"/>
                  <a:gd name="connsiteX8" fmla="*/ 2003194 w 2192670"/>
                  <a:gd name="connsiteY8" fmla="*/ 196609 h 2192671"/>
                  <a:gd name="connsiteX9" fmla="*/ 2192670 w 2192670"/>
                  <a:gd name="connsiteY9" fmla="*/ 386085 h 2192671"/>
                  <a:gd name="connsiteX10" fmla="*/ 2192670 w 2192670"/>
                  <a:gd name="connsiteY10" fmla="*/ 661852 h 2192671"/>
                  <a:gd name="connsiteX11" fmla="*/ 2003193 w 2192670"/>
                  <a:gd name="connsiteY11" fmla="*/ 851329 h 2192671"/>
                  <a:gd name="connsiteX12" fmla="*/ 2003194 w 2192670"/>
                  <a:gd name="connsiteY12" fmla="*/ 1191074 h 2192671"/>
                  <a:gd name="connsiteX13" fmla="*/ 1001597 w 2192670"/>
                  <a:gd name="connsiteY13" fmla="*/ 2192671 h 2192671"/>
                  <a:gd name="connsiteX14" fmla="*/ 293361 w 2192670"/>
                  <a:gd name="connsiteY14" fmla="*/ 1899310 h 21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2670" h="2192671">
                    <a:moveTo>
                      <a:pt x="293361" y="1899310"/>
                    </a:moveTo>
                    <a:cubicBezTo>
                      <a:pt x="112107" y="1718057"/>
                      <a:pt x="0" y="1467657"/>
                      <a:pt x="0" y="1191074"/>
                    </a:cubicBezTo>
                    <a:cubicBezTo>
                      <a:pt x="0" y="637907"/>
                      <a:pt x="448430" y="189477"/>
                      <a:pt x="1001597" y="189477"/>
                    </a:cubicBezTo>
                    <a:lnTo>
                      <a:pt x="1341342" y="189477"/>
                    </a:lnTo>
                    <a:lnTo>
                      <a:pt x="1530818" y="0"/>
                    </a:lnTo>
                    <a:cubicBezTo>
                      <a:pt x="1606970" y="-76151"/>
                      <a:pt x="1730435" y="-76151"/>
                      <a:pt x="1806586" y="0"/>
                    </a:cubicBezTo>
                    <a:lnTo>
                      <a:pt x="1996062" y="189477"/>
                    </a:lnTo>
                    <a:lnTo>
                      <a:pt x="2003194" y="189477"/>
                    </a:lnTo>
                    <a:lnTo>
                      <a:pt x="2003194" y="196609"/>
                    </a:lnTo>
                    <a:lnTo>
                      <a:pt x="2192670" y="386085"/>
                    </a:lnTo>
                    <a:cubicBezTo>
                      <a:pt x="2268822" y="462236"/>
                      <a:pt x="2268822" y="585701"/>
                      <a:pt x="2192670" y="661852"/>
                    </a:cubicBezTo>
                    <a:lnTo>
                      <a:pt x="2003193" y="851329"/>
                    </a:lnTo>
                    <a:cubicBezTo>
                      <a:pt x="2003193" y="964577"/>
                      <a:pt x="2003194" y="1077826"/>
                      <a:pt x="2003194" y="1191074"/>
                    </a:cubicBezTo>
                    <a:cubicBezTo>
                      <a:pt x="2003194" y="1744241"/>
                      <a:pt x="1554764" y="2192671"/>
                      <a:pt x="1001597" y="2192671"/>
                    </a:cubicBezTo>
                    <a:cubicBezTo>
                      <a:pt x="725014" y="2192671"/>
                      <a:pt x="474614" y="2080563"/>
                      <a:pt x="293361" y="1899310"/>
                    </a:cubicBezTo>
                    <a:close/>
                  </a:path>
                </a:pathLst>
              </a:custGeom>
              <a:solidFill>
                <a:schemeClr val="bg1"/>
              </a:solid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2" name="Trapezoid 31">
                <a:extLst>
                  <a:ext uri="{FF2B5EF4-FFF2-40B4-BE49-F238E27FC236}">
                    <a16:creationId xmlns:a16="http://schemas.microsoft.com/office/drawing/2014/main" xmlns="" id="{63B47B0B-B4D7-4769-9E80-D3E84E00EB7B}"/>
                  </a:ext>
                </a:extLst>
              </p:cNvPr>
              <p:cNvSpPr/>
              <p:nvPr/>
            </p:nvSpPr>
            <p:spPr>
              <a:xfrm rot="10800000">
                <a:off x="2751763" y="2230194"/>
                <a:ext cx="457200" cy="783671"/>
              </a:xfrm>
              <a:prstGeom prst="trapezoid">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3" name="Rounded Rectangle 18">
                <a:extLst>
                  <a:ext uri="{FF2B5EF4-FFF2-40B4-BE49-F238E27FC236}">
                    <a16:creationId xmlns:a16="http://schemas.microsoft.com/office/drawing/2014/main" xmlns="" id="{41A7C1EF-3CFE-4FE2-931B-4F1FEEFC5352}"/>
                  </a:ext>
                </a:extLst>
              </p:cNvPr>
              <p:cNvSpPr/>
              <p:nvPr/>
            </p:nvSpPr>
            <p:spPr>
              <a:xfrm rot="2700000">
                <a:off x="3710962"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4" name="Rounded Rectangle 19">
                <a:extLst>
                  <a:ext uri="{FF2B5EF4-FFF2-40B4-BE49-F238E27FC236}">
                    <a16:creationId xmlns:a16="http://schemas.microsoft.com/office/drawing/2014/main" xmlns="" id="{85636BC8-BD77-4EDD-8BDB-C10DD3C79CF5}"/>
                  </a:ext>
                </a:extLst>
              </p:cNvPr>
              <p:cNvSpPr/>
              <p:nvPr/>
            </p:nvSpPr>
            <p:spPr>
              <a:xfrm rot="18900000" flipH="1">
                <a:off x="2156327"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5" name="Rounded Rectangle 20">
                <a:extLst>
                  <a:ext uri="{FF2B5EF4-FFF2-40B4-BE49-F238E27FC236}">
                    <a16:creationId xmlns:a16="http://schemas.microsoft.com/office/drawing/2014/main" xmlns="" id="{CD59B178-F840-412A-B310-70919805A833}"/>
                  </a:ext>
                </a:extLst>
              </p:cNvPr>
              <p:cNvSpPr/>
              <p:nvPr/>
            </p:nvSpPr>
            <p:spPr>
              <a:xfrm>
                <a:off x="2935970" y="1110787"/>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6" name="Rounded Rectangle 21">
                <a:extLst>
                  <a:ext uri="{FF2B5EF4-FFF2-40B4-BE49-F238E27FC236}">
                    <a16:creationId xmlns:a16="http://schemas.microsoft.com/office/drawing/2014/main" xmlns="" id="{6EFEAA75-2206-4877-B056-14E4F149DAD9}"/>
                  </a:ext>
                </a:extLst>
              </p:cNvPr>
              <p:cNvSpPr/>
              <p:nvPr/>
            </p:nvSpPr>
            <p:spPr>
              <a:xfrm rot="5400000">
                <a:off x="3933668" y="1996109"/>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7" name="Rounded Rectangle 22">
                <a:extLst>
                  <a:ext uri="{FF2B5EF4-FFF2-40B4-BE49-F238E27FC236}">
                    <a16:creationId xmlns:a16="http://schemas.microsoft.com/office/drawing/2014/main" xmlns="" id="{DCF14185-14DA-4665-8FA6-C0478F026365}"/>
                  </a:ext>
                </a:extLst>
              </p:cNvPr>
              <p:cNvSpPr/>
              <p:nvPr/>
            </p:nvSpPr>
            <p:spPr>
              <a:xfrm rot="16200000" flipH="1">
                <a:off x="1978847" y="1919902"/>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8" name="Rounded Rectangle 25">
                <a:extLst>
                  <a:ext uri="{FF2B5EF4-FFF2-40B4-BE49-F238E27FC236}">
                    <a16:creationId xmlns:a16="http://schemas.microsoft.com/office/drawing/2014/main" xmlns="" id="{277B722A-BB36-44FD-B2CF-DA4C5BF1B581}"/>
                  </a:ext>
                </a:extLst>
              </p:cNvPr>
              <p:cNvSpPr/>
              <p:nvPr/>
            </p:nvSpPr>
            <p:spPr>
              <a:xfrm>
                <a:off x="2692290" y="3074683"/>
                <a:ext cx="612000" cy="11266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srgbClr val="FFFFFF"/>
                  </a:solidFill>
                  <a:effectLst/>
                  <a:uLnTx/>
                  <a:uFillTx/>
                  <a:latin typeface="Open Sans"/>
                  <a:ea typeface="+mn-ea"/>
                  <a:cs typeface="+mn-cs"/>
                </a:endParaRPr>
              </a:p>
            </p:txBody>
          </p:sp>
          <p:sp>
            <p:nvSpPr>
              <p:cNvPr id="39" name="Rounded Rectangle 27">
                <a:extLst>
                  <a:ext uri="{FF2B5EF4-FFF2-40B4-BE49-F238E27FC236}">
                    <a16:creationId xmlns:a16="http://schemas.microsoft.com/office/drawing/2014/main" xmlns="" id="{2CC8BC3D-0AD2-4693-BBA3-D1D907A9D9E3}"/>
                  </a:ext>
                </a:extLst>
              </p:cNvPr>
              <p:cNvSpPr/>
              <p:nvPr/>
            </p:nvSpPr>
            <p:spPr>
              <a:xfrm>
                <a:off x="283328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0" name="Rounded Rectangle 28">
                <a:extLst>
                  <a:ext uri="{FF2B5EF4-FFF2-40B4-BE49-F238E27FC236}">
                    <a16:creationId xmlns:a16="http://schemas.microsoft.com/office/drawing/2014/main" xmlns="" id="{B7DAD140-D8B3-4A9D-BA1F-DA611C3E457C}"/>
                  </a:ext>
                </a:extLst>
              </p:cNvPr>
              <p:cNvSpPr/>
              <p:nvPr/>
            </p:nvSpPr>
            <p:spPr>
              <a:xfrm>
                <a:off x="295750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1" name="Rounded Rectangle 29">
                <a:extLst>
                  <a:ext uri="{FF2B5EF4-FFF2-40B4-BE49-F238E27FC236}">
                    <a16:creationId xmlns:a16="http://schemas.microsoft.com/office/drawing/2014/main" xmlns="" id="{FEA6FC71-345C-477B-B711-C89C7829343E}"/>
                  </a:ext>
                </a:extLst>
              </p:cNvPr>
              <p:cNvSpPr/>
              <p:nvPr/>
            </p:nvSpPr>
            <p:spPr>
              <a:xfrm>
                <a:off x="308172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grpSp>
      </p:grpSp>
      <p:cxnSp>
        <p:nvCxnSpPr>
          <p:cNvPr id="50" name="Straight Connector 49">
            <a:extLst>
              <a:ext uri="{FF2B5EF4-FFF2-40B4-BE49-F238E27FC236}">
                <a16:creationId xmlns:a16="http://schemas.microsoft.com/office/drawing/2014/main" xmlns="" id="{1E016DF2-3990-4068-A022-9D30121482FD}"/>
              </a:ext>
            </a:extLst>
          </p:cNvPr>
          <p:cNvCxnSpPr>
            <a:cxnSpLocks/>
          </p:cNvCxnSpPr>
          <p:nvPr/>
        </p:nvCxnSpPr>
        <p:spPr>
          <a:xfrm>
            <a:off x="873842" y="1488258"/>
            <a:ext cx="468170" cy="815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63C3C547-7673-4A6F-8CFC-7E9AA71B6659}"/>
              </a:ext>
            </a:extLst>
          </p:cNvPr>
          <p:cNvCxnSpPr>
            <a:cxnSpLocks/>
          </p:cNvCxnSpPr>
          <p:nvPr/>
        </p:nvCxnSpPr>
        <p:spPr>
          <a:xfrm flipH="1">
            <a:off x="9116323" y="1569845"/>
            <a:ext cx="1314470" cy="2770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2" name="TextBox 51">
            <a:extLst>
              <a:ext uri="{FF2B5EF4-FFF2-40B4-BE49-F238E27FC236}">
                <a16:creationId xmlns:a16="http://schemas.microsoft.com/office/drawing/2014/main" xmlns="" id="{ADE3E237-B5D9-4D22-B451-D610975C43DD}"/>
              </a:ext>
            </a:extLst>
          </p:cNvPr>
          <p:cNvSpPr txBox="1"/>
          <p:nvPr/>
        </p:nvSpPr>
        <p:spPr>
          <a:xfrm>
            <a:off x="1681318" y="205045"/>
            <a:ext cx="9276734" cy="830997"/>
          </a:xfrm>
          <a:prstGeom prst="rect">
            <a:avLst/>
          </a:prstGeom>
          <a:noFill/>
          <a:ln>
            <a:solidFill>
              <a:schemeClr val="tx2">
                <a:lumMod val="10000"/>
              </a:schemeClr>
            </a:solidFill>
          </a:ln>
        </p:spPr>
        <p:txBody>
          <a:bodyPr wrap="square">
            <a:spAutoFit/>
          </a:bodyPr>
          <a:lstStyle/>
          <a:p>
            <a:pPr algn="ctr"/>
            <a:r>
              <a:rPr lang="vi-VN" sz="2400" b="1" i="0" dirty="0">
                <a:solidFill>
                  <a:srgbClr val="002060"/>
                </a:solidFill>
                <a:effectLst/>
                <a:latin typeface="Arial" panose="020B0604020202020204" pitchFamily="34" charset="0"/>
                <a:cs typeface="Arial" panose="020B0604020202020204" pitchFamily="34" charset="0"/>
              </a:rPr>
              <a:t>4.3.1.5. Biểu hiện mới về sự phân chia lãnh thổ ảnh hưởng dưới sự chi phối của các tâp đoàn độc quyền</a:t>
            </a:r>
          </a:p>
        </p:txBody>
      </p:sp>
      <p:sp>
        <p:nvSpPr>
          <p:cNvPr id="53" name="Rectangle 52">
            <a:extLst>
              <a:ext uri="{FF2B5EF4-FFF2-40B4-BE49-F238E27FC236}">
                <a16:creationId xmlns:a16="http://schemas.microsoft.com/office/drawing/2014/main" xmlns="" id="{221A85DB-FE8E-4B39-A1C9-9BB8DE3B7C05}"/>
              </a:ext>
            </a:extLst>
          </p:cNvPr>
          <p:cNvSpPr/>
          <p:nvPr/>
        </p:nvSpPr>
        <p:spPr>
          <a:xfrm>
            <a:off x="1637349" y="1219629"/>
            <a:ext cx="4020599" cy="400110"/>
          </a:xfrm>
          <a:prstGeom prst="rect">
            <a:avLst/>
          </a:prstGeom>
          <a:ln>
            <a:solidFill>
              <a:schemeClr val="bg1"/>
            </a:solidFill>
          </a:ln>
        </p:spPr>
        <p:txBody>
          <a:bodyPr wrap="square">
            <a:spAutoFit/>
          </a:bodyPr>
          <a:lstStyle/>
          <a:p>
            <a:pPr marL="342900" marR="0" lvl="0" indent="-342900" defTabSz="1022350" rtl="0" eaLnBrk="0" fontAlgn="base" latinLnBrk="0" hangingPunct="0">
              <a:lnSpc>
                <a:spcPct val="100000"/>
              </a:lnSpc>
              <a:spcBef>
                <a:spcPct val="0"/>
              </a:spcBef>
              <a:spcAft>
                <a:spcPts val="0"/>
              </a:spcAft>
              <a:buClrTx/>
              <a:buSzTx/>
              <a:buFont typeface="Wingdings" panose="05000000000000000000" pitchFamily="2" charset="2"/>
              <a:buChar char="q"/>
              <a:tabLst/>
              <a:defRPr/>
            </a:pPr>
            <a:r>
              <a:rPr lang="vi-VN" sz="2000" b="1" i="0" dirty="0">
                <a:solidFill>
                  <a:srgbClr val="CC0066"/>
                </a:solidFill>
                <a:effectLst/>
              </a:rPr>
              <a:t>Sang đầu </a:t>
            </a:r>
            <a:r>
              <a:rPr lang="en-US" sz="2000" b="1" i="0" dirty="0" err="1">
                <a:solidFill>
                  <a:srgbClr val="CC0066"/>
                </a:solidFill>
                <a:effectLst/>
              </a:rPr>
              <a:t>thế</a:t>
            </a:r>
            <a:r>
              <a:rPr lang="en-US" sz="2000" b="1" i="0" dirty="0">
                <a:solidFill>
                  <a:srgbClr val="CC0066"/>
                </a:solidFill>
                <a:effectLst/>
              </a:rPr>
              <a:t> </a:t>
            </a:r>
            <a:r>
              <a:rPr lang="en-US" sz="2000" b="1" i="0" dirty="0" err="1">
                <a:solidFill>
                  <a:srgbClr val="CC0066"/>
                </a:solidFill>
                <a:effectLst/>
              </a:rPr>
              <a:t>kỷ</a:t>
            </a:r>
            <a:r>
              <a:rPr lang="en-US" sz="2000" b="1" i="0" dirty="0">
                <a:solidFill>
                  <a:srgbClr val="CC0066"/>
                </a:solidFill>
                <a:effectLst/>
              </a:rPr>
              <a:t> </a:t>
            </a:r>
            <a:r>
              <a:rPr lang="vi-VN" sz="2000" b="1" i="0" dirty="0">
                <a:solidFill>
                  <a:srgbClr val="CC0066"/>
                </a:solidFill>
                <a:effectLst/>
              </a:rPr>
              <a:t>XXI:</a:t>
            </a:r>
          </a:p>
        </p:txBody>
      </p:sp>
      <p:sp>
        <p:nvSpPr>
          <p:cNvPr id="54" name="TextBox 53">
            <a:extLst>
              <a:ext uri="{FF2B5EF4-FFF2-40B4-BE49-F238E27FC236}">
                <a16:creationId xmlns:a16="http://schemas.microsoft.com/office/drawing/2014/main" xmlns="" id="{791F08D7-47AD-4FAB-8968-A3F0B83C094C}"/>
              </a:ext>
            </a:extLst>
          </p:cNvPr>
          <p:cNvSpPr txBox="1"/>
          <p:nvPr/>
        </p:nvSpPr>
        <p:spPr>
          <a:xfrm>
            <a:off x="3376840" y="1747572"/>
            <a:ext cx="6113206" cy="400110"/>
          </a:xfrm>
          <a:prstGeom prst="rect">
            <a:avLst/>
          </a:prstGeom>
          <a:noFill/>
        </p:spPr>
        <p:txBody>
          <a:bodyPr wrap="square">
            <a:spAutoFit/>
          </a:bodyPr>
          <a:lstStyle/>
          <a:p>
            <a:r>
              <a:rPr lang="vi-VN" sz="2000" b="0" i="0" dirty="0">
                <a:solidFill>
                  <a:srgbClr val="663300"/>
                </a:solidFill>
                <a:effectLst/>
                <a:latin typeface="Arial Đen"/>
              </a:rPr>
              <a:t>Vẫn tiềm ẩn những nguy cơ chạy đua vũ trang </a:t>
            </a:r>
            <a:r>
              <a:rPr lang="vi-VN" sz="2000" b="0" i="0" dirty="0" smtClean="0">
                <a:solidFill>
                  <a:srgbClr val="663300"/>
                </a:solidFill>
                <a:effectLst/>
                <a:latin typeface="Arial Đen"/>
              </a:rPr>
              <a:t>mới</a:t>
            </a:r>
            <a:r>
              <a:rPr lang="en-US" sz="2000" b="0" i="0" dirty="0" smtClean="0">
                <a:solidFill>
                  <a:srgbClr val="663300"/>
                </a:solidFill>
                <a:effectLst/>
                <a:latin typeface="Arial Đen"/>
              </a:rPr>
              <a:t>:</a:t>
            </a:r>
            <a:endParaRPr lang="en-US" sz="2000" dirty="0">
              <a:solidFill>
                <a:srgbClr val="663300"/>
              </a:solidFill>
              <a:latin typeface="Arial Đen"/>
            </a:endParaRPr>
          </a:p>
        </p:txBody>
      </p:sp>
      <p:sp>
        <p:nvSpPr>
          <p:cNvPr id="55" name="TextBox 54">
            <a:extLst>
              <a:ext uri="{FF2B5EF4-FFF2-40B4-BE49-F238E27FC236}">
                <a16:creationId xmlns:a16="http://schemas.microsoft.com/office/drawing/2014/main" xmlns="" id="{3BF04195-3C6D-44A1-8CE2-10A1CC36436C}"/>
              </a:ext>
            </a:extLst>
          </p:cNvPr>
          <p:cNvSpPr txBox="1"/>
          <p:nvPr/>
        </p:nvSpPr>
        <p:spPr>
          <a:xfrm>
            <a:off x="4089847" y="2219221"/>
            <a:ext cx="7783066" cy="1015663"/>
          </a:xfrm>
          <a:prstGeom prst="rect">
            <a:avLst/>
          </a:prstGeom>
          <a:noFill/>
        </p:spPr>
        <p:txBody>
          <a:bodyPr wrap="square">
            <a:spAutoFit/>
          </a:bodyPr>
          <a:lstStyle/>
          <a:p>
            <a:pPr marL="285750" indent="-285750">
              <a:buFont typeface="Wingdings" panose="05000000000000000000" pitchFamily="2" charset="2"/>
              <a:buChar char="ü"/>
            </a:pPr>
            <a:r>
              <a:rPr lang="vi-VN" sz="2000" dirty="0">
                <a:solidFill>
                  <a:srgbClr val="010101"/>
                </a:solidFill>
                <a:latin typeface="Arial Đen"/>
              </a:rPr>
              <a:t>N</a:t>
            </a:r>
            <a:r>
              <a:rPr lang="vi-VN" sz="2000" b="0" i="0" dirty="0">
                <a:solidFill>
                  <a:srgbClr val="010101"/>
                </a:solidFill>
                <a:effectLst/>
                <a:latin typeface="Arial Đen"/>
              </a:rPr>
              <a:t>hững cuộc chiến tranh thương mại</a:t>
            </a:r>
          </a:p>
          <a:p>
            <a:pPr marL="285750" indent="-285750">
              <a:buFont typeface="Wingdings" panose="05000000000000000000" pitchFamily="2" charset="2"/>
              <a:buChar char="ü"/>
            </a:pPr>
            <a:r>
              <a:rPr lang="vi-VN" sz="2000" dirty="0">
                <a:solidFill>
                  <a:srgbClr val="010101"/>
                </a:solidFill>
                <a:latin typeface="Arial Đen"/>
              </a:rPr>
              <a:t>N</a:t>
            </a:r>
            <a:r>
              <a:rPr lang="vi-VN" sz="2000" b="0" i="0" dirty="0">
                <a:solidFill>
                  <a:srgbClr val="010101"/>
                </a:solidFill>
                <a:effectLst/>
                <a:latin typeface="Arial Đen"/>
              </a:rPr>
              <a:t>hững cuộc chiến tranh sắc tộc, tôn giáo mà đứng bôn trong hoặc núp đằng sau, trực tiếp hoặc gián tiếp các cuộc đụng độ </a:t>
            </a:r>
            <a:endParaRPr lang="en-US" sz="2000" dirty="0">
              <a:latin typeface="Arial Đen"/>
            </a:endParaRPr>
          </a:p>
        </p:txBody>
      </p:sp>
      <p:pic>
        <p:nvPicPr>
          <p:cNvPr id="24578" name="Picture 2" descr="Không phải chiến tranh thương mại Mỹ - Trung, đây mới là yếu tố quyết định  chiến thắng của Việt Nam trong công cuộc chinh phục trái tim nhà đầu tư FDI">
            <a:extLst>
              <a:ext uri="{FF2B5EF4-FFF2-40B4-BE49-F238E27FC236}">
                <a16:creationId xmlns:a16="http://schemas.microsoft.com/office/drawing/2014/main" xmlns="" id="{641EFCC7-4BC0-493A-AF19-CF5D2FF8F8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0611" y="3360150"/>
            <a:ext cx="4224452" cy="2805020"/>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Xung đột Israel-Palestine - “Cuộc xung đột phức tạp nhất thế giới”">
            <a:extLst>
              <a:ext uri="{FF2B5EF4-FFF2-40B4-BE49-F238E27FC236}">
                <a16:creationId xmlns:a16="http://schemas.microsoft.com/office/drawing/2014/main" xmlns="" id="{7844E597-AE67-43D7-98D0-66095C6D46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1943" y="3338948"/>
            <a:ext cx="4020599" cy="2805020"/>
          </a:xfrm>
          <a:prstGeom prst="rect">
            <a:avLst/>
          </a:prstGeom>
          <a:noFill/>
          <a:extLst>
            <a:ext uri="{909E8E84-426E-40DD-AFC4-6F175D3DCCD1}">
              <a14:hiddenFill xmlns:a14="http://schemas.microsoft.com/office/drawing/2010/main">
                <a:solidFill>
                  <a:srgbClr val="FFFFFF"/>
                </a:solidFill>
              </a14:hiddenFill>
            </a:ext>
          </a:extLst>
        </p:spPr>
      </p:pic>
      <p:sp>
        <p:nvSpPr>
          <p:cNvPr id="58" name="TextBox 57">
            <a:extLst>
              <a:ext uri="{FF2B5EF4-FFF2-40B4-BE49-F238E27FC236}">
                <a16:creationId xmlns:a16="http://schemas.microsoft.com/office/drawing/2014/main" xmlns="" id="{8ABB7C20-A59A-4293-AB17-1D2806EC8600}"/>
              </a:ext>
            </a:extLst>
          </p:cNvPr>
          <p:cNvSpPr txBox="1"/>
          <p:nvPr/>
        </p:nvSpPr>
        <p:spPr>
          <a:xfrm>
            <a:off x="7015396" y="6248032"/>
            <a:ext cx="3807145" cy="369332"/>
          </a:xfrm>
          <a:prstGeom prst="rect">
            <a:avLst/>
          </a:prstGeom>
          <a:noFill/>
        </p:spPr>
        <p:txBody>
          <a:bodyPr wrap="square">
            <a:spAutoFit/>
          </a:bodyPr>
          <a:lstStyle/>
          <a:p>
            <a:r>
              <a:rPr lang="vi-VN" dirty="0"/>
              <a:t>X</a:t>
            </a:r>
            <a:r>
              <a:rPr lang="en-US" dirty="0" err="1"/>
              <a:t>ung</a:t>
            </a:r>
            <a:r>
              <a:rPr lang="en-US" dirty="0"/>
              <a:t> </a:t>
            </a:r>
            <a:r>
              <a:rPr lang="en-US" dirty="0" err="1"/>
              <a:t>đột</a:t>
            </a:r>
            <a:r>
              <a:rPr lang="en-US" dirty="0"/>
              <a:t> </a:t>
            </a:r>
            <a:r>
              <a:rPr lang="en-US" dirty="0" err="1"/>
              <a:t>giữa</a:t>
            </a:r>
            <a:r>
              <a:rPr lang="en-US" dirty="0"/>
              <a:t> </a:t>
            </a:r>
            <a:r>
              <a:rPr lang="en-US" dirty="0" err="1"/>
              <a:t>israel</a:t>
            </a:r>
            <a:r>
              <a:rPr lang="en-US" dirty="0"/>
              <a:t> </a:t>
            </a:r>
            <a:r>
              <a:rPr lang="en-US" dirty="0" err="1"/>
              <a:t>và</a:t>
            </a:r>
            <a:r>
              <a:rPr lang="en-US" dirty="0"/>
              <a:t> </a:t>
            </a:r>
            <a:r>
              <a:rPr lang="en-US" dirty="0" err="1"/>
              <a:t>palestine</a:t>
            </a:r>
            <a:endParaRPr lang="en-US" dirty="0"/>
          </a:p>
        </p:txBody>
      </p:sp>
      <p:sp>
        <p:nvSpPr>
          <p:cNvPr id="59" name="TextBox 58">
            <a:extLst>
              <a:ext uri="{FF2B5EF4-FFF2-40B4-BE49-F238E27FC236}">
                <a16:creationId xmlns:a16="http://schemas.microsoft.com/office/drawing/2014/main" xmlns="" id="{AA3AAF7C-F7A8-4A1E-A5D5-CC39AAFEDF99}"/>
              </a:ext>
            </a:extLst>
          </p:cNvPr>
          <p:cNvSpPr txBox="1"/>
          <p:nvPr/>
        </p:nvSpPr>
        <p:spPr>
          <a:xfrm>
            <a:off x="2070611" y="6277514"/>
            <a:ext cx="4362832" cy="369332"/>
          </a:xfrm>
          <a:prstGeom prst="rect">
            <a:avLst/>
          </a:prstGeom>
          <a:noFill/>
        </p:spPr>
        <p:txBody>
          <a:bodyPr wrap="square">
            <a:spAutoFit/>
          </a:bodyPr>
          <a:lstStyle/>
          <a:p>
            <a:r>
              <a:rPr lang="vi-VN"/>
              <a:t>Chiến tranh thương mại Trung - Mỹ</a:t>
            </a:r>
            <a:endParaRPr lang="en-US" dirty="0"/>
          </a:p>
        </p:txBody>
      </p:sp>
    </p:spTree>
    <p:extLst>
      <p:ext uri="{BB962C8B-B14F-4D97-AF65-F5344CB8AC3E}">
        <p14:creationId xmlns:p14="http://schemas.microsoft.com/office/powerpoint/2010/main" val="1673354806"/>
      </p:ext>
    </p:extLst>
  </p:cSld>
  <p:clrMapOvr>
    <a:masterClrMapping/>
  </p:clrMapOvr>
  <p:transition>
    <p:wedg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Shape 428"/>
        <p:cNvGrpSpPr/>
        <p:nvPr/>
      </p:nvGrpSpPr>
      <p:grpSpPr>
        <a:xfrm>
          <a:off x="0" y="0"/>
          <a:ext cx="0" cy="0"/>
          <a:chOff x="0" y="0"/>
          <a:chExt cx="0" cy="0"/>
        </a:xfrm>
      </p:grpSpPr>
      <p:sp>
        <p:nvSpPr>
          <p:cNvPr id="429" name="Google Shape;429;p22"/>
          <p:cNvSpPr/>
          <p:nvPr/>
        </p:nvSpPr>
        <p:spPr>
          <a:xfrm>
            <a:off x="4423233" y="1571625"/>
            <a:ext cx="2993281" cy="4067242"/>
          </a:xfrm>
          <a:prstGeom prst="hexagon">
            <a:avLst>
              <a:gd name="adj" fmla="val 29110"/>
              <a:gd name="vf" fmla="val 115470"/>
            </a:avLst>
          </a:prstGeom>
          <a:solidFill>
            <a:srgbClr val="660066"/>
          </a:solidFill>
          <a:ln>
            <a:noFill/>
          </a:ln>
        </p:spPr>
        <p:txBody>
          <a:bodyPr spcFirstLastPara="1" wrap="square" lIns="121900" tIns="121900" rIns="121900" bIns="121900" anchor="ctr" anchorCtr="0">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mn-cs"/>
              </a:rPr>
              <a:t>4.3.</a:t>
            </a:r>
            <a:r>
              <a:rPr kumimoji="0" lang="vi-VN" sz="24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2.2 Những biểu hiện mới về sở hữu nhà nước</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2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a:r>
            <a:br>
              <a:rPr kumimoji="0" lang="vi-VN" sz="2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br>
            <a:endParaRPr kumimoji="0" sz="2400" b="1" i="0" u="none" strike="noStrike" kern="0" cap="none" spc="0" normalizeH="0" baseline="0" noProof="0" dirty="0">
              <a:ln>
                <a:noFill/>
              </a:ln>
              <a:solidFill>
                <a:srgbClr val="FFFFFF"/>
              </a:solidFill>
              <a:effectLst/>
              <a:uLnTx/>
              <a:uFillTx/>
              <a:latin typeface="Muli"/>
              <a:ea typeface="Muli"/>
              <a:cs typeface="Muli"/>
              <a:sym typeface="Muli"/>
            </a:endParaRPr>
          </a:p>
        </p:txBody>
      </p:sp>
      <p:sp>
        <p:nvSpPr>
          <p:cNvPr id="431" name="Google Shape;431;p22"/>
          <p:cNvSpPr/>
          <p:nvPr/>
        </p:nvSpPr>
        <p:spPr>
          <a:xfrm>
            <a:off x="1589649" y="1571625"/>
            <a:ext cx="3221502" cy="4067242"/>
          </a:xfrm>
          <a:prstGeom prst="hexagon">
            <a:avLst>
              <a:gd name="adj" fmla="val 29110"/>
              <a:gd name="vf" fmla="val 115470"/>
            </a:avLst>
          </a:prstGeom>
          <a:solidFill>
            <a:srgbClr val="00B050"/>
          </a:solidFill>
          <a:ln w="9525" cap="flat" cmpd="sng">
            <a:solidFill>
              <a:srgbClr val="19BBD5"/>
            </a:solidFill>
            <a:prstDash val="dash"/>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C6DAEC"/>
              </a:solidFill>
              <a:effectLst/>
              <a:uLnTx/>
              <a:uFillTx/>
              <a:latin typeface="Muli"/>
              <a:ea typeface="Muli"/>
              <a:cs typeface="Muli"/>
              <a:sym typeface="Muli"/>
            </a:endParaRPr>
          </a:p>
        </p:txBody>
      </p:sp>
      <p:sp>
        <p:nvSpPr>
          <p:cNvPr id="432" name="Google Shape;432;p22"/>
          <p:cNvSpPr/>
          <p:nvPr/>
        </p:nvSpPr>
        <p:spPr>
          <a:xfrm>
            <a:off x="7216726" y="1571625"/>
            <a:ext cx="3033372" cy="4067242"/>
          </a:xfrm>
          <a:prstGeom prst="hexagon">
            <a:avLst>
              <a:gd name="adj" fmla="val 29110"/>
              <a:gd name="vf" fmla="val 115470"/>
            </a:avLst>
          </a:prstGeom>
          <a:solidFill>
            <a:srgbClr val="CC3300"/>
          </a:solidFill>
          <a:ln w="9525" cap="flat" cmpd="sng">
            <a:solidFill>
              <a:srgbClr val="19BBD5"/>
            </a:solidFill>
            <a:prstDash val="dash"/>
            <a:round/>
            <a:headEnd type="none" w="sm" len="sm"/>
            <a:tailEnd type="none" w="sm" len="sm"/>
          </a:ln>
        </p:spPr>
        <p:txBody>
          <a:bodyPr spcFirstLastPara="1" wrap="square" lIns="121900" tIns="121900" rIns="121900" bIns="121900" anchor="ctr" anchorCtr="0">
            <a:no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inherit"/>
                <a:ea typeface="+mn-ea"/>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mn-cs"/>
              </a:rPr>
              <a:t>4.3.</a:t>
            </a:r>
            <a:r>
              <a:rPr kumimoji="0" lang="vi-VN" sz="24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2.3 </a:t>
            </a:r>
            <a:endParaRPr kumimoji="0" lang="en-US" sz="2400" b="1" i="0" u="none" strike="noStrike" kern="1200" cap="none" spc="0" normalizeH="0" baseline="0" noProof="0" dirty="0">
              <a:ln>
                <a:noFill/>
              </a:ln>
              <a:solidFill>
                <a:srgbClr val="FFFFFF"/>
              </a:solidFill>
              <a:effectLst/>
              <a:uLnTx/>
              <a:uFillTx/>
              <a:latin typeface="Arial"/>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Biểu hiện mới trong vai trò công cụ điều tiết kinh tế của độc quyền nhà nước</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2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a:r>
            <a:br>
              <a:rPr kumimoji="0" lang="vi-VN" sz="2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br>
            <a:endParaRPr kumimoji="0" sz="1867" b="0" i="0" u="none" strike="noStrike" kern="0" cap="none" spc="0" normalizeH="0" baseline="0" noProof="0" dirty="0">
              <a:ln>
                <a:noFill/>
              </a:ln>
              <a:solidFill>
                <a:srgbClr val="C6DAEC"/>
              </a:solidFill>
              <a:effectLst/>
              <a:uLnTx/>
              <a:uFillTx/>
              <a:latin typeface="Muli"/>
              <a:ea typeface="Muli"/>
              <a:cs typeface="Muli"/>
              <a:sym typeface="Muli"/>
            </a:endParaRPr>
          </a:p>
        </p:txBody>
      </p:sp>
      <p:sp>
        <p:nvSpPr>
          <p:cNvPr id="2" name="Rectangle 1"/>
          <p:cNvSpPr/>
          <p:nvPr/>
        </p:nvSpPr>
        <p:spPr>
          <a:xfrm>
            <a:off x="2335237" y="2009628"/>
            <a:ext cx="1637957" cy="2677656"/>
          </a:xfrm>
          <a:prstGeom prst="rect">
            <a:avLst/>
          </a:prstGeom>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mn-cs"/>
              </a:rPr>
              <a:t>4.3.</a:t>
            </a:r>
            <a:r>
              <a:rPr kumimoji="0" lang="vi-VN" sz="24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2.1 Những biểu hiện mới về cơ chế quan hệ nhân sự</a:t>
            </a:r>
            <a:endParaRPr kumimoji="0" lang="en-US" sz="2400" b="1"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endParaRPr>
          </a:p>
        </p:txBody>
      </p:sp>
      <p:grpSp>
        <p:nvGrpSpPr>
          <p:cNvPr id="13" name="Group 21">
            <a:extLst>
              <a:ext uri="{FF2B5EF4-FFF2-40B4-BE49-F238E27FC236}">
                <a16:creationId xmlns:a16="http://schemas.microsoft.com/office/drawing/2014/main" xmlns="" id="{55B86938-7DA0-425F-9A3D-EAB44A09A7AE}"/>
              </a:ext>
            </a:extLst>
          </p:cNvPr>
          <p:cNvGrpSpPr>
            <a:grpSpLocks/>
          </p:cNvGrpSpPr>
          <p:nvPr/>
        </p:nvGrpSpPr>
        <p:grpSpPr bwMode="auto">
          <a:xfrm>
            <a:off x="1785256" y="1141189"/>
            <a:ext cx="10024110" cy="155376"/>
            <a:chOff x="240" y="576"/>
            <a:chExt cx="5298" cy="0"/>
          </a:xfrm>
        </p:grpSpPr>
        <p:sp>
          <p:nvSpPr>
            <p:cNvPr id="14" name="Line 7">
              <a:extLst>
                <a:ext uri="{FF2B5EF4-FFF2-40B4-BE49-F238E27FC236}">
                  <a16:creationId xmlns:a16="http://schemas.microsoft.com/office/drawing/2014/main" xmlns="" id="{528B229F-E194-4283-84D6-F7A9AEA4F019}"/>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15" name="Line 8">
              <a:extLst>
                <a:ext uri="{FF2B5EF4-FFF2-40B4-BE49-F238E27FC236}">
                  <a16:creationId xmlns:a16="http://schemas.microsoft.com/office/drawing/2014/main" xmlns="" id="{D4347020-4943-4B6D-AA47-204E3F43B1B1}"/>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grpSp>
      <p:sp>
        <p:nvSpPr>
          <p:cNvPr id="17" name="TextBox 16">
            <a:extLst>
              <a:ext uri="{FF2B5EF4-FFF2-40B4-BE49-F238E27FC236}">
                <a16:creationId xmlns:a16="http://schemas.microsoft.com/office/drawing/2014/main" xmlns="" id="{E1004976-48F1-4E87-97A6-4304EC605F7D}"/>
              </a:ext>
            </a:extLst>
          </p:cNvPr>
          <p:cNvSpPr txBox="1"/>
          <p:nvPr/>
        </p:nvSpPr>
        <p:spPr>
          <a:xfrm>
            <a:off x="2456617" y="156078"/>
            <a:ext cx="7584367" cy="1200329"/>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70C0"/>
                </a:solidFill>
                <a:effectLst/>
                <a:uLnTx/>
                <a:uFillTx/>
                <a:latin typeface="Open Sans"/>
                <a:ea typeface="+mn-ea"/>
                <a:cs typeface="+mn-cs"/>
              </a:rPr>
              <a:t>4.3.</a:t>
            </a:r>
            <a:r>
              <a:rPr kumimoji="0" lang="en-US" sz="2400" b="1" i="0" u="none" strike="noStrike" kern="1200" cap="none" spc="0" normalizeH="0" baseline="0" noProof="0" dirty="0">
                <a:ln>
                  <a:noFill/>
                </a:ln>
                <a:solidFill>
                  <a:srgbClr val="0070C0"/>
                </a:solidFill>
                <a:effectLst/>
                <a:uLnTx/>
                <a:uFillTx/>
                <a:latin typeface="Open Sans"/>
                <a:ea typeface="+mn-ea"/>
                <a:cs typeface="+mn-cs"/>
              </a:rPr>
              <a:t>2. </a:t>
            </a: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Biểu hiện mới của độc quyền nhà nước </a:t>
            </a:r>
            <a:endParaRPr kumimoji="0" lang="en-US"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dưới chủ nghĩa tư bản</a:t>
            </a: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Open Sans"/>
              <a:ea typeface="+mn-ea"/>
              <a:cs typeface="+mn-cs"/>
            </a:endParaRPr>
          </a:p>
        </p:txBody>
      </p:sp>
    </p:spTree>
    <p:extLst>
      <p:ext uri="{BB962C8B-B14F-4D97-AF65-F5344CB8AC3E}">
        <p14:creationId xmlns:p14="http://schemas.microsoft.com/office/powerpoint/2010/main" val="198330031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1"/>
          </p:nvPr>
        </p:nvSpPr>
        <p:spPr>
          <a:prstGeom prst="rect">
            <a:avLst/>
          </a:prstGeom>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fld id="{7A5DDAD3-E743-4B29-A948-63E93E36D1BF}" type="slidenum">
              <a:rPr kumimoji="0" lang="id-ID" sz="18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914286" rtl="0" eaLnBrk="1" fontAlgn="auto" latinLnBrk="0" hangingPunct="1">
                <a:lnSpc>
                  <a:spcPct val="100000"/>
                </a:lnSpc>
                <a:spcBef>
                  <a:spcPts val="0"/>
                </a:spcBef>
                <a:spcAft>
                  <a:spcPts val="0"/>
                </a:spcAft>
                <a:buClrTx/>
                <a:buSzTx/>
                <a:buFontTx/>
                <a:buNone/>
                <a:tabLst/>
                <a:defRPr/>
              </a:pPr>
              <a:t>60</a:t>
            </a:fld>
            <a:endParaRPr kumimoji="0" lang="id-ID"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63" name="Rectangle 62">
            <a:extLst>
              <a:ext uri="{FF2B5EF4-FFF2-40B4-BE49-F238E27FC236}">
                <a16:creationId xmlns:a16="http://schemas.microsoft.com/office/drawing/2014/main" xmlns="" id="{58688295-2343-4D76-846C-16BBB1A8849E}"/>
              </a:ext>
            </a:extLst>
          </p:cNvPr>
          <p:cNvSpPr/>
          <p:nvPr/>
        </p:nvSpPr>
        <p:spPr>
          <a:xfrm>
            <a:off x="1681573" y="1332149"/>
            <a:ext cx="8342537" cy="461665"/>
          </a:xfrm>
          <a:prstGeom prst="rect">
            <a:avLst/>
          </a:prstGeom>
          <a:ln>
            <a:solidFill>
              <a:schemeClr val="tx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660066"/>
                </a:solidFill>
                <a:effectLst/>
                <a:uLnTx/>
                <a:uFillTx/>
                <a:latin typeface="Arial"/>
                <a:ea typeface="+mn-ea"/>
                <a:cs typeface="+mn-cs"/>
              </a:rPr>
              <a:t>4.3.</a:t>
            </a:r>
            <a:r>
              <a:rPr kumimoji="0" lang="vi-VN" sz="2400" b="1" i="0" u="none" strike="noStrike" kern="1200" cap="none" spc="0" normalizeH="0" baseline="0" noProof="0" dirty="0">
                <a:ln>
                  <a:noFill/>
                </a:ln>
                <a:solidFill>
                  <a:srgbClr val="660066"/>
                </a:solidFill>
                <a:effectLst/>
                <a:uLnTx/>
                <a:uFillTx/>
                <a:latin typeface="Arial" panose="020B0604020202020204" pitchFamily="34" charset="0"/>
                <a:ea typeface="+mn-ea"/>
                <a:cs typeface="+mn-cs"/>
              </a:rPr>
              <a:t>2.1 Những biểu hiện mới về cơ chế quan hệ nhân sự</a:t>
            </a:r>
            <a:endParaRPr kumimoji="0" lang="en-US" sz="2400" b="1" i="0" u="none" strike="noStrike" kern="1200" cap="none" spc="0" normalizeH="0" baseline="0" noProof="0" dirty="0">
              <a:ln>
                <a:noFill/>
              </a:ln>
              <a:solidFill>
                <a:srgbClr val="660066"/>
              </a:solidFill>
              <a:effectLst/>
              <a:uLnTx/>
              <a:uFillTx/>
              <a:latin typeface="Arial"/>
              <a:ea typeface="+mn-ea"/>
              <a:cs typeface="Times New Roman" panose="02020603050405020304" pitchFamily="18" charset="0"/>
            </a:endParaRPr>
          </a:p>
        </p:txBody>
      </p:sp>
      <p:pic>
        <p:nvPicPr>
          <p:cNvPr id="25602" name="Picture 2" descr="DÂN CHỦ-TAM QUYỀN PHÂN LẬP LÀ GÌ. – CPRVN">
            <a:extLst>
              <a:ext uri="{FF2B5EF4-FFF2-40B4-BE49-F238E27FC236}">
                <a16:creationId xmlns:a16="http://schemas.microsoft.com/office/drawing/2014/main" xmlns="" id="{01117889-C6AE-4615-8AEE-15BD6DBDB5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1878215"/>
            <a:ext cx="4292990" cy="4294638"/>
          </a:xfrm>
          <a:prstGeom prst="rect">
            <a:avLst/>
          </a:prstGeom>
          <a:noFill/>
          <a:extLst>
            <a:ext uri="{909E8E84-426E-40DD-AFC4-6F175D3DCCD1}">
              <a14:hiddenFill xmlns:a14="http://schemas.microsoft.com/office/drawing/2010/main">
                <a:solidFill>
                  <a:srgbClr val="FFFFFF"/>
                </a:solidFill>
              </a14:hiddenFill>
            </a:ext>
          </a:extLst>
        </p:spPr>
      </p:pic>
      <p:grpSp>
        <p:nvGrpSpPr>
          <p:cNvPr id="65" name="Group 21">
            <a:extLst>
              <a:ext uri="{FF2B5EF4-FFF2-40B4-BE49-F238E27FC236}">
                <a16:creationId xmlns:a16="http://schemas.microsoft.com/office/drawing/2014/main" xmlns="" id="{0CD84DEB-616E-4D7A-BD47-04B48AA226E9}"/>
              </a:ext>
            </a:extLst>
          </p:cNvPr>
          <p:cNvGrpSpPr>
            <a:grpSpLocks/>
          </p:cNvGrpSpPr>
          <p:nvPr/>
        </p:nvGrpSpPr>
        <p:grpSpPr bwMode="auto">
          <a:xfrm>
            <a:off x="0" y="1090143"/>
            <a:ext cx="10024110" cy="155376"/>
            <a:chOff x="240" y="576"/>
            <a:chExt cx="5298" cy="0"/>
          </a:xfrm>
        </p:grpSpPr>
        <p:sp>
          <p:nvSpPr>
            <p:cNvPr id="75" name="Line 7">
              <a:extLst>
                <a:ext uri="{FF2B5EF4-FFF2-40B4-BE49-F238E27FC236}">
                  <a16:creationId xmlns:a16="http://schemas.microsoft.com/office/drawing/2014/main" xmlns="" id="{E9719734-D3BF-47B8-AC7C-1C9F3567BC96}"/>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76" name="Line 8">
              <a:extLst>
                <a:ext uri="{FF2B5EF4-FFF2-40B4-BE49-F238E27FC236}">
                  <a16:creationId xmlns:a16="http://schemas.microsoft.com/office/drawing/2014/main" xmlns="" id="{3A57C5E0-B772-4BB0-9CCD-596B670B1588}"/>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grpSp>
      <p:sp>
        <p:nvSpPr>
          <p:cNvPr id="77" name="TextBox 76">
            <a:extLst>
              <a:ext uri="{FF2B5EF4-FFF2-40B4-BE49-F238E27FC236}">
                <a16:creationId xmlns:a16="http://schemas.microsoft.com/office/drawing/2014/main" xmlns="" id="{7D7750C6-961E-4D60-BF26-6181104572EE}"/>
              </a:ext>
            </a:extLst>
          </p:cNvPr>
          <p:cNvSpPr txBox="1"/>
          <p:nvPr/>
        </p:nvSpPr>
        <p:spPr>
          <a:xfrm>
            <a:off x="270251" y="304557"/>
            <a:ext cx="10584562" cy="461665"/>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70C0"/>
                </a:solidFill>
                <a:effectLst/>
                <a:uLnTx/>
                <a:uFillTx/>
                <a:latin typeface="Open Sans"/>
                <a:ea typeface="+mn-ea"/>
                <a:cs typeface="+mn-cs"/>
              </a:rPr>
              <a:t>4.3.</a:t>
            </a:r>
            <a:r>
              <a:rPr kumimoji="0" lang="en-US" sz="2400" b="1" i="0" u="none" strike="noStrike" kern="1200" cap="none" spc="0" normalizeH="0" baseline="0" noProof="0" dirty="0">
                <a:ln>
                  <a:noFill/>
                </a:ln>
                <a:solidFill>
                  <a:srgbClr val="0070C0"/>
                </a:solidFill>
                <a:effectLst/>
                <a:uLnTx/>
                <a:uFillTx/>
                <a:latin typeface="Open Sans"/>
                <a:ea typeface="+mn-ea"/>
                <a:cs typeface="+mn-cs"/>
              </a:rPr>
              <a:t>2. </a:t>
            </a: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Biểu hiện mới của độc quyền nhà nước dưới chủ nghĩa tư bản</a:t>
            </a:r>
            <a:endParaRPr kumimoji="0" lang="en-US" sz="2400" b="1" i="0" u="none" strike="noStrike" kern="1200" cap="none" spc="0" normalizeH="0" baseline="0" noProof="0" dirty="0">
              <a:ln>
                <a:noFill/>
              </a:ln>
              <a:solidFill>
                <a:srgbClr val="0070C0"/>
              </a:solidFill>
              <a:effectLst/>
              <a:uLnTx/>
              <a:uFillTx/>
              <a:latin typeface="Open Sans"/>
              <a:ea typeface="+mn-ea"/>
              <a:cs typeface="+mn-cs"/>
            </a:endParaRPr>
          </a:p>
        </p:txBody>
      </p:sp>
      <p:sp>
        <p:nvSpPr>
          <p:cNvPr id="92" name="TextBox 91">
            <a:extLst>
              <a:ext uri="{FF2B5EF4-FFF2-40B4-BE49-F238E27FC236}">
                <a16:creationId xmlns:a16="http://schemas.microsoft.com/office/drawing/2014/main" xmlns="" id="{DF3A8C49-4D81-4391-A872-CD583295F917}"/>
              </a:ext>
            </a:extLst>
          </p:cNvPr>
          <p:cNvSpPr txBox="1"/>
          <p:nvPr/>
        </p:nvSpPr>
        <p:spPr>
          <a:xfrm>
            <a:off x="583810" y="2146083"/>
            <a:ext cx="6492239" cy="707886"/>
          </a:xfrm>
          <a:prstGeom prst="rect">
            <a:avLst/>
          </a:prstGeom>
          <a:noFill/>
        </p:spPr>
        <p:txBody>
          <a:bodyPr wrap="square">
            <a:spAutoFit/>
          </a:bodyPr>
          <a:lstStyle/>
          <a:p>
            <a:pPr marL="285750" indent="-285750">
              <a:buFont typeface="Wingdings" panose="05000000000000000000" pitchFamily="2" charset="2"/>
              <a:buChar char="Ø"/>
            </a:pPr>
            <a:r>
              <a:rPr lang="vi-VN" sz="2000" b="0" i="0" dirty="0">
                <a:solidFill>
                  <a:srgbClr val="002060"/>
                </a:solidFill>
                <a:effectLst/>
              </a:rPr>
              <a:t>Thể chế </a:t>
            </a:r>
            <a:r>
              <a:rPr lang="vi-VN" sz="2000" b="1" i="0" dirty="0">
                <a:solidFill>
                  <a:srgbClr val="FF0000"/>
                </a:solidFill>
                <a:effectLst/>
              </a:rPr>
              <a:t>đa nguyên </a:t>
            </a:r>
            <a:r>
              <a:rPr lang="vi-VN" sz="2000" b="0" i="0" dirty="0">
                <a:solidFill>
                  <a:srgbClr val="002060"/>
                </a:solidFill>
                <a:effectLst/>
              </a:rPr>
              <a:t>trong phân chia quyền lực nhà nước trở thành phổ biến. </a:t>
            </a:r>
            <a:endParaRPr lang="en-US" sz="2000" dirty="0">
              <a:solidFill>
                <a:srgbClr val="002060"/>
              </a:solidFill>
            </a:endParaRPr>
          </a:p>
        </p:txBody>
      </p:sp>
      <p:sp>
        <p:nvSpPr>
          <p:cNvPr id="93" name="TextBox 92">
            <a:extLst>
              <a:ext uri="{FF2B5EF4-FFF2-40B4-BE49-F238E27FC236}">
                <a16:creationId xmlns:a16="http://schemas.microsoft.com/office/drawing/2014/main" xmlns="" id="{71F39764-F9B5-4FC0-B321-50074352AA7D}"/>
              </a:ext>
            </a:extLst>
          </p:cNvPr>
          <p:cNvSpPr txBox="1"/>
          <p:nvPr/>
        </p:nvSpPr>
        <p:spPr>
          <a:xfrm>
            <a:off x="558019" y="3137902"/>
            <a:ext cx="6349218" cy="1015663"/>
          </a:xfrm>
          <a:prstGeom prst="rect">
            <a:avLst/>
          </a:prstGeom>
          <a:noFill/>
        </p:spPr>
        <p:txBody>
          <a:bodyPr wrap="square">
            <a:spAutoFit/>
          </a:bodyPr>
          <a:lstStyle/>
          <a:p>
            <a:pPr marL="285750" indent="-285750">
              <a:buFont typeface="Wingdings" panose="05000000000000000000" pitchFamily="2" charset="2"/>
              <a:buChar char="Ø"/>
            </a:pPr>
            <a:r>
              <a:rPr lang="vi-VN" sz="2000" b="0" i="0" dirty="0">
                <a:solidFill>
                  <a:srgbClr val="660066"/>
                </a:solidFill>
                <a:effectLst/>
              </a:rPr>
              <a:t> Xuất hiện </a:t>
            </a:r>
            <a:r>
              <a:rPr lang="vi-VN" sz="2000" b="1" i="0" dirty="0">
                <a:solidFill>
                  <a:srgbClr val="0033CC"/>
                </a:solidFill>
                <a:effectLst/>
              </a:rPr>
              <a:t>cơ chế thỏa hiệp </a:t>
            </a:r>
            <a:r>
              <a:rPr lang="vi-VN" sz="2000" b="0" i="0" dirty="0">
                <a:solidFill>
                  <a:srgbClr val="660066"/>
                </a:solidFill>
                <a:effectLst/>
              </a:rPr>
              <a:t>để cùng tồn tại, cùng phân chia quyền lực giữa các thế lực tư bản độc quyền ở các nước tư bản phát triển.</a:t>
            </a:r>
            <a:endParaRPr lang="en-US" sz="2000" dirty="0">
              <a:solidFill>
                <a:srgbClr val="660066"/>
              </a:solidFill>
            </a:endParaRPr>
          </a:p>
        </p:txBody>
      </p:sp>
      <p:sp>
        <p:nvSpPr>
          <p:cNvPr id="94" name="TextBox 93">
            <a:extLst>
              <a:ext uri="{FF2B5EF4-FFF2-40B4-BE49-F238E27FC236}">
                <a16:creationId xmlns:a16="http://schemas.microsoft.com/office/drawing/2014/main" xmlns="" id="{27B970BD-8F28-4A0B-86A0-1416B6EAB4E7}"/>
              </a:ext>
            </a:extLst>
          </p:cNvPr>
          <p:cNvSpPr txBox="1"/>
          <p:nvPr/>
        </p:nvSpPr>
        <p:spPr>
          <a:xfrm>
            <a:off x="583810" y="4741021"/>
            <a:ext cx="6492238" cy="1015663"/>
          </a:xfrm>
          <a:prstGeom prst="rect">
            <a:avLst/>
          </a:prstGeom>
          <a:noFill/>
        </p:spPr>
        <p:txBody>
          <a:bodyPr wrap="square">
            <a:spAutoFit/>
          </a:bodyPr>
          <a:lstStyle/>
          <a:p>
            <a:pPr marL="285750" indent="-285750">
              <a:buFont typeface="Wingdings" panose="05000000000000000000" pitchFamily="2" charset="2"/>
              <a:buChar char="Ø"/>
            </a:pPr>
            <a:r>
              <a:rPr lang="vi-VN" sz="2000" b="0" i="0" dirty="0">
                <a:solidFill>
                  <a:srgbClr val="C00000"/>
                </a:solidFill>
                <a:effectLst/>
              </a:rPr>
              <a:t>Một số trường hợp trọng tâm </a:t>
            </a:r>
            <a:r>
              <a:rPr lang="vi-VN" sz="2000" b="1" i="0" dirty="0">
                <a:effectLst/>
              </a:rPr>
              <a:t>quyền lực nhà nước lại thuộc về một thế lực trung dung </a:t>
            </a:r>
            <a:r>
              <a:rPr lang="vi-VN" sz="2000" b="0" i="0" dirty="0">
                <a:solidFill>
                  <a:srgbClr val="C00000"/>
                </a:solidFill>
                <a:effectLst/>
              </a:rPr>
              <a:t>có vị thế cân bằng giữa các thế lực đối địch nhau.</a:t>
            </a:r>
            <a:endParaRPr lang="en-US" sz="2000" dirty="0">
              <a:solidFill>
                <a:srgbClr val="C00000"/>
              </a:solidFill>
            </a:endParaRPr>
          </a:p>
        </p:txBody>
      </p:sp>
    </p:spTree>
    <p:extLst>
      <p:ext uri="{BB962C8B-B14F-4D97-AF65-F5344CB8AC3E}">
        <p14:creationId xmlns:p14="http://schemas.microsoft.com/office/powerpoint/2010/main" val="212118826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59" name="Google Shape;359;p28"/>
          <p:cNvSpPr/>
          <p:nvPr/>
        </p:nvSpPr>
        <p:spPr>
          <a:xfrm rot="10800000">
            <a:off x="10993193" y="6026998"/>
            <a:ext cx="1209369" cy="830997"/>
          </a:xfrm>
          <a:custGeom>
            <a:avLst/>
            <a:gdLst/>
            <a:ahLst/>
            <a:cxnLst/>
            <a:rect l="l" t="t" r="r" b="b"/>
            <a:pathLst>
              <a:path w="94427" h="54124" extrusionOk="0">
                <a:moveTo>
                  <a:pt x="0" y="0"/>
                </a:moveTo>
                <a:lnTo>
                  <a:pt x="0" y="54100"/>
                </a:lnTo>
                <a:cubicBezTo>
                  <a:pt x="65" y="54116"/>
                  <a:pt x="128" y="54123"/>
                  <a:pt x="192" y="54123"/>
                </a:cubicBezTo>
                <a:cubicBezTo>
                  <a:pt x="1070" y="54123"/>
                  <a:pt x="1802" y="52676"/>
                  <a:pt x="2619" y="50957"/>
                </a:cubicBezTo>
                <a:cubicBezTo>
                  <a:pt x="4944" y="46120"/>
                  <a:pt x="9249" y="42216"/>
                  <a:pt x="14479" y="40784"/>
                </a:cubicBezTo>
                <a:cubicBezTo>
                  <a:pt x="19725" y="39352"/>
                  <a:pt x="25634" y="40227"/>
                  <a:pt x="30373" y="37551"/>
                </a:cubicBezTo>
                <a:cubicBezTo>
                  <a:pt x="35775" y="34506"/>
                  <a:pt x="37944" y="27869"/>
                  <a:pt x="42331" y="23490"/>
                </a:cubicBezTo>
                <a:cubicBezTo>
                  <a:pt x="45809" y="20011"/>
                  <a:pt x="50565" y="18104"/>
                  <a:pt x="55336" y="16926"/>
                </a:cubicBezTo>
                <a:cubicBezTo>
                  <a:pt x="60116" y="15747"/>
                  <a:pt x="65027" y="15215"/>
                  <a:pt x="69799" y="14020"/>
                </a:cubicBezTo>
                <a:cubicBezTo>
                  <a:pt x="79072" y="11688"/>
                  <a:pt x="87674" y="6769"/>
                  <a:pt x="94426" y="0"/>
                </a:cubicBezTo>
                <a:close/>
              </a:path>
            </a:pathLst>
          </a:custGeom>
          <a:solidFill>
            <a:srgbClr val="92D0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7" name="Google Shape;359;p28">
            <a:extLst>
              <a:ext uri="{FF2B5EF4-FFF2-40B4-BE49-F238E27FC236}">
                <a16:creationId xmlns:a16="http://schemas.microsoft.com/office/drawing/2014/main" xmlns="" id="{940E510A-CA11-4829-AD21-53C5F42EB404}"/>
              </a:ext>
            </a:extLst>
          </p:cNvPr>
          <p:cNvSpPr/>
          <p:nvPr/>
        </p:nvSpPr>
        <p:spPr>
          <a:xfrm rot="16200000">
            <a:off x="82860" y="5729515"/>
            <a:ext cx="1043650" cy="1209368"/>
          </a:xfrm>
          <a:custGeom>
            <a:avLst/>
            <a:gdLst/>
            <a:ahLst/>
            <a:cxnLst/>
            <a:rect l="l" t="t" r="r" b="b"/>
            <a:pathLst>
              <a:path w="94427" h="54124" extrusionOk="0">
                <a:moveTo>
                  <a:pt x="0" y="0"/>
                </a:moveTo>
                <a:lnTo>
                  <a:pt x="0" y="54100"/>
                </a:lnTo>
                <a:cubicBezTo>
                  <a:pt x="65" y="54116"/>
                  <a:pt x="128" y="54123"/>
                  <a:pt x="192" y="54123"/>
                </a:cubicBezTo>
                <a:cubicBezTo>
                  <a:pt x="1070" y="54123"/>
                  <a:pt x="1802" y="52676"/>
                  <a:pt x="2619" y="50957"/>
                </a:cubicBezTo>
                <a:cubicBezTo>
                  <a:pt x="4944" y="46120"/>
                  <a:pt x="9249" y="42216"/>
                  <a:pt x="14479" y="40784"/>
                </a:cubicBezTo>
                <a:cubicBezTo>
                  <a:pt x="19725" y="39352"/>
                  <a:pt x="25634" y="40227"/>
                  <a:pt x="30373" y="37551"/>
                </a:cubicBezTo>
                <a:cubicBezTo>
                  <a:pt x="35775" y="34506"/>
                  <a:pt x="37944" y="27869"/>
                  <a:pt x="42331" y="23490"/>
                </a:cubicBezTo>
                <a:cubicBezTo>
                  <a:pt x="45809" y="20011"/>
                  <a:pt x="50565" y="18104"/>
                  <a:pt x="55336" y="16926"/>
                </a:cubicBezTo>
                <a:cubicBezTo>
                  <a:pt x="60116" y="15747"/>
                  <a:pt x="65027" y="15215"/>
                  <a:pt x="69799" y="14020"/>
                </a:cubicBezTo>
                <a:cubicBezTo>
                  <a:pt x="79072" y="11688"/>
                  <a:pt x="87674" y="6769"/>
                  <a:pt x="94426" y="0"/>
                </a:cubicBezTo>
                <a:close/>
              </a:path>
            </a:pathLst>
          </a:custGeom>
          <a:solidFill>
            <a:srgbClr val="92D0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8" name="Google Shape;359;p28">
            <a:extLst>
              <a:ext uri="{FF2B5EF4-FFF2-40B4-BE49-F238E27FC236}">
                <a16:creationId xmlns:a16="http://schemas.microsoft.com/office/drawing/2014/main" xmlns="" id="{3FEFDBE5-2A4F-43BB-B854-C6AB4E38AFA4}"/>
              </a:ext>
            </a:extLst>
          </p:cNvPr>
          <p:cNvSpPr/>
          <p:nvPr/>
        </p:nvSpPr>
        <p:spPr>
          <a:xfrm>
            <a:off x="0" y="1975"/>
            <a:ext cx="1037189" cy="1042270"/>
          </a:xfrm>
          <a:custGeom>
            <a:avLst/>
            <a:gdLst/>
            <a:ahLst/>
            <a:cxnLst/>
            <a:rect l="l" t="t" r="r" b="b"/>
            <a:pathLst>
              <a:path w="94427" h="54124" extrusionOk="0">
                <a:moveTo>
                  <a:pt x="0" y="0"/>
                </a:moveTo>
                <a:lnTo>
                  <a:pt x="0" y="54100"/>
                </a:lnTo>
                <a:cubicBezTo>
                  <a:pt x="65" y="54116"/>
                  <a:pt x="128" y="54123"/>
                  <a:pt x="192" y="54123"/>
                </a:cubicBezTo>
                <a:cubicBezTo>
                  <a:pt x="1070" y="54123"/>
                  <a:pt x="1802" y="52676"/>
                  <a:pt x="2619" y="50957"/>
                </a:cubicBezTo>
                <a:cubicBezTo>
                  <a:pt x="4944" y="46120"/>
                  <a:pt x="9249" y="42216"/>
                  <a:pt x="14479" y="40784"/>
                </a:cubicBezTo>
                <a:cubicBezTo>
                  <a:pt x="19725" y="39352"/>
                  <a:pt x="25634" y="40227"/>
                  <a:pt x="30373" y="37551"/>
                </a:cubicBezTo>
                <a:cubicBezTo>
                  <a:pt x="35775" y="34506"/>
                  <a:pt x="37944" y="27869"/>
                  <a:pt x="42331" y="23490"/>
                </a:cubicBezTo>
                <a:cubicBezTo>
                  <a:pt x="45809" y="20011"/>
                  <a:pt x="50565" y="18104"/>
                  <a:pt x="55336" y="16926"/>
                </a:cubicBezTo>
                <a:cubicBezTo>
                  <a:pt x="60116" y="15747"/>
                  <a:pt x="65027" y="15215"/>
                  <a:pt x="69799" y="14020"/>
                </a:cubicBezTo>
                <a:cubicBezTo>
                  <a:pt x="79072" y="11688"/>
                  <a:pt x="87674" y="6769"/>
                  <a:pt x="94426" y="0"/>
                </a:cubicBezTo>
                <a:close/>
              </a:path>
            </a:pathLst>
          </a:custGeom>
          <a:solidFill>
            <a:srgbClr val="92D0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 name="Google Shape;359;p28">
            <a:extLst>
              <a:ext uri="{FF2B5EF4-FFF2-40B4-BE49-F238E27FC236}">
                <a16:creationId xmlns:a16="http://schemas.microsoft.com/office/drawing/2014/main" xmlns="" id="{C1F09C17-1E18-4E3B-BC0C-69D986D7043B}"/>
              </a:ext>
            </a:extLst>
          </p:cNvPr>
          <p:cNvSpPr/>
          <p:nvPr/>
        </p:nvSpPr>
        <p:spPr>
          <a:xfrm rot="5400000">
            <a:off x="11141061" y="3527"/>
            <a:ext cx="1044243" cy="1037191"/>
          </a:xfrm>
          <a:custGeom>
            <a:avLst/>
            <a:gdLst/>
            <a:ahLst/>
            <a:cxnLst/>
            <a:rect l="l" t="t" r="r" b="b"/>
            <a:pathLst>
              <a:path w="94427" h="54124" extrusionOk="0">
                <a:moveTo>
                  <a:pt x="0" y="0"/>
                </a:moveTo>
                <a:lnTo>
                  <a:pt x="0" y="54100"/>
                </a:lnTo>
                <a:cubicBezTo>
                  <a:pt x="65" y="54116"/>
                  <a:pt x="128" y="54123"/>
                  <a:pt x="192" y="54123"/>
                </a:cubicBezTo>
                <a:cubicBezTo>
                  <a:pt x="1070" y="54123"/>
                  <a:pt x="1802" y="52676"/>
                  <a:pt x="2619" y="50957"/>
                </a:cubicBezTo>
                <a:cubicBezTo>
                  <a:pt x="4944" y="46120"/>
                  <a:pt x="9249" y="42216"/>
                  <a:pt x="14479" y="40784"/>
                </a:cubicBezTo>
                <a:cubicBezTo>
                  <a:pt x="19725" y="39352"/>
                  <a:pt x="25634" y="40227"/>
                  <a:pt x="30373" y="37551"/>
                </a:cubicBezTo>
                <a:cubicBezTo>
                  <a:pt x="35775" y="34506"/>
                  <a:pt x="37944" y="27869"/>
                  <a:pt x="42331" y="23490"/>
                </a:cubicBezTo>
                <a:cubicBezTo>
                  <a:pt x="45809" y="20011"/>
                  <a:pt x="50565" y="18104"/>
                  <a:pt x="55336" y="16926"/>
                </a:cubicBezTo>
                <a:cubicBezTo>
                  <a:pt x="60116" y="15747"/>
                  <a:pt x="65027" y="15215"/>
                  <a:pt x="69799" y="14020"/>
                </a:cubicBezTo>
                <a:cubicBezTo>
                  <a:pt x="79072" y="11688"/>
                  <a:pt x="87674" y="6769"/>
                  <a:pt x="94426" y="0"/>
                </a:cubicBezTo>
                <a:close/>
              </a:path>
            </a:pathLst>
          </a:custGeom>
          <a:solidFill>
            <a:srgbClr val="92D0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10" name="Group 21">
            <a:extLst>
              <a:ext uri="{FF2B5EF4-FFF2-40B4-BE49-F238E27FC236}">
                <a16:creationId xmlns:a16="http://schemas.microsoft.com/office/drawing/2014/main" xmlns="" id="{62154E08-F069-456E-88C7-ADA1224F992D}"/>
              </a:ext>
            </a:extLst>
          </p:cNvPr>
          <p:cNvGrpSpPr>
            <a:grpSpLocks/>
          </p:cNvGrpSpPr>
          <p:nvPr/>
        </p:nvGrpSpPr>
        <p:grpSpPr bwMode="auto">
          <a:xfrm>
            <a:off x="382632" y="1045625"/>
            <a:ext cx="10024110" cy="155376"/>
            <a:chOff x="240" y="576"/>
            <a:chExt cx="5298" cy="0"/>
          </a:xfrm>
        </p:grpSpPr>
        <p:sp>
          <p:nvSpPr>
            <p:cNvPr id="11" name="Line 7">
              <a:extLst>
                <a:ext uri="{FF2B5EF4-FFF2-40B4-BE49-F238E27FC236}">
                  <a16:creationId xmlns:a16="http://schemas.microsoft.com/office/drawing/2014/main" xmlns="" id="{5D426598-3089-4670-854D-833E6287F077}"/>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12" name="Line 8">
              <a:extLst>
                <a:ext uri="{FF2B5EF4-FFF2-40B4-BE49-F238E27FC236}">
                  <a16:creationId xmlns:a16="http://schemas.microsoft.com/office/drawing/2014/main" xmlns="" id="{BD85E821-CE00-43E3-83A6-459F578E174D}"/>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grpSp>
      <p:sp>
        <p:nvSpPr>
          <p:cNvPr id="13" name="TextBox 12">
            <a:extLst>
              <a:ext uri="{FF2B5EF4-FFF2-40B4-BE49-F238E27FC236}">
                <a16:creationId xmlns:a16="http://schemas.microsoft.com/office/drawing/2014/main" xmlns="" id="{52299B14-A105-4FAA-96A6-843447175337}"/>
              </a:ext>
            </a:extLst>
          </p:cNvPr>
          <p:cNvSpPr txBox="1"/>
          <p:nvPr/>
        </p:nvSpPr>
        <p:spPr>
          <a:xfrm>
            <a:off x="829993" y="185989"/>
            <a:ext cx="9023939"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70C0"/>
                </a:solidFill>
                <a:effectLst/>
                <a:uLnTx/>
                <a:uFillTx/>
                <a:latin typeface="Open Sans"/>
                <a:ea typeface="+mn-ea"/>
                <a:cs typeface="+mn-cs"/>
              </a:rPr>
              <a:t>4.3.</a:t>
            </a:r>
            <a:r>
              <a:rPr kumimoji="0" lang="en-US" sz="2400" b="1" i="0" u="none" strike="noStrike" kern="1200" cap="none" spc="0" normalizeH="0" baseline="0" noProof="0" dirty="0">
                <a:ln>
                  <a:noFill/>
                </a:ln>
                <a:solidFill>
                  <a:srgbClr val="0070C0"/>
                </a:solidFill>
                <a:effectLst/>
                <a:uLnTx/>
                <a:uFillTx/>
                <a:latin typeface="Open Sans"/>
                <a:ea typeface="+mn-ea"/>
                <a:cs typeface="+mn-cs"/>
              </a:rPr>
              <a:t>2. </a:t>
            </a: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Biểu hiện mới của độc quyền nhà nước </a:t>
            </a:r>
            <a:endParaRPr kumimoji="0" lang="en-US"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dưới chủ nghĩa tư bản</a:t>
            </a:r>
            <a:endParaRPr kumimoji="0" lang="en-US" sz="2400" b="1" i="0" u="none" strike="noStrike" kern="1200" cap="none" spc="0" normalizeH="0" baseline="0" noProof="0" dirty="0">
              <a:ln>
                <a:noFill/>
              </a:ln>
              <a:solidFill>
                <a:srgbClr val="0070C0"/>
              </a:solidFill>
              <a:effectLst/>
              <a:uLnTx/>
              <a:uFillTx/>
              <a:latin typeface="Open Sans"/>
              <a:ea typeface="+mn-ea"/>
              <a:cs typeface="+mn-cs"/>
            </a:endParaRPr>
          </a:p>
        </p:txBody>
      </p:sp>
      <p:sp>
        <p:nvSpPr>
          <p:cNvPr id="15" name="TextBox 14">
            <a:extLst>
              <a:ext uri="{FF2B5EF4-FFF2-40B4-BE49-F238E27FC236}">
                <a16:creationId xmlns:a16="http://schemas.microsoft.com/office/drawing/2014/main" xmlns="" id="{1C0D63E3-AC1E-4EB2-8658-D7359BF65C7A}"/>
              </a:ext>
            </a:extLst>
          </p:cNvPr>
          <p:cNvSpPr txBox="1"/>
          <p:nvPr/>
        </p:nvSpPr>
        <p:spPr>
          <a:xfrm>
            <a:off x="2050328" y="1519938"/>
            <a:ext cx="7652825" cy="461665"/>
          </a:xfrm>
          <a:prstGeom prst="rect">
            <a:avLst/>
          </a:prstGeom>
          <a:noFill/>
          <a:ln>
            <a:solidFill>
              <a:schemeClr val="tx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663300"/>
                </a:solidFill>
                <a:effectLst/>
                <a:uLnTx/>
                <a:uFillTx/>
                <a:latin typeface="Arial"/>
                <a:ea typeface="+mn-ea"/>
                <a:cs typeface="+mn-cs"/>
              </a:rPr>
              <a:t>4.3.</a:t>
            </a:r>
            <a:r>
              <a:rPr kumimoji="0" lang="vi-VN" sz="2400" b="1" i="0" u="none" strike="noStrike" kern="1200" cap="none" spc="0" normalizeH="0" baseline="0" noProof="0" dirty="0">
                <a:ln>
                  <a:noFill/>
                </a:ln>
                <a:solidFill>
                  <a:srgbClr val="663300"/>
                </a:solidFill>
                <a:effectLst/>
                <a:uLnTx/>
                <a:uFillTx/>
                <a:latin typeface="Arial" panose="020B0604020202020204" pitchFamily="34" charset="0"/>
                <a:ea typeface="+mn-ea"/>
                <a:cs typeface="+mn-cs"/>
              </a:rPr>
              <a:t>2.2 Những biểu hiện mới về sở hữu nhà nướ</a:t>
            </a:r>
            <a:r>
              <a:rPr lang="en-US" sz="2400" b="1" dirty="0">
                <a:solidFill>
                  <a:srgbClr val="663300"/>
                </a:solidFill>
                <a:latin typeface="Arial" panose="020B0604020202020204" pitchFamily="34" charset="0"/>
              </a:rPr>
              <a:t>c</a:t>
            </a:r>
            <a:endParaRPr kumimoji="0" lang="vi-VN" sz="2400" b="1" i="0" u="none" strike="noStrike" kern="0" cap="none" spc="0" normalizeH="0" baseline="0" noProof="0" dirty="0">
              <a:ln>
                <a:noFill/>
              </a:ln>
              <a:solidFill>
                <a:srgbClr val="663300"/>
              </a:solidFill>
              <a:effectLst/>
              <a:uLnTx/>
              <a:uFillTx/>
              <a:latin typeface="Muli"/>
              <a:ea typeface="Muli"/>
              <a:cs typeface="Muli"/>
              <a:sym typeface="Muli"/>
            </a:endParaRPr>
          </a:p>
        </p:txBody>
      </p:sp>
      <p:sp>
        <p:nvSpPr>
          <p:cNvPr id="16" name="TextBox 15">
            <a:extLst>
              <a:ext uri="{FF2B5EF4-FFF2-40B4-BE49-F238E27FC236}">
                <a16:creationId xmlns:a16="http://schemas.microsoft.com/office/drawing/2014/main" xmlns="" id="{52DAD3D1-9249-404B-80C0-01C35BE590BB}"/>
              </a:ext>
            </a:extLst>
          </p:cNvPr>
          <p:cNvSpPr txBox="1"/>
          <p:nvPr/>
        </p:nvSpPr>
        <p:spPr>
          <a:xfrm>
            <a:off x="3431675" y="3743165"/>
            <a:ext cx="6492239" cy="461665"/>
          </a:xfrm>
          <a:prstGeom prst="rect">
            <a:avLst/>
          </a:prstGeom>
          <a:noFill/>
        </p:spPr>
        <p:txBody>
          <a:bodyPr wrap="square">
            <a:spAutoFit/>
          </a:bodyPr>
          <a:lstStyle/>
          <a:p>
            <a:pPr marL="285750" indent="-285750">
              <a:buFont typeface="Wingdings" panose="05000000000000000000" pitchFamily="2" charset="2"/>
              <a:buChar char="Ø"/>
            </a:pPr>
            <a:r>
              <a:rPr lang="vi-VN" sz="2400" b="1" i="0" dirty="0">
                <a:solidFill>
                  <a:srgbClr val="0000FF"/>
                </a:solidFill>
                <a:effectLst/>
              </a:rPr>
              <a:t>Nâng cao vai trò của sở hữu nhà nước </a:t>
            </a:r>
            <a:endParaRPr lang="en-US" sz="2400" b="1" dirty="0">
              <a:solidFill>
                <a:srgbClr val="0000FF"/>
              </a:solidFill>
            </a:endParaRPr>
          </a:p>
        </p:txBody>
      </p:sp>
      <p:sp>
        <p:nvSpPr>
          <p:cNvPr id="17" name="TextBox 16">
            <a:extLst>
              <a:ext uri="{FF2B5EF4-FFF2-40B4-BE49-F238E27FC236}">
                <a16:creationId xmlns:a16="http://schemas.microsoft.com/office/drawing/2014/main" xmlns="" id="{D3672B2F-3071-49C4-9305-E4A7F4244D53}"/>
              </a:ext>
            </a:extLst>
          </p:cNvPr>
          <p:cNvSpPr txBox="1"/>
          <p:nvPr/>
        </p:nvSpPr>
        <p:spPr>
          <a:xfrm>
            <a:off x="3383958" y="4712994"/>
            <a:ext cx="6492239" cy="461665"/>
          </a:xfrm>
          <a:prstGeom prst="rect">
            <a:avLst/>
          </a:prstGeom>
          <a:noFill/>
        </p:spPr>
        <p:txBody>
          <a:bodyPr wrap="square">
            <a:spAutoFit/>
          </a:bodyPr>
          <a:lstStyle/>
          <a:p>
            <a:pPr marL="285750" indent="-285750">
              <a:buFont typeface="Wingdings" panose="05000000000000000000" pitchFamily="2" charset="2"/>
              <a:buChar char="Ø"/>
            </a:pPr>
            <a:r>
              <a:rPr lang="vi-VN" sz="2400" b="1" i="0" dirty="0">
                <a:solidFill>
                  <a:srgbClr val="008000"/>
                </a:solidFill>
                <a:effectLst/>
              </a:rPr>
              <a:t>Thay</a:t>
            </a:r>
            <a:r>
              <a:rPr lang="vi-VN" sz="2400" b="0" i="0" dirty="0">
                <a:solidFill>
                  <a:srgbClr val="008000"/>
                </a:solidFill>
                <a:effectLst/>
              </a:rPr>
              <a:t> </a:t>
            </a:r>
            <a:r>
              <a:rPr lang="vi-VN" sz="2400" b="1" i="0" dirty="0">
                <a:solidFill>
                  <a:srgbClr val="008000"/>
                </a:solidFill>
                <a:effectLst/>
              </a:rPr>
              <a:t>đổi cơ chế thu chi ngân sách</a:t>
            </a:r>
            <a:endParaRPr lang="en-US" sz="2400" b="1" dirty="0">
              <a:solidFill>
                <a:srgbClr val="008000"/>
              </a:solidFill>
            </a:endParaRPr>
          </a:p>
        </p:txBody>
      </p:sp>
      <p:sp>
        <p:nvSpPr>
          <p:cNvPr id="18" name="TextBox 17">
            <a:extLst>
              <a:ext uri="{FF2B5EF4-FFF2-40B4-BE49-F238E27FC236}">
                <a16:creationId xmlns:a16="http://schemas.microsoft.com/office/drawing/2014/main" xmlns="" id="{CB235516-0BCA-4E86-A655-C11463778EF6}"/>
              </a:ext>
            </a:extLst>
          </p:cNvPr>
          <p:cNvSpPr txBox="1"/>
          <p:nvPr/>
        </p:nvSpPr>
        <p:spPr>
          <a:xfrm>
            <a:off x="3361693" y="2791191"/>
            <a:ext cx="6492239" cy="461665"/>
          </a:xfrm>
          <a:prstGeom prst="rect">
            <a:avLst/>
          </a:prstGeom>
          <a:noFill/>
        </p:spPr>
        <p:txBody>
          <a:bodyPr wrap="square">
            <a:spAutoFit/>
          </a:bodyPr>
          <a:lstStyle/>
          <a:p>
            <a:pPr marL="285750" indent="-285750">
              <a:buFont typeface="Wingdings" panose="05000000000000000000" pitchFamily="2" charset="2"/>
              <a:buChar char="Ø"/>
            </a:pPr>
            <a:r>
              <a:rPr lang="vi-VN" sz="2400" b="1" i="0" dirty="0">
                <a:solidFill>
                  <a:srgbClr val="663300"/>
                </a:solidFill>
                <a:effectLst/>
              </a:rPr>
              <a:t>Tăng quy mô sở hữu</a:t>
            </a:r>
            <a:endParaRPr lang="en-US" sz="2400" b="1" dirty="0">
              <a:solidFill>
                <a:srgbClr val="663300"/>
              </a:solidFill>
            </a:endParaRPr>
          </a:p>
        </p:txBody>
      </p:sp>
      <p:grpSp>
        <p:nvGrpSpPr>
          <p:cNvPr id="19" name="Group 3">
            <a:extLst>
              <a:ext uri="{FF2B5EF4-FFF2-40B4-BE49-F238E27FC236}">
                <a16:creationId xmlns:a16="http://schemas.microsoft.com/office/drawing/2014/main" xmlns="" id="{10CAFE7E-068F-4409-B1D0-D17ADB9D30E3}"/>
              </a:ext>
            </a:extLst>
          </p:cNvPr>
          <p:cNvGrpSpPr>
            <a:grpSpLocks/>
          </p:cNvGrpSpPr>
          <p:nvPr/>
        </p:nvGrpSpPr>
        <p:grpSpPr bwMode="auto">
          <a:xfrm>
            <a:off x="2523493" y="2687184"/>
            <a:ext cx="762000" cy="665163"/>
            <a:chOff x="1110" y="2656"/>
            <a:chExt cx="1549" cy="1351"/>
          </a:xfrm>
          <a:solidFill>
            <a:srgbClr val="FF0066"/>
          </a:solidFill>
        </p:grpSpPr>
        <p:sp>
          <p:nvSpPr>
            <p:cNvPr id="20" name="AutoShape 4">
              <a:extLst>
                <a:ext uri="{FF2B5EF4-FFF2-40B4-BE49-F238E27FC236}">
                  <a16:creationId xmlns:a16="http://schemas.microsoft.com/office/drawing/2014/main" xmlns="" id="{C526369E-3417-4A1F-85D9-BE7582BED2BC}"/>
                </a:ext>
              </a:extLst>
            </p:cNvPr>
            <p:cNvSpPr>
              <a:spLocks noChangeArrowheads="1"/>
            </p:cNvSpPr>
            <p:nvPr/>
          </p:nvSpPr>
          <p:spPr bwMode="gray">
            <a:xfrm>
              <a:off x="1123"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sz="2400">
                <a:solidFill>
                  <a:srgbClr val="000000"/>
                </a:solidFill>
                <a:latin typeface="+mn-lt"/>
              </a:endParaRPr>
            </a:p>
          </p:txBody>
        </p:sp>
        <p:sp>
          <p:nvSpPr>
            <p:cNvPr id="21" name="AutoShape 5">
              <a:extLst>
                <a:ext uri="{FF2B5EF4-FFF2-40B4-BE49-F238E27FC236}">
                  <a16:creationId xmlns:a16="http://schemas.microsoft.com/office/drawing/2014/main" xmlns="" id="{66B2D01C-BF2A-41CD-B019-E34A9B0756CB}"/>
                </a:ext>
              </a:extLst>
            </p:cNvPr>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sz="2400">
                <a:solidFill>
                  <a:srgbClr val="000000"/>
                </a:solidFill>
                <a:latin typeface="+mn-lt"/>
              </a:endParaRPr>
            </a:p>
          </p:txBody>
        </p:sp>
        <p:sp>
          <p:nvSpPr>
            <p:cNvPr id="22" name="AutoShape 6">
              <a:extLst>
                <a:ext uri="{FF2B5EF4-FFF2-40B4-BE49-F238E27FC236}">
                  <a16:creationId xmlns:a16="http://schemas.microsoft.com/office/drawing/2014/main" xmlns="" id="{530DD68B-2E39-44AA-B492-15EA88A2B939}"/>
                </a:ext>
              </a:extLst>
            </p:cNvPr>
            <p:cNvSpPr>
              <a:spLocks noChangeArrowheads="1"/>
            </p:cNvSpPr>
            <p:nvPr/>
          </p:nvSpPr>
          <p:spPr bwMode="gray">
            <a:xfrm>
              <a:off x="1200" y="2737"/>
              <a:ext cx="1349" cy="1167"/>
            </a:xfrm>
            <a:prstGeom prst="hexagon">
              <a:avLst>
                <a:gd name="adj" fmla="val 28896"/>
                <a:gd name="vf" fmla="val 115470"/>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n-US" sz="2400">
                <a:solidFill>
                  <a:srgbClr val="000000"/>
                </a:solidFill>
              </a:endParaRPr>
            </a:p>
          </p:txBody>
        </p:sp>
      </p:grpSp>
      <p:grpSp>
        <p:nvGrpSpPr>
          <p:cNvPr id="23" name="Group 7">
            <a:extLst>
              <a:ext uri="{FF2B5EF4-FFF2-40B4-BE49-F238E27FC236}">
                <a16:creationId xmlns:a16="http://schemas.microsoft.com/office/drawing/2014/main" xmlns="" id="{6BD5B49F-D9BC-4B70-8B95-388B29873853}"/>
              </a:ext>
            </a:extLst>
          </p:cNvPr>
          <p:cNvGrpSpPr>
            <a:grpSpLocks/>
          </p:cNvGrpSpPr>
          <p:nvPr/>
        </p:nvGrpSpPr>
        <p:grpSpPr bwMode="auto">
          <a:xfrm>
            <a:off x="2523493" y="3601584"/>
            <a:ext cx="762000" cy="665163"/>
            <a:chOff x="3174" y="2656"/>
            <a:chExt cx="1549" cy="1351"/>
          </a:xfrm>
          <a:solidFill>
            <a:srgbClr val="008000"/>
          </a:solidFill>
        </p:grpSpPr>
        <p:sp>
          <p:nvSpPr>
            <p:cNvPr id="24" name="AutoShape 8">
              <a:extLst>
                <a:ext uri="{FF2B5EF4-FFF2-40B4-BE49-F238E27FC236}">
                  <a16:creationId xmlns:a16="http://schemas.microsoft.com/office/drawing/2014/main" xmlns="" id="{9340F739-AB74-4F96-9BD6-FBB31892C81F}"/>
                </a:ext>
              </a:extLst>
            </p:cNvPr>
            <p:cNvSpPr>
              <a:spLocks noChangeArrowheads="1"/>
            </p:cNvSpPr>
            <p:nvPr/>
          </p:nvSpPr>
          <p:spPr bwMode="gray">
            <a:xfrm>
              <a:off x="3187"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sz="2400">
                <a:solidFill>
                  <a:srgbClr val="000000"/>
                </a:solidFill>
                <a:latin typeface="+mn-lt"/>
              </a:endParaRPr>
            </a:p>
          </p:txBody>
        </p:sp>
        <p:sp>
          <p:nvSpPr>
            <p:cNvPr id="25" name="AutoShape 9">
              <a:extLst>
                <a:ext uri="{FF2B5EF4-FFF2-40B4-BE49-F238E27FC236}">
                  <a16:creationId xmlns:a16="http://schemas.microsoft.com/office/drawing/2014/main" xmlns="" id="{868A83BA-8963-4285-A953-D1AA6A23F8DE}"/>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sz="2400">
                <a:solidFill>
                  <a:srgbClr val="000000"/>
                </a:solidFill>
                <a:latin typeface="+mn-lt"/>
              </a:endParaRPr>
            </a:p>
          </p:txBody>
        </p:sp>
        <p:sp>
          <p:nvSpPr>
            <p:cNvPr id="26" name="AutoShape 10">
              <a:extLst>
                <a:ext uri="{FF2B5EF4-FFF2-40B4-BE49-F238E27FC236}">
                  <a16:creationId xmlns:a16="http://schemas.microsoft.com/office/drawing/2014/main" xmlns="" id="{FEB6A453-7A2A-4DF6-98F6-2EFE539D9A37}"/>
                </a:ext>
              </a:extLst>
            </p:cNvPr>
            <p:cNvSpPr>
              <a:spLocks noChangeArrowheads="1"/>
            </p:cNvSpPr>
            <p:nvPr/>
          </p:nvSpPr>
          <p:spPr bwMode="gray">
            <a:xfrm>
              <a:off x="3264" y="2737"/>
              <a:ext cx="1349" cy="1167"/>
            </a:xfrm>
            <a:prstGeom prst="hexagon">
              <a:avLst>
                <a:gd name="adj" fmla="val 28896"/>
                <a:gd name="vf" fmla="val 115470"/>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n-US" sz="2400">
                <a:solidFill>
                  <a:srgbClr val="000000"/>
                </a:solidFill>
              </a:endParaRPr>
            </a:p>
          </p:txBody>
        </p:sp>
      </p:grpSp>
      <p:sp>
        <p:nvSpPr>
          <p:cNvPr id="27" name="Line 11">
            <a:extLst>
              <a:ext uri="{FF2B5EF4-FFF2-40B4-BE49-F238E27FC236}">
                <a16:creationId xmlns:a16="http://schemas.microsoft.com/office/drawing/2014/main" xmlns="" id="{32736CB0-807A-44CC-98D0-6E3BB21A19C3}"/>
              </a:ext>
            </a:extLst>
          </p:cNvPr>
          <p:cNvSpPr>
            <a:spLocks noChangeShapeType="1"/>
          </p:cNvSpPr>
          <p:nvPr/>
        </p:nvSpPr>
        <p:spPr bwMode="auto">
          <a:xfrm>
            <a:off x="3133093" y="3296783"/>
            <a:ext cx="4719638" cy="1588"/>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z="2400">
              <a:solidFill>
                <a:srgbClr val="000000"/>
              </a:solidFill>
            </a:endParaRPr>
          </a:p>
        </p:txBody>
      </p:sp>
      <p:sp>
        <p:nvSpPr>
          <p:cNvPr id="29" name="Text Box 13">
            <a:extLst>
              <a:ext uri="{FF2B5EF4-FFF2-40B4-BE49-F238E27FC236}">
                <a16:creationId xmlns:a16="http://schemas.microsoft.com/office/drawing/2014/main" xmlns="" id="{D05A0145-9732-4900-A0F4-DAD8B82D2190}"/>
              </a:ext>
            </a:extLst>
          </p:cNvPr>
          <p:cNvSpPr txBox="1">
            <a:spLocks noChangeArrowheads="1"/>
          </p:cNvSpPr>
          <p:nvPr/>
        </p:nvSpPr>
        <p:spPr bwMode="gray">
          <a:xfrm>
            <a:off x="2720344" y="2785608"/>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0" fontAlgn="base" hangingPunct="0">
              <a:spcBef>
                <a:spcPct val="0"/>
              </a:spcBef>
              <a:spcAft>
                <a:spcPct val="0"/>
              </a:spcAft>
            </a:pPr>
            <a:r>
              <a:rPr lang="en-US" sz="2400" b="1">
                <a:solidFill>
                  <a:srgbClr val="FFFFFF"/>
                </a:solidFill>
                <a:latin typeface="+mn-lt"/>
              </a:rPr>
              <a:t>1</a:t>
            </a:r>
          </a:p>
        </p:txBody>
      </p:sp>
      <p:sp>
        <p:nvSpPr>
          <p:cNvPr id="30" name="Line 14">
            <a:extLst>
              <a:ext uri="{FF2B5EF4-FFF2-40B4-BE49-F238E27FC236}">
                <a16:creationId xmlns:a16="http://schemas.microsoft.com/office/drawing/2014/main" xmlns="" id="{5F7345E1-BFBD-4522-8722-A2AEA4218124}"/>
              </a:ext>
            </a:extLst>
          </p:cNvPr>
          <p:cNvSpPr>
            <a:spLocks noChangeShapeType="1"/>
          </p:cNvSpPr>
          <p:nvPr/>
        </p:nvSpPr>
        <p:spPr bwMode="auto">
          <a:xfrm>
            <a:off x="3133093" y="4211183"/>
            <a:ext cx="4719638" cy="1588"/>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z="2400">
              <a:solidFill>
                <a:srgbClr val="000000"/>
              </a:solidFill>
            </a:endParaRPr>
          </a:p>
        </p:txBody>
      </p:sp>
      <p:sp>
        <p:nvSpPr>
          <p:cNvPr id="32" name="Text Box 16">
            <a:extLst>
              <a:ext uri="{FF2B5EF4-FFF2-40B4-BE49-F238E27FC236}">
                <a16:creationId xmlns:a16="http://schemas.microsoft.com/office/drawing/2014/main" xmlns="" id="{193D5B5D-2B13-449F-A205-5B041379F630}"/>
              </a:ext>
            </a:extLst>
          </p:cNvPr>
          <p:cNvSpPr txBox="1">
            <a:spLocks noChangeArrowheads="1"/>
          </p:cNvSpPr>
          <p:nvPr/>
        </p:nvSpPr>
        <p:spPr bwMode="gray">
          <a:xfrm>
            <a:off x="2720344" y="3700008"/>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0" fontAlgn="base" hangingPunct="0">
              <a:spcBef>
                <a:spcPct val="0"/>
              </a:spcBef>
              <a:spcAft>
                <a:spcPct val="0"/>
              </a:spcAft>
            </a:pPr>
            <a:r>
              <a:rPr lang="en-US" sz="2400" b="1">
                <a:solidFill>
                  <a:srgbClr val="FFFFFF"/>
                </a:solidFill>
                <a:latin typeface="+mn-lt"/>
              </a:rPr>
              <a:t>2</a:t>
            </a:r>
          </a:p>
        </p:txBody>
      </p:sp>
      <p:grpSp>
        <p:nvGrpSpPr>
          <p:cNvPr id="33" name="Group 17">
            <a:extLst>
              <a:ext uri="{FF2B5EF4-FFF2-40B4-BE49-F238E27FC236}">
                <a16:creationId xmlns:a16="http://schemas.microsoft.com/office/drawing/2014/main" xmlns="" id="{31816500-30DD-4A34-88E9-573D9C1B208A}"/>
              </a:ext>
            </a:extLst>
          </p:cNvPr>
          <p:cNvGrpSpPr>
            <a:grpSpLocks/>
          </p:cNvGrpSpPr>
          <p:nvPr/>
        </p:nvGrpSpPr>
        <p:grpSpPr bwMode="auto">
          <a:xfrm>
            <a:off x="2523493" y="4493759"/>
            <a:ext cx="762000" cy="665163"/>
            <a:chOff x="1110" y="2656"/>
            <a:chExt cx="1549" cy="1351"/>
          </a:xfrm>
          <a:solidFill>
            <a:srgbClr val="660066"/>
          </a:solidFill>
        </p:grpSpPr>
        <p:sp>
          <p:nvSpPr>
            <p:cNvPr id="34" name="AutoShape 18">
              <a:extLst>
                <a:ext uri="{FF2B5EF4-FFF2-40B4-BE49-F238E27FC236}">
                  <a16:creationId xmlns:a16="http://schemas.microsoft.com/office/drawing/2014/main" xmlns="" id="{9C91A871-3E96-477A-BE40-DBDD8430CF9A}"/>
                </a:ext>
              </a:extLst>
            </p:cNvPr>
            <p:cNvSpPr>
              <a:spLocks noChangeArrowheads="1"/>
            </p:cNvSpPr>
            <p:nvPr/>
          </p:nvSpPr>
          <p:spPr bwMode="gray">
            <a:xfrm>
              <a:off x="1123"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sz="2400">
                <a:solidFill>
                  <a:srgbClr val="000000"/>
                </a:solidFill>
                <a:latin typeface="+mn-lt"/>
              </a:endParaRPr>
            </a:p>
          </p:txBody>
        </p:sp>
        <p:sp>
          <p:nvSpPr>
            <p:cNvPr id="35" name="AutoShape 19">
              <a:extLst>
                <a:ext uri="{FF2B5EF4-FFF2-40B4-BE49-F238E27FC236}">
                  <a16:creationId xmlns:a16="http://schemas.microsoft.com/office/drawing/2014/main" xmlns="" id="{06D781F6-B1AA-4032-9D92-BE1F8101C64F}"/>
                </a:ext>
              </a:extLst>
            </p:cNvPr>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sz="2400">
                <a:solidFill>
                  <a:srgbClr val="000000"/>
                </a:solidFill>
                <a:latin typeface="+mn-lt"/>
              </a:endParaRPr>
            </a:p>
          </p:txBody>
        </p:sp>
        <p:sp>
          <p:nvSpPr>
            <p:cNvPr id="36" name="AutoShape 20">
              <a:extLst>
                <a:ext uri="{FF2B5EF4-FFF2-40B4-BE49-F238E27FC236}">
                  <a16:creationId xmlns:a16="http://schemas.microsoft.com/office/drawing/2014/main" xmlns="" id="{EA49C788-FFDA-4100-82A7-4E648CC7EC84}"/>
                </a:ext>
              </a:extLst>
            </p:cNvPr>
            <p:cNvSpPr>
              <a:spLocks noChangeArrowheads="1"/>
            </p:cNvSpPr>
            <p:nvPr/>
          </p:nvSpPr>
          <p:spPr bwMode="gray">
            <a:xfrm>
              <a:off x="1200" y="2737"/>
              <a:ext cx="1349" cy="1167"/>
            </a:xfrm>
            <a:prstGeom prst="hexagon">
              <a:avLst>
                <a:gd name="adj" fmla="val 28896"/>
                <a:gd name="vf" fmla="val 115470"/>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n-US" sz="2400">
                <a:solidFill>
                  <a:srgbClr val="000000"/>
                </a:solidFill>
              </a:endParaRPr>
            </a:p>
          </p:txBody>
        </p:sp>
      </p:grpSp>
      <p:sp>
        <p:nvSpPr>
          <p:cNvPr id="37" name="Line 25">
            <a:extLst>
              <a:ext uri="{FF2B5EF4-FFF2-40B4-BE49-F238E27FC236}">
                <a16:creationId xmlns:a16="http://schemas.microsoft.com/office/drawing/2014/main" xmlns="" id="{5EE3064D-327E-45B5-840F-E1CF0D0B8E8A}"/>
              </a:ext>
            </a:extLst>
          </p:cNvPr>
          <p:cNvSpPr>
            <a:spLocks noChangeShapeType="1"/>
          </p:cNvSpPr>
          <p:nvPr/>
        </p:nvSpPr>
        <p:spPr bwMode="auto">
          <a:xfrm>
            <a:off x="3133093" y="5103358"/>
            <a:ext cx="4719638" cy="1588"/>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z="2400">
              <a:solidFill>
                <a:srgbClr val="000000"/>
              </a:solidFill>
            </a:endParaRPr>
          </a:p>
        </p:txBody>
      </p:sp>
      <p:sp>
        <p:nvSpPr>
          <p:cNvPr id="39" name="Text Box 27">
            <a:extLst>
              <a:ext uri="{FF2B5EF4-FFF2-40B4-BE49-F238E27FC236}">
                <a16:creationId xmlns:a16="http://schemas.microsoft.com/office/drawing/2014/main" xmlns="" id="{D0CF040B-2DA3-4DAA-8C1D-00C0B6EF38A2}"/>
              </a:ext>
            </a:extLst>
          </p:cNvPr>
          <p:cNvSpPr txBox="1">
            <a:spLocks noChangeArrowheads="1"/>
          </p:cNvSpPr>
          <p:nvPr/>
        </p:nvSpPr>
        <p:spPr bwMode="gray">
          <a:xfrm>
            <a:off x="2720344" y="4592183"/>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0" fontAlgn="base" hangingPunct="0">
              <a:spcBef>
                <a:spcPct val="0"/>
              </a:spcBef>
              <a:spcAft>
                <a:spcPct val="0"/>
              </a:spcAft>
            </a:pPr>
            <a:r>
              <a:rPr lang="en-US" sz="2400" b="1">
                <a:solidFill>
                  <a:srgbClr val="FFFFFF"/>
                </a:solidFill>
                <a:latin typeface="+mn-lt"/>
              </a:rPr>
              <a:t>3</a:t>
            </a:r>
          </a:p>
        </p:txBody>
      </p:sp>
    </p:spTree>
    <p:extLst>
      <p:ext uri="{BB962C8B-B14F-4D97-AF65-F5344CB8AC3E}">
        <p14:creationId xmlns:p14="http://schemas.microsoft.com/office/powerpoint/2010/main" val="350595777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39903" y="2832136"/>
            <a:ext cx="4498189" cy="1843855"/>
            <a:chOff x="1339903" y="2524785"/>
            <a:chExt cx="3157605" cy="1500043"/>
          </a:xfrm>
        </p:grpSpPr>
        <p:sp>
          <p:nvSpPr>
            <p:cNvPr id="5" name="Freeform 5"/>
            <p:cNvSpPr>
              <a:spLocks/>
            </p:cNvSpPr>
            <p:nvPr/>
          </p:nvSpPr>
          <p:spPr bwMode="auto">
            <a:xfrm>
              <a:off x="1339903" y="2898901"/>
              <a:ext cx="673050" cy="395596"/>
            </a:xfrm>
            <a:custGeom>
              <a:avLst/>
              <a:gdLst>
                <a:gd name="T0" fmla="*/ 198 w 376"/>
                <a:gd name="T1" fmla="*/ 0 h 221"/>
                <a:gd name="T2" fmla="*/ 376 w 376"/>
                <a:gd name="T3" fmla="*/ 0 h 221"/>
                <a:gd name="T4" fmla="*/ 376 w 376"/>
                <a:gd name="T5" fmla="*/ 221 h 221"/>
                <a:gd name="T6" fmla="*/ 0 w 376"/>
                <a:gd name="T7" fmla="*/ 221 h 221"/>
                <a:gd name="T8" fmla="*/ 198 w 376"/>
                <a:gd name="T9" fmla="*/ 0 h 221"/>
              </a:gdLst>
              <a:ahLst/>
              <a:cxnLst>
                <a:cxn ang="0">
                  <a:pos x="T0" y="T1"/>
                </a:cxn>
                <a:cxn ang="0">
                  <a:pos x="T2" y="T3"/>
                </a:cxn>
                <a:cxn ang="0">
                  <a:pos x="T4" y="T5"/>
                </a:cxn>
                <a:cxn ang="0">
                  <a:pos x="T6" y="T7"/>
                </a:cxn>
                <a:cxn ang="0">
                  <a:pos x="T8" y="T9"/>
                </a:cxn>
              </a:cxnLst>
              <a:rect l="0" t="0" r="r" b="b"/>
              <a:pathLst>
                <a:path w="376" h="221">
                  <a:moveTo>
                    <a:pt x="198" y="0"/>
                  </a:moveTo>
                  <a:lnTo>
                    <a:pt x="376" y="0"/>
                  </a:lnTo>
                  <a:lnTo>
                    <a:pt x="376" y="221"/>
                  </a:lnTo>
                  <a:lnTo>
                    <a:pt x="0" y="221"/>
                  </a:lnTo>
                  <a:lnTo>
                    <a:pt x="198"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 name="Freeform 9"/>
            <p:cNvSpPr>
              <a:spLocks/>
            </p:cNvSpPr>
            <p:nvPr/>
          </p:nvSpPr>
          <p:spPr bwMode="auto">
            <a:xfrm>
              <a:off x="1694328" y="3860144"/>
              <a:ext cx="2803180" cy="164682"/>
            </a:xfrm>
            <a:custGeom>
              <a:avLst/>
              <a:gdLst>
                <a:gd name="T0" fmla="*/ 1267 w 1566"/>
                <a:gd name="T1" fmla="*/ 0 h 92"/>
                <a:gd name="T2" fmla="*/ 0 w 1566"/>
                <a:gd name="T3" fmla="*/ 0 h 92"/>
                <a:gd name="T4" fmla="*/ 299 w 1566"/>
                <a:gd name="T5" fmla="*/ 92 h 92"/>
                <a:gd name="T6" fmla="*/ 1566 w 1566"/>
                <a:gd name="T7" fmla="*/ 92 h 92"/>
                <a:gd name="T8" fmla="*/ 1267 w 1566"/>
                <a:gd name="T9" fmla="*/ 0 h 92"/>
              </a:gdLst>
              <a:ahLst/>
              <a:cxnLst>
                <a:cxn ang="0">
                  <a:pos x="T0" y="T1"/>
                </a:cxn>
                <a:cxn ang="0">
                  <a:pos x="T2" y="T3"/>
                </a:cxn>
                <a:cxn ang="0">
                  <a:pos x="T4" y="T5"/>
                </a:cxn>
                <a:cxn ang="0">
                  <a:pos x="T6" y="T7"/>
                </a:cxn>
                <a:cxn ang="0">
                  <a:pos x="T8" y="T9"/>
                </a:cxn>
              </a:cxnLst>
              <a:rect l="0" t="0" r="r" b="b"/>
              <a:pathLst>
                <a:path w="1566" h="92">
                  <a:moveTo>
                    <a:pt x="1267" y="0"/>
                  </a:moveTo>
                  <a:lnTo>
                    <a:pt x="0" y="0"/>
                  </a:lnTo>
                  <a:lnTo>
                    <a:pt x="299" y="92"/>
                  </a:lnTo>
                  <a:lnTo>
                    <a:pt x="1566" y="92"/>
                  </a:lnTo>
                  <a:lnTo>
                    <a:pt x="1267" y="0"/>
                  </a:lnTo>
                  <a:close/>
                </a:path>
              </a:pathLst>
            </a:custGeom>
            <a:solidFill>
              <a:srgbClr val="D4D5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 name="Freeform 10"/>
            <p:cNvSpPr>
              <a:spLocks/>
            </p:cNvSpPr>
            <p:nvPr/>
          </p:nvSpPr>
          <p:spPr bwMode="auto">
            <a:xfrm>
              <a:off x="1694328" y="3860144"/>
              <a:ext cx="2803180" cy="164682"/>
            </a:xfrm>
            <a:custGeom>
              <a:avLst/>
              <a:gdLst>
                <a:gd name="T0" fmla="*/ 1267 w 1566"/>
                <a:gd name="T1" fmla="*/ 0 h 92"/>
                <a:gd name="T2" fmla="*/ 0 w 1566"/>
                <a:gd name="T3" fmla="*/ 0 h 92"/>
                <a:gd name="T4" fmla="*/ 299 w 1566"/>
                <a:gd name="T5" fmla="*/ 92 h 92"/>
                <a:gd name="T6" fmla="*/ 1566 w 1566"/>
                <a:gd name="T7" fmla="*/ 92 h 92"/>
                <a:gd name="T8" fmla="*/ 1267 w 1566"/>
                <a:gd name="T9" fmla="*/ 0 h 92"/>
              </a:gdLst>
              <a:ahLst/>
              <a:cxnLst>
                <a:cxn ang="0">
                  <a:pos x="T0" y="T1"/>
                </a:cxn>
                <a:cxn ang="0">
                  <a:pos x="T2" y="T3"/>
                </a:cxn>
                <a:cxn ang="0">
                  <a:pos x="T4" y="T5"/>
                </a:cxn>
                <a:cxn ang="0">
                  <a:pos x="T6" y="T7"/>
                </a:cxn>
                <a:cxn ang="0">
                  <a:pos x="T8" y="T9"/>
                </a:cxn>
              </a:cxnLst>
              <a:rect l="0" t="0" r="r" b="b"/>
              <a:pathLst>
                <a:path w="1566" h="92">
                  <a:moveTo>
                    <a:pt x="1267" y="0"/>
                  </a:moveTo>
                  <a:lnTo>
                    <a:pt x="0" y="0"/>
                  </a:lnTo>
                  <a:lnTo>
                    <a:pt x="299" y="92"/>
                  </a:lnTo>
                  <a:lnTo>
                    <a:pt x="1566" y="92"/>
                  </a:lnTo>
                  <a:lnTo>
                    <a:pt x="126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Oval 11"/>
            <p:cNvSpPr>
              <a:spLocks noChangeArrowheads="1"/>
            </p:cNvSpPr>
            <p:nvPr/>
          </p:nvSpPr>
          <p:spPr bwMode="auto">
            <a:xfrm>
              <a:off x="2533850" y="2524785"/>
              <a:ext cx="655149" cy="658730"/>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9" name="Freeform 12"/>
            <p:cNvSpPr>
              <a:spLocks/>
            </p:cNvSpPr>
            <p:nvPr/>
          </p:nvSpPr>
          <p:spPr bwMode="auto">
            <a:xfrm>
              <a:off x="1694328" y="2898901"/>
              <a:ext cx="2803180" cy="1125927"/>
            </a:xfrm>
            <a:custGeom>
              <a:avLst/>
              <a:gdLst>
                <a:gd name="T0" fmla="*/ 610 w 754"/>
                <a:gd name="T1" fmla="*/ 0 h 301"/>
                <a:gd name="T2" fmla="*/ 421 w 754"/>
                <a:gd name="T3" fmla="*/ 0 h 301"/>
                <a:gd name="T4" fmla="*/ 314 w 754"/>
                <a:gd name="T5" fmla="*/ 96 h 301"/>
                <a:gd name="T6" fmla="*/ 207 w 754"/>
                <a:gd name="T7" fmla="*/ 0 h 301"/>
                <a:gd name="T8" fmla="*/ 0 w 754"/>
                <a:gd name="T9" fmla="*/ 0 h 301"/>
                <a:gd name="T10" fmla="*/ 144 w 754"/>
                <a:gd name="T11" fmla="*/ 301 h 301"/>
                <a:gd name="T12" fmla="*/ 754 w 754"/>
                <a:gd name="T13" fmla="*/ 301 h 301"/>
                <a:gd name="T14" fmla="*/ 610 w 754"/>
                <a:gd name="T15" fmla="*/ 0 h 3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4" h="301">
                  <a:moveTo>
                    <a:pt x="610" y="0"/>
                  </a:moveTo>
                  <a:cubicBezTo>
                    <a:pt x="421" y="0"/>
                    <a:pt x="421" y="0"/>
                    <a:pt x="421" y="0"/>
                  </a:cubicBezTo>
                  <a:cubicBezTo>
                    <a:pt x="415" y="54"/>
                    <a:pt x="369" y="96"/>
                    <a:pt x="314" y="96"/>
                  </a:cubicBezTo>
                  <a:cubicBezTo>
                    <a:pt x="258" y="96"/>
                    <a:pt x="213" y="54"/>
                    <a:pt x="207" y="0"/>
                  </a:cubicBezTo>
                  <a:cubicBezTo>
                    <a:pt x="0" y="0"/>
                    <a:pt x="0" y="0"/>
                    <a:pt x="0" y="0"/>
                  </a:cubicBezTo>
                  <a:cubicBezTo>
                    <a:pt x="144" y="301"/>
                    <a:pt x="144" y="301"/>
                    <a:pt x="144" y="301"/>
                  </a:cubicBezTo>
                  <a:cubicBezTo>
                    <a:pt x="754" y="301"/>
                    <a:pt x="754" y="301"/>
                    <a:pt x="754" y="301"/>
                  </a:cubicBezTo>
                  <a:lnTo>
                    <a:pt x="610"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 name="TextBox 9"/>
            <p:cNvSpPr txBox="1"/>
            <p:nvPr/>
          </p:nvSpPr>
          <p:spPr>
            <a:xfrm>
              <a:off x="2547982" y="2654095"/>
              <a:ext cx="626884" cy="3255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rial Đen"/>
                  <a:ea typeface="Lato" panose="020F0502020204030203" pitchFamily="34" charset="0"/>
                  <a:cs typeface="Lato" panose="020F0502020204030203" pitchFamily="34" charset="0"/>
                </a:rPr>
                <a:t>01</a:t>
              </a:r>
            </a:p>
          </p:txBody>
        </p:sp>
        <p:sp>
          <p:nvSpPr>
            <p:cNvPr id="11" name="TextBox 10"/>
            <p:cNvSpPr txBox="1"/>
            <p:nvPr/>
          </p:nvSpPr>
          <p:spPr>
            <a:xfrm>
              <a:off x="2344557" y="3329491"/>
              <a:ext cx="1487824" cy="57589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2000" b="0" i="0" u="none" strike="noStrike" kern="1200" cap="none" spc="30" normalizeH="0" baseline="0" noProof="0" dirty="0">
                  <a:ln>
                    <a:noFill/>
                  </a:ln>
                  <a:solidFill>
                    <a:prstClr val="white"/>
                  </a:solidFill>
                  <a:effectLst/>
                  <a:uLnTx/>
                  <a:uFillTx/>
                  <a:latin typeface="Arial Đen"/>
                  <a:ea typeface="Lato" panose="020F0502020204030203" pitchFamily="34" charset="0"/>
                  <a:cs typeface="Lato" panose="020F0502020204030203" pitchFamily="34" charset="0"/>
                </a:rPr>
                <a:t>Đổi mới bộ máy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2000" b="0" i="0" u="none" strike="noStrike" kern="1200" cap="none" spc="30" normalizeH="0" baseline="0" noProof="0" dirty="0">
                  <a:ln>
                    <a:noFill/>
                  </a:ln>
                  <a:solidFill>
                    <a:prstClr val="white"/>
                  </a:solidFill>
                  <a:effectLst/>
                  <a:uLnTx/>
                  <a:uFillTx/>
                  <a:latin typeface="Arial Đen"/>
                  <a:ea typeface="Lato" panose="020F0502020204030203" pitchFamily="34" charset="0"/>
                  <a:cs typeface="Lato" panose="020F0502020204030203" pitchFamily="34" charset="0"/>
                </a:rPr>
                <a:t>nhà nước</a:t>
              </a:r>
              <a:endParaRPr kumimoji="0" lang="en-US" sz="2000" b="0" i="0" u="none" strike="noStrike" kern="1200" cap="none" spc="30" normalizeH="0" baseline="0" noProof="0" dirty="0">
                <a:ln>
                  <a:noFill/>
                </a:ln>
                <a:solidFill>
                  <a:prstClr val="white"/>
                </a:solidFill>
                <a:effectLst/>
                <a:uLnTx/>
                <a:uFillTx/>
                <a:latin typeface="Arial Đen"/>
                <a:ea typeface="Lato" panose="020F0502020204030203" pitchFamily="34" charset="0"/>
                <a:cs typeface="Lato" panose="020F0502020204030203" pitchFamily="34" charset="0"/>
              </a:endParaRPr>
            </a:p>
          </p:txBody>
        </p:sp>
      </p:grpSp>
      <p:grpSp>
        <p:nvGrpSpPr>
          <p:cNvPr id="12" name="Group 11"/>
          <p:cNvGrpSpPr/>
          <p:nvPr/>
        </p:nvGrpSpPr>
        <p:grpSpPr>
          <a:xfrm>
            <a:off x="6194451" y="2855969"/>
            <a:ext cx="4435597" cy="1798935"/>
            <a:chOff x="4511828" y="2544398"/>
            <a:chExt cx="3157605" cy="1480430"/>
          </a:xfrm>
        </p:grpSpPr>
        <p:sp>
          <p:nvSpPr>
            <p:cNvPr id="13" name="Freeform 6"/>
            <p:cNvSpPr>
              <a:spLocks/>
            </p:cNvSpPr>
            <p:nvPr/>
          </p:nvSpPr>
          <p:spPr bwMode="auto">
            <a:xfrm>
              <a:off x="4511828" y="2898901"/>
              <a:ext cx="673050" cy="395596"/>
            </a:xfrm>
            <a:custGeom>
              <a:avLst/>
              <a:gdLst>
                <a:gd name="T0" fmla="*/ 196 w 376"/>
                <a:gd name="T1" fmla="*/ 0 h 221"/>
                <a:gd name="T2" fmla="*/ 376 w 376"/>
                <a:gd name="T3" fmla="*/ 0 h 221"/>
                <a:gd name="T4" fmla="*/ 376 w 376"/>
                <a:gd name="T5" fmla="*/ 221 h 221"/>
                <a:gd name="T6" fmla="*/ 0 w 376"/>
                <a:gd name="T7" fmla="*/ 221 h 221"/>
                <a:gd name="T8" fmla="*/ 196 w 376"/>
                <a:gd name="T9" fmla="*/ 0 h 221"/>
              </a:gdLst>
              <a:ahLst/>
              <a:cxnLst>
                <a:cxn ang="0">
                  <a:pos x="T0" y="T1"/>
                </a:cxn>
                <a:cxn ang="0">
                  <a:pos x="T2" y="T3"/>
                </a:cxn>
                <a:cxn ang="0">
                  <a:pos x="T4" y="T5"/>
                </a:cxn>
                <a:cxn ang="0">
                  <a:pos x="T6" y="T7"/>
                </a:cxn>
                <a:cxn ang="0">
                  <a:pos x="T8" y="T9"/>
                </a:cxn>
              </a:cxnLst>
              <a:rect l="0" t="0" r="r" b="b"/>
              <a:pathLst>
                <a:path w="376" h="221">
                  <a:moveTo>
                    <a:pt x="196" y="0"/>
                  </a:moveTo>
                  <a:lnTo>
                    <a:pt x="376" y="0"/>
                  </a:lnTo>
                  <a:lnTo>
                    <a:pt x="376" y="221"/>
                  </a:lnTo>
                  <a:lnTo>
                    <a:pt x="0" y="221"/>
                  </a:lnTo>
                  <a:lnTo>
                    <a:pt x="196" y="0"/>
                  </a:ln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4" name="Freeform 49"/>
            <p:cNvSpPr>
              <a:spLocks/>
            </p:cNvSpPr>
            <p:nvPr/>
          </p:nvSpPr>
          <p:spPr bwMode="auto">
            <a:xfrm>
              <a:off x="4862673" y="3860144"/>
              <a:ext cx="2806760" cy="164682"/>
            </a:xfrm>
            <a:custGeom>
              <a:avLst/>
              <a:gdLst>
                <a:gd name="T0" fmla="*/ 1267 w 1568"/>
                <a:gd name="T1" fmla="*/ 0 h 92"/>
                <a:gd name="T2" fmla="*/ 0 w 1568"/>
                <a:gd name="T3" fmla="*/ 0 h 92"/>
                <a:gd name="T4" fmla="*/ 299 w 1568"/>
                <a:gd name="T5" fmla="*/ 92 h 92"/>
                <a:gd name="T6" fmla="*/ 1568 w 1568"/>
                <a:gd name="T7" fmla="*/ 92 h 92"/>
                <a:gd name="T8" fmla="*/ 1267 w 1568"/>
                <a:gd name="T9" fmla="*/ 0 h 92"/>
              </a:gdLst>
              <a:ahLst/>
              <a:cxnLst>
                <a:cxn ang="0">
                  <a:pos x="T0" y="T1"/>
                </a:cxn>
                <a:cxn ang="0">
                  <a:pos x="T2" y="T3"/>
                </a:cxn>
                <a:cxn ang="0">
                  <a:pos x="T4" y="T5"/>
                </a:cxn>
                <a:cxn ang="0">
                  <a:pos x="T6" y="T7"/>
                </a:cxn>
                <a:cxn ang="0">
                  <a:pos x="T8" y="T9"/>
                </a:cxn>
              </a:cxnLst>
              <a:rect l="0" t="0" r="r" b="b"/>
              <a:pathLst>
                <a:path w="1568" h="92">
                  <a:moveTo>
                    <a:pt x="1267" y="0"/>
                  </a:moveTo>
                  <a:lnTo>
                    <a:pt x="0" y="0"/>
                  </a:lnTo>
                  <a:lnTo>
                    <a:pt x="299" y="92"/>
                  </a:lnTo>
                  <a:lnTo>
                    <a:pt x="1568" y="92"/>
                  </a:lnTo>
                  <a:lnTo>
                    <a:pt x="1267" y="0"/>
                  </a:lnTo>
                  <a:close/>
                </a:path>
              </a:pathLst>
            </a:custGeom>
            <a:solidFill>
              <a:srgbClr val="D4D5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5" name="Freeform 50"/>
            <p:cNvSpPr>
              <a:spLocks/>
            </p:cNvSpPr>
            <p:nvPr/>
          </p:nvSpPr>
          <p:spPr bwMode="auto">
            <a:xfrm>
              <a:off x="4862673" y="3860144"/>
              <a:ext cx="2806760" cy="164682"/>
            </a:xfrm>
            <a:custGeom>
              <a:avLst/>
              <a:gdLst>
                <a:gd name="T0" fmla="*/ 1267 w 1568"/>
                <a:gd name="T1" fmla="*/ 0 h 92"/>
                <a:gd name="T2" fmla="*/ 0 w 1568"/>
                <a:gd name="T3" fmla="*/ 0 h 92"/>
                <a:gd name="T4" fmla="*/ 299 w 1568"/>
                <a:gd name="T5" fmla="*/ 92 h 92"/>
                <a:gd name="T6" fmla="*/ 1568 w 1568"/>
                <a:gd name="T7" fmla="*/ 92 h 92"/>
                <a:gd name="T8" fmla="*/ 1267 w 1568"/>
                <a:gd name="T9" fmla="*/ 0 h 92"/>
              </a:gdLst>
              <a:ahLst/>
              <a:cxnLst>
                <a:cxn ang="0">
                  <a:pos x="T0" y="T1"/>
                </a:cxn>
                <a:cxn ang="0">
                  <a:pos x="T2" y="T3"/>
                </a:cxn>
                <a:cxn ang="0">
                  <a:pos x="T4" y="T5"/>
                </a:cxn>
                <a:cxn ang="0">
                  <a:pos x="T6" y="T7"/>
                </a:cxn>
                <a:cxn ang="0">
                  <a:pos x="T8" y="T9"/>
                </a:cxn>
              </a:cxnLst>
              <a:rect l="0" t="0" r="r" b="b"/>
              <a:pathLst>
                <a:path w="1568" h="92">
                  <a:moveTo>
                    <a:pt x="1267" y="0"/>
                  </a:moveTo>
                  <a:lnTo>
                    <a:pt x="0" y="0"/>
                  </a:lnTo>
                  <a:lnTo>
                    <a:pt x="299" y="92"/>
                  </a:lnTo>
                  <a:lnTo>
                    <a:pt x="1568" y="92"/>
                  </a:lnTo>
                  <a:lnTo>
                    <a:pt x="126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6" name="Oval 51"/>
            <p:cNvSpPr>
              <a:spLocks noChangeArrowheads="1"/>
            </p:cNvSpPr>
            <p:nvPr/>
          </p:nvSpPr>
          <p:spPr bwMode="auto">
            <a:xfrm>
              <a:off x="5674507" y="2544398"/>
              <a:ext cx="655149" cy="658730"/>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7" name="Freeform 52"/>
            <p:cNvSpPr>
              <a:spLocks/>
            </p:cNvSpPr>
            <p:nvPr/>
          </p:nvSpPr>
          <p:spPr bwMode="auto">
            <a:xfrm>
              <a:off x="4862673" y="2898901"/>
              <a:ext cx="2806760" cy="1125927"/>
            </a:xfrm>
            <a:custGeom>
              <a:avLst/>
              <a:gdLst>
                <a:gd name="T0" fmla="*/ 610 w 755"/>
                <a:gd name="T1" fmla="*/ 0 h 301"/>
                <a:gd name="T2" fmla="*/ 422 w 755"/>
                <a:gd name="T3" fmla="*/ 0 h 301"/>
                <a:gd name="T4" fmla="*/ 315 w 755"/>
                <a:gd name="T5" fmla="*/ 96 h 301"/>
                <a:gd name="T6" fmla="*/ 207 w 755"/>
                <a:gd name="T7" fmla="*/ 0 h 301"/>
                <a:gd name="T8" fmla="*/ 0 w 755"/>
                <a:gd name="T9" fmla="*/ 0 h 301"/>
                <a:gd name="T10" fmla="*/ 144 w 755"/>
                <a:gd name="T11" fmla="*/ 301 h 301"/>
                <a:gd name="T12" fmla="*/ 755 w 755"/>
                <a:gd name="T13" fmla="*/ 301 h 301"/>
                <a:gd name="T14" fmla="*/ 610 w 755"/>
                <a:gd name="T15" fmla="*/ 0 h 3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5" h="301">
                  <a:moveTo>
                    <a:pt x="610" y="0"/>
                  </a:moveTo>
                  <a:cubicBezTo>
                    <a:pt x="422" y="0"/>
                    <a:pt x="422" y="0"/>
                    <a:pt x="422" y="0"/>
                  </a:cubicBezTo>
                  <a:cubicBezTo>
                    <a:pt x="416" y="54"/>
                    <a:pt x="370" y="96"/>
                    <a:pt x="315" y="96"/>
                  </a:cubicBezTo>
                  <a:cubicBezTo>
                    <a:pt x="259" y="96"/>
                    <a:pt x="213" y="54"/>
                    <a:pt x="207" y="0"/>
                  </a:cubicBezTo>
                  <a:cubicBezTo>
                    <a:pt x="0" y="0"/>
                    <a:pt x="0" y="0"/>
                    <a:pt x="0" y="0"/>
                  </a:cubicBezTo>
                  <a:cubicBezTo>
                    <a:pt x="144" y="301"/>
                    <a:pt x="144" y="301"/>
                    <a:pt x="144" y="301"/>
                  </a:cubicBezTo>
                  <a:cubicBezTo>
                    <a:pt x="755" y="301"/>
                    <a:pt x="755" y="301"/>
                    <a:pt x="755" y="301"/>
                  </a:cubicBezTo>
                  <a:lnTo>
                    <a:pt x="610"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8" name="TextBox 17"/>
            <p:cNvSpPr txBox="1"/>
            <p:nvPr/>
          </p:nvSpPr>
          <p:spPr>
            <a:xfrm>
              <a:off x="5725986" y="2654095"/>
              <a:ext cx="626884" cy="32927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Lato" panose="020F0502020204030203" pitchFamily="34" charset="0"/>
                  <a:cs typeface="Arial" panose="020B0604020202020204" pitchFamily="34" charset="0"/>
                </a:rPr>
                <a:t>02</a:t>
              </a:r>
            </a:p>
          </p:txBody>
        </p:sp>
        <p:sp>
          <p:nvSpPr>
            <p:cNvPr id="19" name="TextBox 18"/>
            <p:cNvSpPr txBox="1"/>
            <p:nvPr/>
          </p:nvSpPr>
          <p:spPr>
            <a:xfrm>
              <a:off x="5294720" y="3289676"/>
              <a:ext cx="1956832" cy="582553"/>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2000" b="0" i="0" u="none" strike="noStrike" kern="1200" cap="none" spc="30" normalizeH="0" baseline="0" noProof="0" dirty="0">
                  <a:ln>
                    <a:noFill/>
                  </a:ln>
                  <a:solidFill>
                    <a:prstClr val="white"/>
                  </a:solidFill>
                  <a:effectLst/>
                  <a:uLnTx/>
                  <a:uFillTx/>
                  <a:latin typeface="Arial" panose="020B0604020202020204" pitchFamily="34" charset="0"/>
                  <a:ea typeface="Lato" panose="020F0502020204030203" pitchFamily="34" charset="0"/>
                  <a:cs typeface="Arial" panose="020B0604020202020204" pitchFamily="34" charset="0"/>
                </a:rPr>
                <a:t>Tăng cường sử dụng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2000" b="0" i="0" u="none" strike="noStrike" kern="1200" cap="none" spc="30" normalizeH="0" baseline="0" noProof="0" dirty="0">
                  <a:ln>
                    <a:noFill/>
                  </a:ln>
                  <a:solidFill>
                    <a:prstClr val="white"/>
                  </a:solidFill>
                  <a:effectLst/>
                  <a:uLnTx/>
                  <a:uFillTx/>
                  <a:latin typeface="Arial" panose="020B0604020202020204" pitchFamily="34" charset="0"/>
                  <a:ea typeface="Lato" panose="020F0502020204030203" pitchFamily="34" charset="0"/>
                  <a:cs typeface="Arial" panose="020B0604020202020204" pitchFamily="34" charset="0"/>
                </a:rPr>
                <a:t>các nguồn viện trợ</a:t>
              </a:r>
              <a:endParaRPr kumimoji="0" lang="en-US" sz="2000" b="0" i="0" u="none" strike="noStrike" kern="1200" cap="none" spc="30" normalizeH="0" baseline="0" noProof="0" dirty="0">
                <a:ln>
                  <a:noFill/>
                </a:ln>
                <a:solidFill>
                  <a:prstClr val="white"/>
                </a:solidFill>
                <a:effectLst/>
                <a:uLnTx/>
                <a:uFillTx/>
                <a:latin typeface="Arial" panose="020B0604020202020204" pitchFamily="34" charset="0"/>
                <a:ea typeface="Lato" panose="020F0502020204030203" pitchFamily="34" charset="0"/>
                <a:cs typeface="Arial" panose="020B0604020202020204" pitchFamily="34" charset="0"/>
              </a:endParaRPr>
            </a:p>
          </p:txBody>
        </p:sp>
      </p:grpSp>
      <p:sp>
        <p:nvSpPr>
          <p:cNvPr id="28" name="TextBox 27"/>
          <p:cNvSpPr txBox="1"/>
          <p:nvPr/>
        </p:nvSpPr>
        <p:spPr>
          <a:xfrm>
            <a:off x="2914302" y="5412396"/>
            <a:ext cx="2222083" cy="473912"/>
          </a:xfrm>
          <a:prstGeom prst="rect">
            <a:avLst/>
          </a:prstGeom>
          <a:noFill/>
        </p:spPr>
        <p:txBody>
          <a:bodyPr wrap="none" rtlCol="0">
            <a:spAutoFit/>
          </a:bodyPr>
          <a:lstStyle/>
          <a:p>
            <a:pPr marL="0" marR="0" lvl="0" indent="0" algn="l" defTabSz="914400" rtl="0" eaLnBrk="1" fontAlgn="auto" latinLnBrk="0" hangingPunct="1">
              <a:lnSpc>
                <a:spcPct val="140000"/>
              </a:lnSpc>
              <a:spcBef>
                <a:spcPts val="0"/>
              </a:spcBef>
              <a:spcAft>
                <a:spcPts val="0"/>
              </a:spcAft>
              <a:buClrTx/>
              <a:buSzTx/>
              <a:buFontTx/>
              <a:buNone/>
              <a:tabLst/>
              <a:defRPr/>
            </a:pPr>
            <a:r>
              <a:rPr kumimoji="0" lang="vi-VN" sz="2000" b="0" i="0" u="none" strike="noStrike" kern="1200" cap="none" spc="0" normalizeH="0" baseline="0" noProof="0" dirty="0">
                <a:ln>
                  <a:noFill/>
                </a:ln>
                <a:solidFill>
                  <a:schemeClr val="tx2">
                    <a:lumMod val="50000"/>
                  </a:schemeClr>
                </a:solidFill>
                <a:effectLst/>
                <a:uLnTx/>
                <a:uFillTx/>
                <a:latin typeface="Arial Đen"/>
                <a:ea typeface="Lato" panose="020F0502020204030203" pitchFamily="34" charset="0"/>
                <a:cs typeface="Lato" panose="020F0502020204030203" pitchFamily="34" charset="0"/>
              </a:rPr>
              <a:t>Đa nguyên tư sản</a:t>
            </a:r>
            <a:endParaRPr kumimoji="0" lang="en-US" sz="2000" b="0" i="0" u="none" strike="noStrike" kern="1200" cap="none" spc="0" normalizeH="0" baseline="0" noProof="0" dirty="0">
              <a:ln>
                <a:noFill/>
              </a:ln>
              <a:solidFill>
                <a:schemeClr val="tx2">
                  <a:lumMod val="50000"/>
                </a:schemeClr>
              </a:solidFill>
              <a:effectLst/>
              <a:uLnTx/>
              <a:uFillTx/>
              <a:latin typeface="Arial Đen"/>
              <a:ea typeface="Lato" panose="020F0502020204030203" pitchFamily="34" charset="0"/>
              <a:cs typeface="Lato" panose="020F0502020204030203" pitchFamily="34" charset="0"/>
            </a:endParaRPr>
          </a:p>
        </p:txBody>
      </p:sp>
      <p:sp>
        <p:nvSpPr>
          <p:cNvPr id="29" name="TextBox 28"/>
          <p:cNvSpPr txBox="1"/>
          <p:nvPr/>
        </p:nvSpPr>
        <p:spPr>
          <a:xfrm>
            <a:off x="7676805" y="5371282"/>
            <a:ext cx="2953244" cy="473912"/>
          </a:xfrm>
          <a:prstGeom prst="rect">
            <a:avLst/>
          </a:prstGeom>
          <a:noFill/>
        </p:spPr>
        <p:txBody>
          <a:bodyPr wrap="none" rtlCol="0">
            <a:spAutoFit/>
          </a:bodyPr>
          <a:lstStyle/>
          <a:p>
            <a:pPr marL="0" marR="0" lvl="0" indent="0" algn="l" defTabSz="914400" rtl="0" eaLnBrk="1" fontAlgn="auto" latinLnBrk="0" hangingPunct="1">
              <a:lnSpc>
                <a:spcPct val="140000"/>
              </a:lnSpc>
              <a:spcBef>
                <a:spcPts val="0"/>
              </a:spcBef>
              <a:spcAft>
                <a:spcPts val="0"/>
              </a:spcAft>
              <a:buClrTx/>
              <a:buSzTx/>
              <a:buFontTx/>
              <a:buNone/>
              <a:tabLst/>
              <a:defRPr/>
            </a:pPr>
            <a:r>
              <a:rPr lang="vi-VN" sz="2000" b="0" i="0" dirty="0">
                <a:solidFill>
                  <a:srgbClr val="010101"/>
                </a:solidFill>
                <a:effectLst/>
                <a:latin typeface="Arial Đen"/>
              </a:rPr>
              <a:t>Viện trợ cho nước ngoài</a:t>
            </a:r>
            <a:endParaRPr kumimoji="0" lang="en-US" sz="2000" b="0" i="0" u="none" strike="noStrike" kern="1200" cap="none" spc="0" normalizeH="0" baseline="0" noProof="0" dirty="0">
              <a:ln>
                <a:noFill/>
              </a:ln>
              <a:solidFill>
                <a:srgbClr val="848484"/>
              </a:solidFill>
              <a:effectLst/>
              <a:uLnTx/>
              <a:uFillTx/>
              <a:latin typeface="Arial Đen"/>
              <a:ea typeface="Lato" panose="020F0502020204030203" pitchFamily="34" charset="0"/>
              <a:cs typeface="Lato" panose="020F0502020204030203" pitchFamily="34" charset="0"/>
            </a:endParaRPr>
          </a:p>
        </p:txBody>
      </p:sp>
      <p:sp>
        <p:nvSpPr>
          <p:cNvPr id="31" name="Freeform 308"/>
          <p:cNvSpPr>
            <a:spLocks noEditPoints="1"/>
          </p:cNvSpPr>
          <p:nvPr/>
        </p:nvSpPr>
        <p:spPr bwMode="auto">
          <a:xfrm>
            <a:off x="8668621" y="5000715"/>
            <a:ext cx="445814" cy="323537"/>
          </a:xfrm>
          <a:custGeom>
            <a:avLst/>
            <a:gdLst>
              <a:gd name="T0" fmla="*/ 87 w 89"/>
              <a:gd name="T1" fmla="*/ 32 h 72"/>
              <a:gd name="T2" fmla="*/ 40 w 89"/>
              <a:gd name="T3" fmla="*/ 12 h 72"/>
              <a:gd name="T4" fmla="*/ 9 w 89"/>
              <a:gd name="T5" fmla="*/ 0 h 72"/>
              <a:gd name="T6" fmla="*/ 3 w 89"/>
              <a:gd name="T7" fmla="*/ 2 h 72"/>
              <a:gd name="T8" fmla="*/ 2 w 89"/>
              <a:gd name="T9" fmla="*/ 11 h 72"/>
              <a:gd name="T10" fmla="*/ 17 w 89"/>
              <a:gd name="T11" fmla="*/ 36 h 72"/>
              <a:gd name="T12" fmla="*/ 2 w 89"/>
              <a:gd name="T13" fmla="*/ 60 h 72"/>
              <a:gd name="T14" fmla="*/ 3 w 89"/>
              <a:gd name="T15" fmla="*/ 70 h 72"/>
              <a:gd name="T16" fmla="*/ 9 w 89"/>
              <a:gd name="T17" fmla="*/ 72 h 72"/>
              <a:gd name="T18" fmla="*/ 9 w 89"/>
              <a:gd name="T19" fmla="*/ 72 h 72"/>
              <a:gd name="T20" fmla="*/ 40 w 89"/>
              <a:gd name="T21" fmla="*/ 60 h 72"/>
              <a:gd name="T22" fmla="*/ 87 w 89"/>
              <a:gd name="T23" fmla="*/ 40 h 72"/>
              <a:gd name="T24" fmla="*/ 89 w 89"/>
              <a:gd name="T25" fmla="*/ 36 h 72"/>
              <a:gd name="T26" fmla="*/ 87 w 89"/>
              <a:gd name="T27" fmla="*/ 32 h 72"/>
              <a:gd name="T28" fmla="*/ 9 w 89"/>
              <a:gd name="T29" fmla="*/ 8 h 72"/>
              <a:gd name="T30" fmla="*/ 37 w 89"/>
              <a:gd name="T31" fmla="*/ 19 h 72"/>
              <a:gd name="T32" fmla="*/ 66 w 89"/>
              <a:gd name="T33" fmla="*/ 32 h 72"/>
              <a:gd name="T34" fmla="*/ 24 w 89"/>
              <a:gd name="T35" fmla="*/ 32 h 72"/>
              <a:gd name="T36" fmla="*/ 24 w 89"/>
              <a:gd name="T37" fmla="*/ 32 h 72"/>
              <a:gd name="T38" fmla="*/ 9 w 89"/>
              <a:gd name="T39" fmla="*/ 8 h 72"/>
              <a:gd name="T40" fmla="*/ 36 w 89"/>
              <a:gd name="T41" fmla="*/ 53 h 72"/>
              <a:gd name="T42" fmla="*/ 9 w 89"/>
              <a:gd name="T43" fmla="*/ 64 h 72"/>
              <a:gd name="T44" fmla="*/ 24 w 89"/>
              <a:gd name="T45" fmla="*/ 40 h 72"/>
              <a:gd name="T46" fmla="*/ 66 w 89"/>
              <a:gd name="T47" fmla="*/ 40 h 72"/>
              <a:gd name="T48" fmla="*/ 36 w 89"/>
              <a:gd name="T49" fmla="*/ 5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9" h="72">
                <a:moveTo>
                  <a:pt x="87" y="32"/>
                </a:moveTo>
                <a:cubicBezTo>
                  <a:pt x="66" y="23"/>
                  <a:pt x="51" y="17"/>
                  <a:pt x="40" y="12"/>
                </a:cubicBezTo>
                <a:cubicBezTo>
                  <a:pt x="18" y="2"/>
                  <a:pt x="13" y="0"/>
                  <a:pt x="9" y="0"/>
                </a:cubicBezTo>
                <a:cubicBezTo>
                  <a:pt x="5" y="0"/>
                  <a:pt x="3" y="2"/>
                  <a:pt x="3" y="2"/>
                </a:cubicBezTo>
                <a:cubicBezTo>
                  <a:pt x="1" y="5"/>
                  <a:pt x="0" y="9"/>
                  <a:pt x="2" y="11"/>
                </a:cubicBezTo>
                <a:cubicBezTo>
                  <a:pt x="17" y="36"/>
                  <a:pt x="17" y="36"/>
                  <a:pt x="17" y="36"/>
                </a:cubicBezTo>
                <a:cubicBezTo>
                  <a:pt x="2" y="60"/>
                  <a:pt x="2" y="60"/>
                  <a:pt x="2" y="60"/>
                </a:cubicBezTo>
                <a:cubicBezTo>
                  <a:pt x="0" y="63"/>
                  <a:pt x="1" y="67"/>
                  <a:pt x="3" y="70"/>
                </a:cubicBezTo>
                <a:cubicBezTo>
                  <a:pt x="3" y="70"/>
                  <a:pt x="5" y="72"/>
                  <a:pt x="9" y="72"/>
                </a:cubicBezTo>
                <a:cubicBezTo>
                  <a:pt x="9" y="72"/>
                  <a:pt x="9" y="72"/>
                  <a:pt x="9" y="72"/>
                </a:cubicBezTo>
                <a:cubicBezTo>
                  <a:pt x="13" y="72"/>
                  <a:pt x="18" y="70"/>
                  <a:pt x="40" y="60"/>
                </a:cubicBezTo>
                <a:cubicBezTo>
                  <a:pt x="51" y="55"/>
                  <a:pt x="66" y="49"/>
                  <a:pt x="87" y="40"/>
                </a:cubicBezTo>
                <a:cubicBezTo>
                  <a:pt x="88" y="39"/>
                  <a:pt x="89" y="38"/>
                  <a:pt x="89" y="36"/>
                </a:cubicBezTo>
                <a:cubicBezTo>
                  <a:pt x="89" y="34"/>
                  <a:pt x="88" y="33"/>
                  <a:pt x="87" y="32"/>
                </a:cubicBezTo>
                <a:close/>
                <a:moveTo>
                  <a:pt x="9" y="8"/>
                </a:moveTo>
                <a:cubicBezTo>
                  <a:pt x="13" y="8"/>
                  <a:pt x="21" y="12"/>
                  <a:pt x="37" y="19"/>
                </a:cubicBezTo>
                <a:cubicBezTo>
                  <a:pt x="44" y="22"/>
                  <a:pt x="54" y="27"/>
                  <a:pt x="66" y="32"/>
                </a:cubicBezTo>
                <a:cubicBezTo>
                  <a:pt x="24" y="32"/>
                  <a:pt x="24" y="32"/>
                  <a:pt x="24" y="32"/>
                </a:cubicBezTo>
                <a:cubicBezTo>
                  <a:pt x="24" y="32"/>
                  <a:pt x="24" y="32"/>
                  <a:pt x="24" y="32"/>
                </a:cubicBezTo>
                <a:lnTo>
                  <a:pt x="9" y="8"/>
                </a:lnTo>
                <a:close/>
                <a:moveTo>
                  <a:pt x="36" y="53"/>
                </a:moveTo>
                <a:cubicBezTo>
                  <a:pt x="21" y="60"/>
                  <a:pt x="12" y="64"/>
                  <a:pt x="9" y="64"/>
                </a:cubicBezTo>
                <a:cubicBezTo>
                  <a:pt x="24" y="40"/>
                  <a:pt x="24" y="40"/>
                  <a:pt x="24" y="40"/>
                </a:cubicBezTo>
                <a:cubicBezTo>
                  <a:pt x="66" y="40"/>
                  <a:pt x="66" y="40"/>
                  <a:pt x="66" y="40"/>
                </a:cubicBezTo>
                <a:cubicBezTo>
                  <a:pt x="54" y="45"/>
                  <a:pt x="44" y="50"/>
                  <a:pt x="36" y="5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2" name="Freeform 327"/>
          <p:cNvSpPr>
            <a:spLocks noEditPoints="1"/>
          </p:cNvSpPr>
          <p:nvPr/>
        </p:nvSpPr>
        <p:spPr bwMode="auto">
          <a:xfrm>
            <a:off x="3553904" y="4897370"/>
            <a:ext cx="553862" cy="473912"/>
          </a:xfrm>
          <a:custGeom>
            <a:avLst/>
            <a:gdLst>
              <a:gd name="T0" fmla="*/ 80 w 80"/>
              <a:gd name="T1" fmla="*/ 55 h 76"/>
              <a:gd name="T2" fmla="*/ 65 w 80"/>
              <a:gd name="T3" fmla="*/ 8 h 76"/>
              <a:gd name="T4" fmla="*/ 55 w 80"/>
              <a:gd name="T5" fmla="*/ 0 h 76"/>
              <a:gd name="T6" fmla="*/ 44 w 80"/>
              <a:gd name="T7" fmla="*/ 11 h 76"/>
              <a:gd name="T8" fmla="*/ 44 w 80"/>
              <a:gd name="T9" fmla="*/ 16 h 76"/>
              <a:gd name="T10" fmla="*/ 36 w 80"/>
              <a:gd name="T11" fmla="*/ 16 h 76"/>
              <a:gd name="T12" fmla="*/ 36 w 80"/>
              <a:gd name="T13" fmla="*/ 11 h 76"/>
              <a:gd name="T14" fmla="*/ 25 w 80"/>
              <a:gd name="T15" fmla="*/ 0 h 76"/>
              <a:gd name="T16" fmla="*/ 15 w 80"/>
              <a:gd name="T17" fmla="*/ 8 h 76"/>
              <a:gd name="T18" fmla="*/ 0 w 80"/>
              <a:gd name="T19" fmla="*/ 55 h 76"/>
              <a:gd name="T20" fmla="*/ 0 w 80"/>
              <a:gd name="T21" fmla="*/ 56 h 76"/>
              <a:gd name="T22" fmla="*/ 0 w 80"/>
              <a:gd name="T23" fmla="*/ 58 h 76"/>
              <a:gd name="T24" fmla="*/ 18 w 80"/>
              <a:gd name="T25" fmla="*/ 76 h 76"/>
              <a:gd name="T26" fmla="*/ 36 w 80"/>
              <a:gd name="T27" fmla="*/ 58 h 76"/>
              <a:gd name="T28" fmla="*/ 36 w 80"/>
              <a:gd name="T29" fmla="*/ 40 h 76"/>
              <a:gd name="T30" fmla="*/ 44 w 80"/>
              <a:gd name="T31" fmla="*/ 40 h 76"/>
              <a:gd name="T32" fmla="*/ 44 w 80"/>
              <a:gd name="T33" fmla="*/ 58 h 76"/>
              <a:gd name="T34" fmla="*/ 62 w 80"/>
              <a:gd name="T35" fmla="*/ 76 h 76"/>
              <a:gd name="T36" fmla="*/ 80 w 80"/>
              <a:gd name="T37" fmla="*/ 58 h 76"/>
              <a:gd name="T38" fmla="*/ 80 w 80"/>
              <a:gd name="T39" fmla="*/ 56 h 76"/>
              <a:gd name="T40" fmla="*/ 80 w 80"/>
              <a:gd name="T41" fmla="*/ 55 h 76"/>
              <a:gd name="T42" fmla="*/ 18 w 80"/>
              <a:gd name="T43" fmla="*/ 68 h 76"/>
              <a:gd name="T44" fmla="*/ 8 w 80"/>
              <a:gd name="T45" fmla="*/ 58 h 76"/>
              <a:gd name="T46" fmla="*/ 18 w 80"/>
              <a:gd name="T47" fmla="*/ 48 h 76"/>
              <a:gd name="T48" fmla="*/ 28 w 80"/>
              <a:gd name="T49" fmla="*/ 58 h 76"/>
              <a:gd name="T50" fmla="*/ 18 w 80"/>
              <a:gd name="T51" fmla="*/ 68 h 76"/>
              <a:gd name="T52" fmla="*/ 28 w 80"/>
              <a:gd name="T53" fmla="*/ 43 h 76"/>
              <a:gd name="T54" fmla="*/ 18 w 80"/>
              <a:gd name="T55" fmla="*/ 40 h 76"/>
              <a:gd name="T56" fmla="*/ 13 w 80"/>
              <a:gd name="T57" fmla="*/ 41 h 76"/>
              <a:gd name="T58" fmla="*/ 22 w 80"/>
              <a:gd name="T59" fmla="*/ 10 h 76"/>
              <a:gd name="T60" fmla="*/ 25 w 80"/>
              <a:gd name="T61" fmla="*/ 8 h 76"/>
              <a:gd name="T62" fmla="*/ 28 w 80"/>
              <a:gd name="T63" fmla="*/ 11 h 76"/>
              <a:gd name="T64" fmla="*/ 28 w 80"/>
              <a:gd name="T65" fmla="*/ 16 h 76"/>
              <a:gd name="T66" fmla="*/ 28 w 80"/>
              <a:gd name="T67" fmla="*/ 40 h 76"/>
              <a:gd name="T68" fmla="*/ 28 w 80"/>
              <a:gd name="T69" fmla="*/ 43 h 76"/>
              <a:gd name="T70" fmla="*/ 36 w 80"/>
              <a:gd name="T71" fmla="*/ 32 h 76"/>
              <a:gd name="T72" fmla="*/ 36 w 80"/>
              <a:gd name="T73" fmla="*/ 24 h 76"/>
              <a:gd name="T74" fmla="*/ 44 w 80"/>
              <a:gd name="T75" fmla="*/ 24 h 76"/>
              <a:gd name="T76" fmla="*/ 44 w 80"/>
              <a:gd name="T77" fmla="*/ 32 h 76"/>
              <a:gd name="T78" fmla="*/ 36 w 80"/>
              <a:gd name="T79" fmla="*/ 32 h 76"/>
              <a:gd name="T80" fmla="*/ 52 w 80"/>
              <a:gd name="T81" fmla="*/ 16 h 76"/>
              <a:gd name="T82" fmla="*/ 52 w 80"/>
              <a:gd name="T83" fmla="*/ 11 h 76"/>
              <a:gd name="T84" fmla="*/ 55 w 80"/>
              <a:gd name="T85" fmla="*/ 8 h 76"/>
              <a:gd name="T86" fmla="*/ 58 w 80"/>
              <a:gd name="T87" fmla="*/ 10 h 76"/>
              <a:gd name="T88" fmla="*/ 67 w 80"/>
              <a:gd name="T89" fmla="*/ 41 h 76"/>
              <a:gd name="T90" fmla="*/ 62 w 80"/>
              <a:gd name="T91" fmla="*/ 40 h 76"/>
              <a:gd name="T92" fmla="*/ 52 w 80"/>
              <a:gd name="T93" fmla="*/ 43 h 76"/>
              <a:gd name="T94" fmla="*/ 52 w 80"/>
              <a:gd name="T95" fmla="*/ 40 h 76"/>
              <a:gd name="T96" fmla="*/ 52 w 80"/>
              <a:gd name="T97" fmla="*/ 16 h 76"/>
              <a:gd name="T98" fmla="*/ 62 w 80"/>
              <a:gd name="T99" fmla="*/ 68 h 76"/>
              <a:gd name="T100" fmla="*/ 52 w 80"/>
              <a:gd name="T101" fmla="*/ 58 h 76"/>
              <a:gd name="T102" fmla="*/ 62 w 80"/>
              <a:gd name="T103" fmla="*/ 48 h 76"/>
              <a:gd name="T104" fmla="*/ 72 w 80"/>
              <a:gd name="T105" fmla="*/ 58 h 76"/>
              <a:gd name="T106" fmla="*/ 62 w 80"/>
              <a:gd name="T107" fmla="*/ 6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76">
                <a:moveTo>
                  <a:pt x="80" y="55"/>
                </a:moveTo>
                <a:cubicBezTo>
                  <a:pt x="65" y="8"/>
                  <a:pt x="65" y="8"/>
                  <a:pt x="65" y="8"/>
                </a:cubicBezTo>
                <a:cubicBezTo>
                  <a:pt x="64" y="3"/>
                  <a:pt x="60" y="0"/>
                  <a:pt x="55" y="0"/>
                </a:cubicBezTo>
                <a:cubicBezTo>
                  <a:pt x="49" y="0"/>
                  <a:pt x="44" y="5"/>
                  <a:pt x="44" y="11"/>
                </a:cubicBezTo>
                <a:cubicBezTo>
                  <a:pt x="44" y="16"/>
                  <a:pt x="44" y="16"/>
                  <a:pt x="44" y="16"/>
                </a:cubicBezTo>
                <a:cubicBezTo>
                  <a:pt x="36" y="16"/>
                  <a:pt x="36" y="16"/>
                  <a:pt x="36" y="16"/>
                </a:cubicBezTo>
                <a:cubicBezTo>
                  <a:pt x="36" y="11"/>
                  <a:pt x="36" y="11"/>
                  <a:pt x="36" y="11"/>
                </a:cubicBezTo>
                <a:cubicBezTo>
                  <a:pt x="36" y="5"/>
                  <a:pt x="31" y="0"/>
                  <a:pt x="25" y="0"/>
                </a:cubicBezTo>
                <a:cubicBezTo>
                  <a:pt x="20" y="0"/>
                  <a:pt x="16" y="3"/>
                  <a:pt x="15" y="8"/>
                </a:cubicBezTo>
                <a:cubicBezTo>
                  <a:pt x="0" y="55"/>
                  <a:pt x="0" y="55"/>
                  <a:pt x="0" y="55"/>
                </a:cubicBezTo>
                <a:cubicBezTo>
                  <a:pt x="0" y="55"/>
                  <a:pt x="0" y="56"/>
                  <a:pt x="0" y="56"/>
                </a:cubicBezTo>
                <a:cubicBezTo>
                  <a:pt x="0" y="58"/>
                  <a:pt x="0" y="58"/>
                  <a:pt x="0" y="58"/>
                </a:cubicBezTo>
                <a:cubicBezTo>
                  <a:pt x="0" y="68"/>
                  <a:pt x="8" y="76"/>
                  <a:pt x="18" y="76"/>
                </a:cubicBezTo>
                <a:cubicBezTo>
                  <a:pt x="28" y="76"/>
                  <a:pt x="36" y="68"/>
                  <a:pt x="36" y="58"/>
                </a:cubicBezTo>
                <a:cubicBezTo>
                  <a:pt x="36" y="40"/>
                  <a:pt x="36" y="40"/>
                  <a:pt x="36" y="40"/>
                </a:cubicBezTo>
                <a:cubicBezTo>
                  <a:pt x="44" y="40"/>
                  <a:pt x="44" y="40"/>
                  <a:pt x="44" y="40"/>
                </a:cubicBezTo>
                <a:cubicBezTo>
                  <a:pt x="44" y="58"/>
                  <a:pt x="44" y="58"/>
                  <a:pt x="44" y="58"/>
                </a:cubicBezTo>
                <a:cubicBezTo>
                  <a:pt x="44" y="68"/>
                  <a:pt x="52" y="76"/>
                  <a:pt x="62" y="76"/>
                </a:cubicBezTo>
                <a:cubicBezTo>
                  <a:pt x="72" y="76"/>
                  <a:pt x="80" y="68"/>
                  <a:pt x="80" y="58"/>
                </a:cubicBezTo>
                <a:cubicBezTo>
                  <a:pt x="80" y="56"/>
                  <a:pt x="80" y="56"/>
                  <a:pt x="80" y="56"/>
                </a:cubicBezTo>
                <a:cubicBezTo>
                  <a:pt x="80" y="56"/>
                  <a:pt x="80" y="55"/>
                  <a:pt x="80" y="55"/>
                </a:cubicBezTo>
                <a:close/>
                <a:moveTo>
                  <a:pt x="18" y="68"/>
                </a:moveTo>
                <a:cubicBezTo>
                  <a:pt x="12" y="68"/>
                  <a:pt x="8" y="64"/>
                  <a:pt x="8" y="58"/>
                </a:cubicBezTo>
                <a:cubicBezTo>
                  <a:pt x="8" y="52"/>
                  <a:pt x="12" y="48"/>
                  <a:pt x="18" y="48"/>
                </a:cubicBezTo>
                <a:cubicBezTo>
                  <a:pt x="24" y="48"/>
                  <a:pt x="28" y="52"/>
                  <a:pt x="28" y="58"/>
                </a:cubicBezTo>
                <a:cubicBezTo>
                  <a:pt x="28" y="64"/>
                  <a:pt x="24" y="68"/>
                  <a:pt x="18" y="68"/>
                </a:cubicBezTo>
                <a:close/>
                <a:moveTo>
                  <a:pt x="28" y="43"/>
                </a:moveTo>
                <a:cubicBezTo>
                  <a:pt x="25" y="41"/>
                  <a:pt x="22" y="40"/>
                  <a:pt x="18" y="40"/>
                </a:cubicBezTo>
                <a:cubicBezTo>
                  <a:pt x="16" y="40"/>
                  <a:pt x="14" y="40"/>
                  <a:pt x="13" y="41"/>
                </a:cubicBezTo>
                <a:cubicBezTo>
                  <a:pt x="22" y="10"/>
                  <a:pt x="22" y="10"/>
                  <a:pt x="22" y="10"/>
                </a:cubicBezTo>
                <a:cubicBezTo>
                  <a:pt x="23" y="9"/>
                  <a:pt x="24" y="8"/>
                  <a:pt x="25" y="8"/>
                </a:cubicBezTo>
                <a:cubicBezTo>
                  <a:pt x="27" y="8"/>
                  <a:pt x="28" y="9"/>
                  <a:pt x="28" y="11"/>
                </a:cubicBezTo>
                <a:cubicBezTo>
                  <a:pt x="28" y="16"/>
                  <a:pt x="28" y="16"/>
                  <a:pt x="28" y="16"/>
                </a:cubicBezTo>
                <a:cubicBezTo>
                  <a:pt x="28" y="40"/>
                  <a:pt x="28" y="40"/>
                  <a:pt x="28" y="40"/>
                </a:cubicBezTo>
                <a:lnTo>
                  <a:pt x="28" y="43"/>
                </a:lnTo>
                <a:close/>
                <a:moveTo>
                  <a:pt x="36" y="32"/>
                </a:moveTo>
                <a:cubicBezTo>
                  <a:pt x="36" y="24"/>
                  <a:pt x="36" y="24"/>
                  <a:pt x="36" y="24"/>
                </a:cubicBezTo>
                <a:cubicBezTo>
                  <a:pt x="44" y="24"/>
                  <a:pt x="44" y="24"/>
                  <a:pt x="44" y="24"/>
                </a:cubicBezTo>
                <a:cubicBezTo>
                  <a:pt x="44" y="32"/>
                  <a:pt x="44" y="32"/>
                  <a:pt x="44" y="32"/>
                </a:cubicBezTo>
                <a:lnTo>
                  <a:pt x="36" y="32"/>
                </a:lnTo>
                <a:close/>
                <a:moveTo>
                  <a:pt x="52" y="16"/>
                </a:moveTo>
                <a:cubicBezTo>
                  <a:pt x="52" y="11"/>
                  <a:pt x="52" y="11"/>
                  <a:pt x="52" y="11"/>
                </a:cubicBezTo>
                <a:cubicBezTo>
                  <a:pt x="52" y="9"/>
                  <a:pt x="53" y="8"/>
                  <a:pt x="55" y="8"/>
                </a:cubicBezTo>
                <a:cubicBezTo>
                  <a:pt x="56" y="8"/>
                  <a:pt x="57" y="9"/>
                  <a:pt x="58" y="10"/>
                </a:cubicBezTo>
                <a:cubicBezTo>
                  <a:pt x="67" y="41"/>
                  <a:pt x="67" y="41"/>
                  <a:pt x="67" y="41"/>
                </a:cubicBezTo>
                <a:cubicBezTo>
                  <a:pt x="66" y="40"/>
                  <a:pt x="64" y="40"/>
                  <a:pt x="62" y="40"/>
                </a:cubicBezTo>
                <a:cubicBezTo>
                  <a:pt x="58" y="40"/>
                  <a:pt x="55" y="41"/>
                  <a:pt x="52" y="43"/>
                </a:cubicBezTo>
                <a:cubicBezTo>
                  <a:pt x="52" y="40"/>
                  <a:pt x="52" y="40"/>
                  <a:pt x="52" y="40"/>
                </a:cubicBezTo>
                <a:lnTo>
                  <a:pt x="52" y="16"/>
                </a:lnTo>
                <a:close/>
                <a:moveTo>
                  <a:pt x="62" y="68"/>
                </a:moveTo>
                <a:cubicBezTo>
                  <a:pt x="56" y="68"/>
                  <a:pt x="52" y="64"/>
                  <a:pt x="52" y="58"/>
                </a:cubicBezTo>
                <a:cubicBezTo>
                  <a:pt x="52" y="52"/>
                  <a:pt x="56" y="48"/>
                  <a:pt x="62" y="48"/>
                </a:cubicBezTo>
                <a:cubicBezTo>
                  <a:pt x="68" y="48"/>
                  <a:pt x="72" y="52"/>
                  <a:pt x="72" y="58"/>
                </a:cubicBezTo>
                <a:cubicBezTo>
                  <a:pt x="72" y="64"/>
                  <a:pt x="68" y="68"/>
                  <a:pt x="62" y="6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grpSp>
        <p:nvGrpSpPr>
          <p:cNvPr id="34" name="Group 21">
            <a:extLst>
              <a:ext uri="{FF2B5EF4-FFF2-40B4-BE49-F238E27FC236}">
                <a16:creationId xmlns:a16="http://schemas.microsoft.com/office/drawing/2014/main" xmlns="" id="{608BEC20-FEBD-4B12-9DF8-EBFC3B404D39}"/>
              </a:ext>
            </a:extLst>
          </p:cNvPr>
          <p:cNvGrpSpPr>
            <a:grpSpLocks/>
          </p:cNvGrpSpPr>
          <p:nvPr/>
        </p:nvGrpSpPr>
        <p:grpSpPr bwMode="auto">
          <a:xfrm>
            <a:off x="0" y="1024239"/>
            <a:ext cx="10024110" cy="155376"/>
            <a:chOff x="240" y="576"/>
            <a:chExt cx="5298" cy="0"/>
          </a:xfrm>
        </p:grpSpPr>
        <p:sp>
          <p:nvSpPr>
            <p:cNvPr id="35" name="Line 7">
              <a:extLst>
                <a:ext uri="{FF2B5EF4-FFF2-40B4-BE49-F238E27FC236}">
                  <a16:creationId xmlns:a16="http://schemas.microsoft.com/office/drawing/2014/main" xmlns="" id="{8A90F757-A652-4770-8A59-0CF26E3AAED1}"/>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36" name="Line 8">
              <a:extLst>
                <a:ext uri="{FF2B5EF4-FFF2-40B4-BE49-F238E27FC236}">
                  <a16:creationId xmlns:a16="http://schemas.microsoft.com/office/drawing/2014/main" xmlns="" id="{062C1DC3-94AC-4489-BA2B-77F6B59DE07A}"/>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grpSp>
      <p:sp>
        <p:nvSpPr>
          <p:cNvPr id="37" name="TextBox 36">
            <a:extLst>
              <a:ext uri="{FF2B5EF4-FFF2-40B4-BE49-F238E27FC236}">
                <a16:creationId xmlns:a16="http://schemas.microsoft.com/office/drawing/2014/main" xmlns="" id="{01EEC9CD-DF6E-48D2-85CD-1F3E05D7E62F}"/>
              </a:ext>
            </a:extLst>
          </p:cNvPr>
          <p:cNvSpPr txBox="1"/>
          <p:nvPr/>
        </p:nvSpPr>
        <p:spPr>
          <a:xfrm>
            <a:off x="199529" y="297950"/>
            <a:ext cx="11141613" cy="461665"/>
          </a:xfrm>
          <a:prstGeom prst="rect">
            <a:avLst/>
          </a:prstGeom>
          <a:noFill/>
        </p:spPr>
        <p:txBody>
          <a:bodyPr wrap="square">
            <a:spAutoFit/>
          </a:bodyPr>
          <a:lstStyle/>
          <a:p>
            <a:pPr marL="0" marR="0" lvl="0" indent="0"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70C0"/>
                </a:solidFill>
                <a:effectLst/>
                <a:uLnTx/>
                <a:uFillTx/>
                <a:latin typeface="Open Sans"/>
                <a:ea typeface="+mn-ea"/>
                <a:cs typeface="+mn-cs"/>
              </a:rPr>
              <a:t>4.3.</a:t>
            </a:r>
            <a:r>
              <a:rPr kumimoji="0" lang="en-US" sz="2400" b="1" i="0" u="none" strike="noStrike" kern="1200" cap="none" spc="0" normalizeH="0" baseline="0" noProof="0" dirty="0">
                <a:ln>
                  <a:noFill/>
                </a:ln>
                <a:solidFill>
                  <a:srgbClr val="0070C0"/>
                </a:solidFill>
                <a:effectLst/>
                <a:uLnTx/>
                <a:uFillTx/>
                <a:latin typeface="Open Sans"/>
                <a:ea typeface="+mn-ea"/>
                <a:cs typeface="+mn-cs"/>
              </a:rPr>
              <a:t>2. </a:t>
            </a: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Biểu hiện mới của độc quyền nhà nước</a:t>
            </a:r>
            <a:r>
              <a:rPr kumimoji="0" lang="en-US"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 </a:t>
            </a: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dưới chủ nghĩa tư bản</a:t>
            </a:r>
            <a:endParaRPr kumimoji="0" lang="en-US" sz="2400" b="1" i="0" u="none" strike="noStrike" kern="1200" cap="none" spc="0" normalizeH="0" baseline="0" noProof="0" dirty="0">
              <a:ln>
                <a:noFill/>
              </a:ln>
              <a:solidFill>
                <a:srgbClr val="0070C0"/>
              </a:solidFill>
              <a:effectLst/>
              <a:uLnTx/>
              <a:uFillTx/>
              <a:latin typeface="Open Sans"/>
              <a:ea typeface="+mn-ea"/>
              <a:cs typeface="+mn-cs"/>
            </a:endParaRPr>
          </a:p>
        </p:txBody>
      </p:sp>
      <p:sp>
        <p:nvSpPr>
          <p:cNvPr id="39" name="TextBox 38">
            <a:extLst>
              <a:ext uri="{FF2B5EF4-FFF2-40B4-BE49-F238E27FC236}">
                <a16:creationId xmlns:a16="http://schemas.microsoft.com/office/drawing/2014/main" xmlns="" id="{BA0546B2-4E79-4EC3-8C46-FF83804178CE}"/>
              </a:ext>
            </a:extLst>
          </p:cNvPr>
          <p:cNvSpPr txBox="1"/>
          <p:nvPr/>
        </p:nvSpPr>
        <p:spPr>
          <a:xfrm>
            <a:off x="1597347" y="1478131"/>
            <a:ext cx="7820808" cy="830997"/>
          </a:xfrm>
          <a:prstGeom prst="rect">
            <a:avLst/>
          </a:prstGeom>
          <a:noFill/>
          <a:ln>
            <a:solidFill>
              <a:schemeClr val="tx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US"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4.3.2.3.</a:t>
            </a:r>
            <a:r>
              <a:rPr kumimoji="0" lang="en-US" sz="24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a:t>
            </a:r>
            <a:r>
              <a:rPr kumimoji="0" lang="vi-VN"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Biểu hiện mới trong vai trò công cụ điều tiết kinh tế của độc quyền nhà nước</a:t>
            </a:r>
            <a:endParaRPr kumimoji="0" lang="vi-VN" sz="1867" b="0" i="0" u="none" strike="noStrike" kern="0" cap="none" spc="0" normalizeH="0" baseline="0" noProof="0" dirty="0">
              <a:ln>
                <a:noFill/>
              </a:ln>
              <a:solidFill>
                <a:srgbClr val="00B050"/>
              </a:solidFill>
              <a:effectLst/>
              <a:uLnTx/>
              <a:uFillTx/>
              <a:latin typeface="Muli"/>
              <a:ea typeface="Muli"/>
              <a:cs typeface="Muli"/>
              <a:sym typeface="Muli"/>
            </a:endParaRPr>
          </a:p>
        </p:txBody>
      </p:sp>
    </p:spTree>
    <p:extLst>
      <p:ext uri="{BB962C8B-B14F-4D97-AF65-F5344CB8AC3E}">
        <p14:creationId xmlns:p14="http://schemas.microsoft.com/office/powerpoint/2010/main" val="279138017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 name="Google Shape;231;p26"/>
          <p:cNvSpPr/>
          <p:nvPr/>
        </p:nvSpPr>
        <p:spPr>
          <a:xfrm>
            <a:off x="4323367" y="6236191"/>
            <a:ext cx="4795200" cy="495200"/>
          </a:xfrm>
          <a:prstGeom prst="roundRect">
            <a:avLst>
              <a:gd name="adj" fmla="val 50000"/>
            </a:avLst>
          </a:prstGeom>
          <a:gradFill>
            <a:gsLst>
              <a:gs pos="0">
                <a:srgbClr val="EEC9C3"/>
              </a:gs>
              <a:gs pos="100000">
                <a:srgbClr val="FF8C8C"/>
              </a:gs>
            </a:gsLst>
            <a:lin ang="5400700" scaled="0"/>
          </a:gradFill>
          <a:ln>
            <a:noFill/>
          </a:ln>
          <a:effectLst>
            <a:outerShdw blurRad="42863" dist="9525" dir="540000" algn="bl" rotWithShape="0">
              <a:srgbClr val="1F1A33">
                <a:alpha val="30000"/>
              </a:srgbClr>
            </a:outerShdw>
          </a:effectLst>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1F1A33"/>
              </a:solidFill>
              <a:effectLst/>
              <a:uLnTx/>
              <a:uFillTx/>
              <a:latin typeface="Arial"/>
              <a:ea typeface="+mn-ea"/>
              <a:cs typeface="Arial"/>
              <a:sym typeface="Arial"/>
            </a:endParaRPr>
          </a:p>
        </p:txBody>
      </p:sp>
      <p:pic>
        <p:nvPicPr>
          <p:cNvPr id="1026" name="Picture 2" descr="Kỉ niệm 202 năm Ngày sinh C.Mác (5/5/1818 - 5/5/2020): Tư tưởng của C.Mác  về liên minh giai cấp và sự vận dụng ở nước ta hiện n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799" y="1814732"/>
            <a:ext cx="3572363" cy="4192173"/>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21">
            <a:extLst>
              <a:ext uri="{FF2B5EF4-FFF2-40B4-BE49-F238E27FC236}">
                <a16:creationId xmlns:a16="http://schemas.microsoft.com/office/drawing/2014/main" xmlns="" id="{B35FA379-793E-4F27-B2D3-ECAE5464156D}"/>
              </a:ext>
            </a:extLst>
          </p:cNvPr>
          <p:cNvGrpSpPr>
            <a:grpSpLocks/>
          </p:cNvGrpSpPr>
          <p:nvPr/>
        </p:nvGrpSpPr>
        <p:grpSpPr bwMode="auto">
          <a:xfrm>
            <a:off x="0" y="1093185"/>
            <a:ext cx="10024110" cy="155376"/>
            <a:chOff x="240" y="576"/>
            <a:chExt cx="5298" cy="0"/>
          </a:xfrm>
        </p:grpSpPr>
        <p:sp>
          <p:nvSpPr>
            <p:cNvPr id="9" name="Line 7">
              <a:extLst>
                <a:ext uri="{FF2B5EF4-FFF2-40B4-BE49-F238E27FC236}">
                  <a16:creationId xmlns:a16="http://schemas.microsoft.com/office/drawing/2014/main" xmlns="" id="{C7AAEEE7-0BE4-42AE-8721-A3C3E3F49F07}"/>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cs typeface="Arial"/>
              </a:endParaRPr>
            </a:p>
          </p:txBody>
        </p:sp>
        <p:sp>
          <p:nvSpPr>
            <p:cNvPr id="10" name="Line 8">
              <a:extLst>
                <a:ext uri="{FF2B5EF4-FFF2-40B4-BE49-F238E27FC236}">
                  <a16:creationId xmlns:a16="http://schemas.microsoft.com/office/drawing/2014/main" xmlns="" id="{DA0D7752-CDFC-4E51-97C6-2D51CEAB873E}"/>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cs typeface="Arial"/>
              </a:endParaRPr>
            </a:p>
          </p:txBody>
        </p:sp>
      </p:grpSp>
      <p:sp>
        <p:nvSpPr>
          <p:cNvPr id="11" name="TextBox 10">
            <a:extLst>
              <a:ext uri="{FF2B5EF4-FFF2-40B4-BE49-F238E27FC236}">
                <a16:creationId xmlns:a16="http://schemas.microsoft.com/office/drawing/2014/main" xmlns="" id="{AF7CE734-7EF2-4BEE-A4FC-97BF06478D13}"/>
              </a:ext>
            </a:extLst>
          </p:cNvPr>
          <p:cNvSpPr txBox="1"/>
          <p:nvPr/>
        </p:nvSpPr>
        <p:spPr>
          <a:xfrm>
            <a:off x="100013" y="389430"/>
            <a:ext cx="7429499" cy="523220"/>
          </a:xfrm>
          <a:prstGeom prst="rect">
            <a:avLst/>
          </a:prstGeom>
          <a:noFill/>
        </p:spPr>
        <p:txBody>
          <a:bodyPr wrap="square">
            <a:spAutoFit/>
          </a:bodyPr>
          <a:lstStyle/>
          <a:p>
            <a:pPr algn="ctr"/>
            <a:r>
              <a:rPr lang="vi-VN" sz="2800" b="1" i="0" dirty="0">
                <a:solidFill>
                  <a:srgbClr val="660066"/>
                </a:solidFill>
                <a:effectLst/>
                <a:latin typeface="Arial" panose="020B0604020202020204" pitchFamily="34" charset="0"/>
                <a:cs typeface="Arial" panose="020B0604020202020204" pitchFamily="34" charset="0"/>
              </a:rPr>
              <a:t>4.3.3. Vai trò lịch sử của chủ nghĩa tư bản</a:t>
            </a:r>
          </a:p>
        </p:txBody>
      </p:sp>
      <p:sp>
        <p:nvSpPr>
          <p:cNvPr id="4" name="Oval 3">
            <a:extLst>
              <a:ext uri="{FF2B5EF4-FFF2-40B4-BE49-F238E27FC236}">
                <a16:creationId xmlns:a16="http://schemas.microsoft.com/office/drawing/2014/main" xmlns="" id="{14B00118-77A2-4780-828C-54086B0D4740}"/>
              </a:ext>
            </a:extLst>
          </p:cNvPr>
          <p:cNvSpPr/>
          <p:nvPr/>
        </p:nvSpPr>
        <p:spPr>
          <a:xfrm>
            <a:off x="6386514" y="1335275"/>
            <a:ext cx="3143250" cy="1450783"/>
          </a:xfrm>
          <a:prstGeom prst="ellipse">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latin typeface="Arial" panose="020B0604020202020204" pitchFamily="34" charset="0"/>
                <a:cs typeface="Arial" panose="020B0604020202020204" pitchFamily="34" charset="0"/>
              </a:rPr>
              <a:t>Vai</a:t>
            </a:r>
            <a:r>
              <a:rPr lang="en-US" sz="2400" b="1" dirty="0">
                <a:latin typeface="Arial" panose="020B0604020202020204" pitchFamily="34" charset="0"/>
                <a:cs typeface="Arial" panose="020B0604020202020204" pitchFamily="34" charset="0"/>
              </a:rPr>
              <a:t> </a:t>
            </a:r>
            <a:r>
              <a:rPr lang="vi-VN" sz="2400" b="1" dirty="0">
                <a:latin typeface="Arial" panose="020B0604020202020204" pitchFamily="34" charset="0"/>
                <a:cs typeface="Arial" panose="020B0604020202020204" pitchFamily="34" charset="0"/>
              </a:rPr>
              <a:t>trò lịch sử của CNTB</a:t>
            </a:r>
            <a:endParaRPr lang="en-US" sz="2400" b="1" dirty="0">
              <a:latin typeface="Arial" panose="020B0604020202020204" pitchFamily="34" charset="0"/>
              <a:cs typeface="Arial" panose="020B0604020202020204" pitchFamily="34" charset="0"/>
            </a:endParaRPr>
          </a:p>
        </p:txBody>
      </p:sp>
      <p:sp>
        <p:nvSpPr>
          <p:cNvPr id="5" name="Rectangle: Rounded Corners 4">
            <a:extLst>
              <a:ext uri="{FF2B5EF4-FFF2-40B4-BE49-F238E27FC236}">
                <a16:creationId xmlns:a16="http://schemas.microsoft.com/office/drawing/2014/main" xmlns="" id="{C614BD76-97BD-4D62-BEC0-11A07C6EECF3}"/>
              </a:ext>
            </a:extLst>
          </p:cNvPr>
          <p:cNvSpPr/>
          <p:nvPr/>
        </p:nvSpPr>
        <p:spPr>
          <a:xfrm>
            <a:off x="4857749" y="3429000"/>
            <a:ext cx="2014539" cy="2475665"/>
          </a:xfrm>
          <a:prstGeom prst="round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Arial" panose="020B0604020202020204" pitchFamily="34" charset="0"/>
                <a:cs typeface="Arial" panose="020B0604020202020204" pitchFamily="34" charset="0"/>
              </a:rPr>
              <a:t>4.3.3.1</a:t>
            </a:r>
          </a:p>
          <a:p>
            <a:pPr algn="ctr"/>
            <a:r>
              <a:rPr lang="vi-VN" sz="2400" b="1" dirty="0">
                <a:latin typeface="Arial" panose="020B0604020202020204" pitchFamily="34" charset="0"/>
                <a:cs typeface="Arial" panose="020B0604020202020204" pitchFamily="34" charset="0"/>
              </a:rPr>
              <a:t>Vai trò tích cực của CNTB</a:t>
            </a:r>
            <a:endParaRPr lang="en-US" sz="2400" b="1" dirty="0">
              <a:latin typeface="Arial" panose="020B0604020202020204" pitchFamily="34" charset="0"/>
              <a:cs typeface="Arial" panose="020B0604020202020204" pitchFamily="34" charset="0"/>
            </a:endParaRPr>
          </a:p>
        </p:txBody>
      </p:sp>
      <p:sp>
        <p:nvSpPr>
          <p:cNvPr id="14" name="Rectangle: Rounded Corners 13">
            <a:extLst>
              <a:ext uri="{FF2B5EF4-FFF2-40B4-BE49-F238E27FC236}">
                <a16:creationId xmlns:a16="http://schemas.microsoft.com/office/drawing/2014/main" xmlns="" id="{FFA671AA-C917-4D3E-8E53-E3A918EC7679}"/>
              </a:ext>
            </a:extLst>
          </p:cNvPr>
          <p:cNvSpPr/>
          <p:nvPr/>
        </p:nvSpPr>
        <p:spPr>
          <a:xfrm>
            <a:off x="9131140" y="3429000"/>
            <a:ext cx="2067813" cy="2408890"/>
          </a:xfrm>
          <a:prstGeom prst="roundRect">
            <a:avLst/>
          </a:prstGeom>
          <a:solidFill>
            <a:srgbClr val="0000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Arial" panose="020B0604020202020204" pitchFamily="34" charset="0"/>
                <a:cs typeface="Arial" panose="020B0604020202020204" pitchFamily="34" charset="0"/>
              </a:rPr>
              <a:t>4.3.3.2</a:t>
            </a:r>
          </a:p>
          <a:p>
            <a:pPr algn="ctr"/>
            <a:r>
              <a:rPr lang="vi-VN" sz="2400" b="1" dirty="0">
                <a:latin typeface="Arial" panose="020B0604020202020204" pitchFamily="34" charset="0"/>
                <a:cs typeface="Arial" panose="020B0604020202020204" pitchFamily="34" charset="0"/>
              </a:rPr>
              <a:t>Những giới hạn phát triển của CNTB</a:t>
            </a:r>
            <a:endParaRPr lang="en-US" sz="2400" b="1" dirty="0">
              <a:latin typeface="Arial" panose="020B0604020202020204" pitchFamily="34" charset="0"/>
              <a:cs typeface="Arial" panose="020B0604020202020204" pitchFamily="34" charset="0"/>
            </a:endParaRPr>
          </a:p>
        </p:txBody>
      </p:sp>
      <p:sp>
        <p:nvSpPr>
          <p:cNvPr id="15" name="Freeform 8">
            <a:extLst>
              <a:ext uri="{FF2B5EF4-FFF2-40B4-BE49-F238E27FC236}">
                <a16:creationId xmlns:a16="http://schemas.microsoft.com/office/drawing/2014/main" xmlns="" id="{7A8A2101-D308-43F5-9F07-46204520E0FA}"/>
              </a:ext>
            </a:extLst>
          </p:cNvPr>
          <p:cNvSpPr>
            <a:spLocks/>
          </p:cNvSpPr>
          <p:nvPr/>
        </p:nvSpPr>
        <p:spPr bwMode="gray">
          <a:xfrm>
            <a:off x="6887371" y="2849323"/>
            <a:ext cx="738186" cy="1195466"/>
          </a:xfrm>
          <a:custGeom>
            <a:avLst/>
            <a:gdLst>
              <a:gd name="T0" fmla="*/ 2147483646 w 580"/>
              <a:gd name="T1" fmla="*/ 0 h 798"/>
              <a:gd name="T2" fmla="*/ 2147483646 w 580"/>
              <a:gd name="T3" fmla="*/ 2147483646 h 798"/>
              <a:gd name="T4" fmla="*/ 2147483646 w 580"/>
              <a:gd name="T5" fmla="*/ 2147483646 h 798"/>
              <a:gd name="T6" fmla="*/ 2147483646 w 580"/>
              <a:gd name="T7" fmla="*/ 2147483646 h 798"/>
              <a:gd name="T8" fmla="*/ 2147483646 w 580"/>
              <a:gd name="T9" fmla="*/ 2147483646 h 798"/>
              <a:gd name="T10" fmla="*/ 2147483646 w 580"/>
              <a:gd name="T11" fmla="*/ 2147483646 h 798"/>
              <a:gd name="T12" fmla="*/ 2147483646 w 580"/>
              <a:gd name="T13" fmla="*/ 2147483646 h 798"/>
              <a:gd name="T14" fmla="*/ 2147483646 w 580"/>
              <a:gd name="T15" fmla="*/ 2147483646 h 798"/>
              <a:gd name="T16" fmla="*/ 2147483646 w 580"/>
              <a:gd name="T17" fmla="*/ 2147483646 h 798"/>
              <a:gd name="T18" fmla="*/ 2147483646 w 580"/>
              <a:gd name="T19" fmla="*/ 2147483646 h 798"/>
              <a:gd name="T20" fmla="*/ 2147483646 w 580"/>
              <a:gd name="T21" fmla="*/ 2147483646 h 798"/>
              <a:gd name="T22" fmla="*/ 2147483646 w 580"/>
              <a:gd name="T23" fmla="*/ 2147483646 h 798"/>
              <a:gd name="T24" fmla="*/ 0 w 580"/>
              <a:gd name="T25" fmla="*/ 2147483646 h 798"/>
              <a:gd name="T26" fmla="*/ 2147483646 w 580"/>
              <a:gd name="T27" fmla="*/ 2147483646 h 798"/>
              <a:gd name="T28" fmla="*/ 2147483646 w 580"/>
              <a:gd name="T29" fmla="*/ 2147483646 h 798"/>
              <a:gd name="T30" fmla="*/ 2147483646 w 580"/>
              <a:gd name="T31" fmla="*/ 2147483646 h 798"/>
              <a:gd name="T32" fmla="*/ 2147483646 w 580"/>
              <a:gd name="T33" fmla="*/ 2147483646 h 798"/>
              <a:gd name="T34" fmla="*/ 2147483646 w 580"/>
              <a:gd name="T35" fmla="*/ 2147483646 h 798"/>
              <a:gd name="T36" fmla="*/ 2147483646 w 580"/>
              <a:gd name="T37" fmla="*/ 2147483646 h 798"/>
              <a:gd name="T38" fmla="*/ 2147483646 w 580"/>
              <a:gd name="T39" fmla="*/ 2147483646 h 798"/>
              <a:gd name="T40" fmla="*/ 2147483646 w 580"/>
              <a:gd name="T41" fmla="*/ 2147483646 h 798"/>
              <a:gd name="T42" fmla="*/ 2147483646 w 580"/>
              <a:gd name="T43" fmla="*/ 2147483646 h 798"/>
              <a:gd name="T44" fmla="*/ 2147483646 w 580"/>
              <a:gd name="T45" fmla="*/ 2147483646 h 798"/>
              <a:gd name="T46" fmla="*/ 2147483646 w 580"/>
              <a:gd name="T47" fmla="*/ 2147483646 h 798"/>
              <a:gd name="T48" fmla="*/ 2147483646 w 580"/>
              <a:gd name="T49" fmla="*/ 2147483646 h 798"/>
              <a:gd name="T50" fmla="*/ 2147483646 w 580"/>
              <a:gd name="T51" fmla="*/ 2147483646 h 798"/>
              <a:gd name="T52" fmla="*/ 2147483646 w 580"/>
              <a:gd name="T53" fmla="*/ 0 h 798"/>
              <a:gd name="T54" fmla="*/ 2147483646 w 580"/>
              <a:gd name="T55" fmla="*/ 0 h 79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rgbClr val="6633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latin typeface="Arial" panose="020B0604020202020204" pitchFamily="34" charset="0"/>
            </a:endParaRPr>
          </a:p>
        </p:txBody>
      </p:sp>
      <p:sp>
        <p:nvSpPr>
          <p:cNvPr id="16" name="Freeform 10">
            <a:extLst>
              <a:ext uri="{FF2B5EF4-FFF2-40B4-BE49-F238E27FC236}">
                <a16:creationId xmlns:a16="http://schemas.microsoft.com/office/drawing/2014/main" xmlns="" id="{5F62CEBE-D81B-42D1-912B-D1ECCC5BC4A4}"/>
              </a:ext>
            </a:extLst>
          </p:cNvPr>
          <p:cNvSpPr>
            <a:spLocks/>
          </p:cNvSpPr>
          <p:nvPr/>
        </p:nvSpPr>
        <p:spPr bwMode="gray">
          <a:xfrm flipH="1">
            <a:off x="8297828" y="2689196"/>
            <a:ext cx="820739" cy="1190783"/>
          </a:xfrm>
          <a:custGeom>
            <a:avLst/>
            <a:gdLst>
              <a:gd name="T0" fmla="*/ 2147483646 w 580"/>
              <a:gd name="T1" fmla="*/ 0 h 798"/>
              <a:gd name="T2" fmla="*/ 2147483646 w 580"/>
              <a:gd name="T3" fmla="*/ 2147483646 h 798"/>
              <a:gd name="T4" fmla="*/ 2147483646 w 580"/>
              <a:gd name="T5" fmla="*/ 2147483646 h 798"/>
              <a:gd name="T6" fmla="*/ 2147483646 w 580"/>
              <a:gd name="T7" fmla="*/ 2147483646 h 798"/>
              <a:gd name="T8" fmla="*/ 2147483646 w 580"/>
              <a:gd name="T9" fmla="*/ 2147483646 h 798"/>
              <a:gd name="T10" fmla="*/ 2147483646 w 580"/>
              <a:gd name="T11" fmla="*/ 2147483646 h 798"/>
              <a:gd name="T12" fmla="*/ 2147483646 w 580"/>
              <a:gd name="T13" fmla="*/ 2147483646 h 798"/>
              <a:gd name="T14" fmla="*/ 2147483646 w 580"/>
              <a:gd name="T15" fmla="*/ 2147483646 h 798"/>
              <a:gd name="T16" fmla="*/ 2147483646 w 580"/>
              <a:gd name="T17" fmla="*/ 2147483646 h 798"/>
              <a:gd name="T18" fmla="*/ 2147483646 w 580"/>
              <a:gd name="T19" fmla="*/ 2147483646 h 798"/>
              <a:gd name="T20" fmla="*/ 2147483646 w 580"/>
              <a:gd name="T21" fmla="*/ 2147483646 h 798"/>
              <a:gd name="T22" fmla="*/ 2147483646 w 580"/>
              <a:gd name="T23" fmla="*/ 2147483646 h 798"/>
              <a:gd name="T24" fmla="*/ 0 w 580"/>
              <a:gd name="T25" fmla="*/ 2147483646 h 798"/>
              <a:gd name="T26" fmla="*/ 2147483646 w 580"/>
              <a:gd name="T27" fmla="*/ 2147483646 h 798"/>
              <a:gd name="T28" fmla="*/ 2147483646 w 580"/>
              <a:gd name="T29" fmla="*/ 2147483646 h 798"/>
              <a:gd name="T30" fmla="*/ 2147483646 w 580"/>
              <a:gd name="T31" fmla="*/ 2147483646 h 798"/>
              <a:gd name="T32" fmla="*/ 2147483646 w 580"/>
              <a:gd name="T33" fmla="*/ 2147483646 h 798"/>
              <a:gd name="T34" fmla="*/ 2147483646 w 580"/>
              <a:gd name="T35" fmla="*/ 2147483646 h 798"/>
              <a:gd name="T36" fmla="*/ 2147483646 w 580"/>
              <a:gd name="T37" fmla="*/ 2147483646 h 798"/>
              <a:gd name="T38" fmla="*/ 2147483646 w 580"/>
              <a:gd name="T39" fmla="*/ 2147483646 h 798"/>
              <a:gd name="T40" fmla="*/ 2147483646 w 580"/>
              <a:gd name="T41" fmla="*/ 2147483646 h 798"/>
              <a:gd name="T42" fmla="*/ 2147483646 w 580"/>
              <a:gd name="T43" fmla="*/ 2147483646 h 798"/>
              <a:gd name="T44" fmla="*/ 2147483646 w 580"/>
              <a:gd name="T45" fmla="*/ 2147483646 h 798"/>
              <a:gd name="T46" fmla="*/ 2147483646 w 580"/>
              <a:gd name="T47" fmla="*/ 2147483646 h 798"/>
              <a:gd name="T48" fmla="*/ 2147483646 w 580"/>
              <a:gd name="T49" fmla="*/ 2147483646 h 798"/>
              <a:gd name="T50" fmla="*/ 2147483646 w 580"/>
              <a:gd name="T51" fmla="*/ 2147483646 h 798"/>
              <a:gd name="T52" fmla="*/ 2147483646 w 580"/>
              <a:gd name="T53" fmla="*/ 0 h 798"/>
              <a:gd name="T54" fmla="*/ 2147483646 w 580"/>
              <a:gd name="T55" fmla="*/ 0 h 79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rgbClr val="6633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latin typeface="Arial" panose="020B0604020202020204" pitchFamily="34" charset="0"/>
            </a:endParaRPr>
          </a:p>
        </p:txBody>
      </p:sp>
    </p:spTree>
    <p:extLst>
      <p:ext uri="{BB962C8B-B14F-4D97-AF65-F5344CB8AC3E}">
        <p14:creationId xmlns:p14="http://schemas.microsoft.com/office/powerpoint/2010/main" val="409332009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p:cNvSpPr/>
          <p:nvPr/>
        </p:nvSpPr>
        <p:spPr>
          <a:xfrm>
            <a:off x="1706804" y="3305813"/>
            <a:ext cx="1237796" cy="504187"/>
          </a:xfrm>
          <a:prstGeom prst="roundRect">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86" name="Rounded Rectangle 85"/>
          <p:cNvSpPr/>
          <p:nvPr/>
        </p:nvSpPr>
        <p:spPr>
          <a:xfrm>
            <a:off x="5614988" y="3245150"/>
            <a:ext cx="1394790" cy="598083"/>
          </a:xfrm>
          <a:prstGeom prst="round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92" name="Rounded Rectangle 91"/>
          <p:cNvSpPr/>
          <p:nvPr/>
        </p:nvSpPr>
        <p:spPr>
          <a:xfrm>
            <a:off x="9473147" y="3179760"/>
            <a:ext cx="1313381" cy="579372"/>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63" name="Freeform 31"/>
          <p:cNvSpPr>
            <a:spLocks/>
          </p:cNvSpPr>
          <p:nvPr/>
        </p:nvSpPr>
        <p:spPr bwMode="auto">
          <a:xfrm>
            <a:off x="-19050" y="3843233"/>
            <a:ext cx="2391833"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CC0066"/>
          </a:solidFill>
          <a:ln>
            <a:noFill/>
          </a:ln>
        </p:spPr>
        <p:txBody>
          <a:bodyPr vert="horz" wrap="square" lIns="121920" tIns="60960" rIns="121920" bIns="6096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rial"/>
              <a:ea typeface="+mn-ea"/>
              <a:cs typeface="+mn-cs"/>
            </a:endParaRPr>
          </a:p>
        </p:txBody>
      </p:sp>
      <p:sp>
        <p:nvSpPr>
          <p:cNvPr id="2049" name="Freeform 33"/>
          <p:cNvSpPr>
            <a:spLocks/>
          </p:cNvSpPr>
          <p:nvPr/>
        </p:nvSpPr>
        <p:spPr bwMode="auto">
          <a:xfrm>
            <a:off x="41727" y="3894660"/>
            <a:ext cx="6261100" cy="86411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0000FF"/>
          </a:solidFill>
          <a:ln>
            <a:noFill/>
          </a:ln>
        </p:spPr>
        <p:txBody>
          <a:bodyPr vert="horz" wrap="square" lIns="121920" tIns="60960" rIns="121920" bIns="6096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a:ea typeface="+mn-ea"/>
              <a:cs typeface="+mn-cs"/>
            </a:endParaRPr>
          </a:p>
        </p:txBody>
      </p:sp>
      <p:sp>
        <p:nvSpPr>
          <p:cNvPr id="2052" name="Freeform 35"/>
          <p:cNvSpPr>
            <a:spLocks/>
          </p:cNvSpPr>
          <p:nvPr/>
        </p:nvSpPr>
        <p:spPr bwMode="auto">
          <a:xfrm>
            <a:off x="-19051" y="3832794"/>
            <a:ext cx="10148889" cy="1248035"/>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008000"/>
          </a:solidFill>
          <a:ln>
            <a:noFill/>
          </a:ln>
        </p:spPr>
        <p:txBody>
          <a:bodyPr vert="horz" wrap="square" lIns="121920" tIns="60960" rIns="121920" bIns="6096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a:ea typeface="+mn-ea"/>
              <a:cs typeface="+mn-cs"/>
            </a:endParaRPr>
          </a:p>
        </p:txBody>
      </p:sp>
      <p:grpSp>
        <p:nvGrpSpPr>
          <p:cNvPr id="44" name="Group 21">
            <a:extLst>
              <a:ext uri="{FF2B5EF4-FFF2-40B4-BE49-F238E27FC236}">
                <a16:creationId xmlns:a16="http://schemas.microsoft.com/office/drawing/2014/main" xmlns="" id="{B4B1BD7A-87AE-4F38-89C5-4CC17909E40B}"/>
              </a:ext>
            </a:extLst>
          </p:cNvPr>
          <p:cNvGrpSpPr>
            <a:grpSpLocks/>
          </p:cNvGrpSpPr>
          <p:nvPr/>
        </p:nvGrpSpPr>
        <p:grpSpPr bwMode="auto">
          <a:xfrm>
            <a:off x="0" y="1093185"/>
            <a:ext cx="10024110" cy="155376"/>
            <a:chOff x="240" y="576"/>
            <a:chExt cx="5298" cy="0"/>
          </a:xfrm>
        </p:grpSpPr>
        <p:sp>
          <p:nvSpPr>
            <p:cNvPr id="45" name="Line 7">
              <a:extLst>
                <a:ext uri="{FF2B5EF4-FFF2-40B4-BE49-F238E27FC236}">
                  <a16:creationId xmlns:a16="http://schemas.microsoft.com/office/drawing/2014/main" xmlns="" id="{17E416F5-9B7F-4F20-A678-E077E897E10C}"/>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cs typeface="Arial"/>
              </a:endParaRPr>
            </a:p>
          </p:txBody>
        </p:sp>
        <p:sp>
          <p:nvSpPr>
            <p:cNvPr id="46" name="Line 8">
              <a:extLst>
                <a:ext uri="{FF2B5EF4-FFF2-40B4-BE49-F238E27FC236}">
                  <a16:creationId xmlns:a16="http://schemas.microsoft.com/office/drawing/2014/main" xmlns="" id="{F25FBC7E-78B2-46EA-BD47-65059574068C}"/>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cs typeface="Arial"/>
              </a:endParaRPr>
            </a:p>
          </p:txBody>
        </p:sp>
      </p:grpSp>
      <p:sp>
        <p:nvSpPr>
          <p:cNvPr id="47" name="TextBox 46">
            <a:extLst>
              <a:ext uri="{FF2B5EF4-FFF2-40B4-BE49-F238E27FC236}">
                <a16:creationId xmlns:a16="http://schemas.microsoft.com/office/drawing/2014/main" xmlns="" id="{F9AA2D46-A392-4AB1-88B7-9C73985035A4}"/>
              </a:ext>
            </a:extLst>
          </p:cNvPr>
          <p:cNvSpPr txBox="1"/>
          <p:nvPr/>
        </p:nvSpPr>
        <p:spPr>
          <a:xfrm>
            <a:off x="100013" y="389430"/>
            <a:ext cx="7429499" cy="523220"/>
          </a:xfrm>
          <a:prstGeom prst="rect">
            <a:avLst/>
          </a:prstGeom>
          <a:noFill/>
        </p:spPr>
        <p:txBody>
          <a:bodyPr wrap="square">
            <a:spAutoFit/>
          </a:bodyPr>
          <a:lstStyle/>
          <a:p>
            <a:pPr algn="ctr"/>
            <a:r>
              <a:rPr lang="vi-VN" sz="2800" b="1" i="0" dirty="0">
                <a:solidFill>
                  <a:srgbClr val="660066"/>
                </a:solidFill>
                <a:effectLst/>
                <a:latin typeface="Arial" panose="020B0604020202020204" pitchFamily="34" charset="0"/>
                <a:cs typeface="Arial" panose="020B0604020202020204" pitchFamily="34" charset="0"/>
              </a:rPr>
              <a:t>4.3.3. Vai trò lịch sử của chủ nghĩa tư bản</a:t>
            </a:r>
          </a:p>
        </p:txBody>
      </p:sp>
      <p:sp>
        <p:nvSpPr>
          <p:cNvPr id="49" name="TextBox 48">
            <a:extLst>
              <a:ext uri="{FF2B5EF4-FFF2-40B4-BE49-F238E27FC236}">
                <a16:creationId xmlns:a16="http://schemas.microsoft.com/office/drawing/2014/main" xmlns="" id="{B94BCA63-F2F2-4D71-BE51-5F83C912BECC}"/>
              </a:ext>
            </a:extLst>
          </p:cNvPr>
          <p:cNvSpPr txBox="1"/>
          <p:nvPr/>
        </p:nvSpPr>
        <p:spPr>
          <a:xfrm>
            <a:off x="1151203" y="1376708"/>
            <a:ext cx="6100762" cy="461665"/>
          </a:xfrm>
          <a:prstGeom prst="rect">
            <a:avLst/>
          </a:prstGeom>
          <a:noFill/>
        </p:spPr>
        <p:txBody>
          <a:bodyPr wrap="square">
            <a:spAutoFit/>
          </a:bodyPr>
          <a:lstStyle/>
          <a:p>
            <a:pPr algn="ctr"/>
            <a:r>
              <a:rPr lang="en-US" sz="2400" b="1" dirty="0">
                <a:latin typeface="Arial" panose="020B0604020202020204" pitchFamily="34" charset="0"/>
                <a:cs typeface="Arial" panose="020B0604020202020204" pitchFamily="34" charset="0"/>
              </a:rPr>
              <a:t>4.3.3.1. </a:t>
            </a:r>
            <a:r>
              <a:rPr lang="vi-VN" sz="2400" b="1" dirty="0">
                <a:latin typeface="Arial" panose="020B0604020202020204" pitchFamily="34" charset="0"/>
                <a:cs typeface="Arial" panose="020B0604020202020204" pitchFamily="34" charset="0"/>
              </a:rPr>
              <a:t>Vai trò tích cực của CNTB</a:t>
            </a:r>
            <a:endParaRPr lang="en-US" sz="2400" b="1" dirty="0">
              <a:latin typeface="Arial" panose="020B0604020202020204" pitchFamily="34" charset="0"/>
              <a:cs typeface="Arial" panose="020B0604020202020204" pitchFamily="34" charset="0"/>
            </a:endParaRPr>
          </a:p>
        </p:txBody>
      </p:sp>
      <p:sp>
        <p:nvSpPr>
          <p:cNvPr id="52" name="TextBox 51">
            <a:extLst>
              <a:ext uri="{FF2B5EF4-FFF2-40B4-BE49-F238E27FC236}">
                <a16:creationId xmlns:a16="http://schemas.microsoft.com/office/drawing/2014/main" xmlns="" id="{BCCE9C18-68AD-40E9-A029-AC4465BE561C}"/>
              </a:ext>
            </a:extLst>
          </p:cNvPr>
          <p:cNvSpPr txBox="1"/>
          <p:nvPr/>
        </p:nvSpPr>
        <p:spPr>
          <a:xfrm>
            <a:off x="1151203" y="2141736"/>
            <a:ext cx="2406386" cy="1015663"/>
          </a:xfrm>
          <a:prstGeom prst="rect">
            <a:avLst/>
          </a:prstGeom>
          <a:noFill/>
        </p:spPr>
        <p:txBody>
          <a:bodyPr wrap="square">
            <a:spAutoFit/>
          </a:bodyPr>
          <a:lstStyle/>
          <a:p>
            <a:pPr algn="ctr"/>
            <a:r>
              <a:rPr lang="en-US" sz="2000" b="0" dirty="0">
                <a:solidFill>
                  <a:srgbClr val="CC0066"/>
                </a:solidFill>
                <a:effectLst/>
                <a:latin typeface="Arial Đen"/>
              </a:rPr>
              <a:t>T</a:t>
            </a:r>
            <a:r>
              <a:rPr lang="vi-VN" sz="2000" b="0" dirty="0">
                <a:solidFill>
                  <a:srgbClr val="CC0066"/>
                </a:solidFill>
                <a:effectLst/>
                <a:latin typeface="Arial Đen"/>
              </a:rPr>
              <a:t>húc đẩy lực lượng sản xuất phát triển nhanh chóng</a:t>
            </a:r>
            <a:endParaRPr lang="en-US" sz="2000" dirty="0">
              <a:solidFill>
                <a:srgbClr val="CC0066"/>
              </a:solidFill>
              <a:latin typeface="Arial Đen"/>
            </a:endParaRPr>
          </a:p>
        </p:txBody>
      </p:sp>
      <p:sp>
        <p:nvSpPr>
          <p:cNvPr id="53" name="TextBox 52">
            <a:extLst>
              <a:ext uri="{FF2B5EF4-FFF2-40B4-BE49-F238E27FC236}">
                <a16:creationId xmlns:a16="http://schemas.microsoft.com/office/drawing/2014/main" xmlns="" id="{10D16E9C-8A91-4EE1-BF37-F792196348FD}"/>
              </a:ext>
            </a:extLst>
          </p:cNvPr>
          <p:cNvSpPr txBox="1"/>
          <p:nvPr/>
        </p:nvSpPr>
        <p:spPr>
          <a:xfrm>
            <a:off x="5012055" y="2079870"/>
            <a:ext cx="3016936" cy="1015663"/>
          </a:xfrm>
          <a:prstGeom prst="rect">
            <a:avLst/>
          </a:prstGeom>
          <a:noFill/>
        </p:spPr>
        <p:txBody>
          <a:bodyPr wrap="square">
            <a:spAutoFit/>
          </a:bodyPr>
          <a:lstStyle/>
          <a:p>
            <a:pPr algn="ctr"/>
            <a:r>
              <a:rPr lang="en-US" sz="2000" b="0" dirty="0" err="1">
                <a:solidFill>
                  <a:srgbClr val="0000FF"/>
                </a:solidFill>
                <a:effectLst/>
                <a:latin typeface="Arial Đen"/>
              </a:rPr>
              <a:t>Chuyển</a:t>
            </a:r>
            <a:r>
              <a:rPr lang="en-US" sz="2000" b="0" dirty="0">
                <a:solidFill>
                  <a:srgbClr val="0000FF"/>
                </a:solidFill>
                <a:effectLst/>
                <a:latin typeface="Arial Đen"/>
              </a:rPr>
              <a:t> </a:t>
            </a:r>
            <a:r>
              <a:rPr lang="en-US" sz="2000" b="0" dirty="0" err="1">
                <a:solidFill>
                  <a:srgbClr val="0000FF"/>
                </a:solidFill>
                <a:effectLst/>
                <a:latin typeface="Arial Đen"/>
              </a:rPr>
              <a:t>nền</a:t>
            </a:r>
            <a:r>
              <a:rPr lang="en-US" sz="2000" b="0" dirty="0">
                <a:solidFill>
                  <a:srgbClr val="0000FF"/>
                </a:solidFill>
                <a:effectLst/>
                <a:latin typeface="Arial Đen"/>
              </a:rPr>
              <a:t> </a:t>
            </a:r>
            <a:r>
              <a:rPr lang="en-US" sz="2000" b="0" dirty="0" err="1">
                <a:solidFill>
                  <a:srgbClr val="0000FF"/>
                </a:solidFill>
                <a:effectLst/>
                <a:latin typeface="Arial Đen"/>
              </a:rPr>
              <a:t>sản</a:t>
            </a:r>
            <a:r>
              <a:rPr lang="en-US" sz="2000" b="0" dirty="0">
                <a:solidFill>
                  <a:srgbClr val="0000FF"/>
                </a:solidFill>
                <a:effectLst/>
                <a:latin typeface="Arial Đen"/>
              </a:rPr>
              <a:t> </a:t>
            </a:r>
            <a:r>
              <a:rPr lang="en-US" sz="2000" b="0" dirty="0" err="1">
                <a:solidFill>
                  <a:srgbClr val="0000FF"/>
                </a:solidFill>
                <a:effectLst/>
                <a:latin typeface="Arial Đen"/>
              </a:rPr>
              <a:t>xuất</a:t>
            </a:r>
            <a:r>
              <a:rPr lang="en-US" sz="2000" b="0" dirty="0">
                <a:solidFill>
                  <a:srgbClr val="0000FF"/>
                </a:solidFill>
                <a:effectLst/>
                <a:latin typeface="Arial Đen"/>
              </a:rPr>
              <a:t> </a:t>
            </a:r>
            <a:r>
              <a:rPr lang="en-US" sz="2000" b="0" dirty="0" err="1">
                <a:solidFill>
                  <a:srgbClr val="0000FF"/>
                </a:solidFill>
                <a:effectLst/>
                <a:latin typeface="Arial Đen"/>
              </a:rPr>
              <a:t>nhỏ</a:t>
            </a:r>
            <a:r>
              <a:rPr lang="en-US" sz="2000" b="0" dirty="0">
                <a:solidFill>
                  <a:srgbClr val="0000FF"/>
                </a:solidFill>
                <a:effectLst/>
                <a:latin typeface="Arial Đen"/>
              </a:rPr>
              <a:t> </a:t>
            </a:r>
            <a:r>
              <a:rPr lang="en-US" sz="2000" b="0" dirty="0" err="1">
                <a:solidFill>
                  <a:srgbClr val="0000FF"/>
                </a:solidFill>
                <a:effectLst/>
                <a:latin typeface="Arial Đen"/>
              </a:rPr>
              <a:t>thành</a:t>
            </a:r>
            <a:r>
              <a:rPr lang="en-US" sz="2000" b="0" dirty="0">
                <a:solidFill>
                  <a:srgbClr val="0000FF"/>
                </a:solidFill>
                <a:effectLst/>
                <a:latin typeface="Arial Đen"/>
              </a:rPr>
              <a:t> </a:t>
            </a:r>
            <a:r>
              <a:rPr lang="en-US" sz="2000" b="0" dirty="0" err="1">
                <a:solidFill>
                  <a:srgbClr val="0000FF"/>
                </a:solidFill>
                <a:effectLst/>
                <a:latin typeface="Arial Đen"/>
              </a:rPr>
              <a:t>nền</a:t>
            </a:r>
            <a:r>
              <a:rPr lang="en-US" sz="2000" b="0" dirty="0">
                <a:solidFill>
                  <a:srgbClr val="0000FF"/>
                </a:solidFill>
                <a:effectLst/>
                <a:latin typeface="Arial Đen"/>
              </a:rPr>
              <a:t> </a:t>
            </a:r>
            <a:r>
              <a:rPr lang="en-US" sz="2000" b="0" dirty="0" err="1">
                <a:solidFill>
                  <a:srgbClr val="0000FF"/>
                </a:solidFill>
                <a:effectLst/>
                <a:latin typeface="Arial Đen"/>
              </a:rPr>
              <a:t>sản</a:t>
            </a:r>
            <a:r>
              <a:rPr lang="en-US" sz="2000" b="0" dirty="0">
                <a:solidFill>
                  <a:srgbClr val="0000FF"/>
                </a:solidFill>
                <a:effectLst/>
                <a:latin typeface="Arial Đen"/>
              </a:rPr>
              <a:t> </a:t>
            </a:r>
            <a:r>
              <a:rPr lang="en-US" sz="2000" b="0" dirty="0" err="1">
                <a:solidFill>
                  <a:srgbClr val="0000FF"/>
                </a:solidFill>
                <a:effectLst/>
                <a:latin typeface="Arial Đen"/>
              </a:rPr>
              <a:t>xuất</a:t>
            </a:r>
            <a:r>
              <a:rPr lang="en-US" sz="2000" b="0" dirty="0">
                <a:solidFill>
                  <a:srgbClr val="0000FF"/>
                </a:solidFill>
                <a:effectLst/>
                <a:latin typeface="Arial Đen"/>
              </a:rPr>
              <a:t> </a:t>
            </a:r>
            <a:r>
              <a:rPr lang="en-US" sz="2000" b="0" dirty="0" err="1">
                <a:solidFill>
                  <a:srgbClr val="0000FF"/>
                </a:solidFill>
                <a:effectLst/>
                <a:latin typeface="Arial Đen"/>
              </a:rPr>
              <a:t>lớn</a:t>
            </a:r>
            <a:r>
              <a:rPr lang="en-US" sz="2000" b="0" dirty="0">
                <a:solidFill>
                  <a:srgbClr val="0000FF"/>
                </a:solidFill>
                <a:effectLst/>
                <a:latin typeface="Arial Đen"/>
              </a:rPr>
              <a:t> </a:t>
            </a:r>
            <a:r>
              <a:rPr lang="en-US" sz="2000" b="0" dirty="0" err="1">
                <a:solidFill>
                  <a:srgbClr val="0000FF"/>
                </a:solidFill>
                <a:effectLst/>
                <a:latin typeface="Arial Đen"/>
              </a:rPr>
              <a:t>hiện</a:t>
            </a:r>
            <a:r>
              <a:rPr lang="en-US" sz="2000" b="0" dirty="0">
                <a:solidFill>
                  <a:srgbClr val="0000FF"/>
                </a:solidFill>
                <a:effectLst/>
                <a:latin typeface="Arial Đen"/>
              </a:rPr>
              <a:t> </a:t>
            </a:r>
            <a:r>
              <a:rPr lang="en-US" sz="2000" b="0" dirty="0" err="1">
                <a:solidFill>
                  <a:srgbClr val="0000FF"/>
                </a:solidFill>
                <a:effectLst/>
                <a:latin typeface="Arial Đen"/>
              </a:rPr>
              <a:t>đại</a:t>
            </a:r>
            <a:endParaRPr lang="en-US" sz="2000" dirty="0">
              <a:solidFill>
                <a:srgbClr val="0000FF"/>
              </a:solidFill>
              <a:latin typeface="Arial Đen"/>
            </a:endParaRPr>
          </a:p>
        </p:txBody>
      </p:sp>
      <p:sp>
        <p:nvSpPr>
          <p:cNvPr id="55" name="TextBox 54">
            <a:extLst>
              <a:ext uri="{FF2B5EF4-FFF2-40B4-BE49-F238E27FC236}">
                <a16:creationId xmlns:a16="http://schemas.microsoft.com/office/drawing/2014/main" xmlns="" id="{3202A6CD-E96F-4B49-8858-7A140D8A3EE9}"/>
              </a:ext>
            </a:extLst>
          </p:cNvPr>
          <p:cNvSpPr txBox="1"/>
          <p:nvPr/>
        </p:nvSpPr>
        <p:spPr>
          <a:xfrm>
            <a:off x="9073991" y="2141736"/>
            <a:ext cx="1900237" cy="1015663"/>
          </a:xfrm>
          <a:prstGeom prst="rect">
            <a:avLst/>
          </a:prstGeom>
          <a:noFill/>
        </p:spPr>
        <p:txBody>
          <a:bodyPr wrap="square">
            <a:spAutoFit/>
          </a:bodyPr>
          <a:lstStyle/>
          <a:p>
            <a:pPr algn="ctr"/>
            <a:r>
              <a:rPr lang="en-US" sz="2000" b="0" dirty="0" err="1">
                <a:solidFill>
                  <a:srgbClr val="008000"/>
                </a:solidFill>
                <a:effectLst/>
                <a:latin typeface="+mj-lt"/>
              </a:rPr>
              <a:t>Thực</a:t>
            </a:r>
            <a:r>
              <a:rPr lang="en-US" sz="2000" b="0" dirty="0">
                <a:solidFill>
                  <a:srgbClr val="008000"/>
                </a:solidFill>
                <a:effectLst/>
                <a:latin typeface="+mj-lt"/>
              </a:rPr>
              <a:t> </a:t>
            </a:r>
            <a:r>
              <a:rPr lang="en-US" sz="2000" b="0" dirty="0" err="1">
                <a:solidFill>
                  <a:srgbClr val="008000"/>
                </a:solidFill>
                <a:effectLst/>
                <a:latin typeface="+mj-lt"/>
              </a:rPr>
              <a:t>hiện</a:t>
            </a:r>
            <a:r>
              <a:rPr lang="en-US" sz="2000" b="0" dirty="0">
                <a:solidFill>
                  <a:srgbClr val="008000"/>
                </a:solidFill>
                <a:effectLst/>
                <a:latin typeface="+mj-lt"/>
              </a:rPr>
              <a:t> </a:t>
            </a:r>
            <a:r>
              <a:rPr lang="en-US" sz="2000" b="0" dirty="0" err="1">
                <a:solidFill>
                  <a:srgbClr val="008000"/>
                </a:solidFill>
                <a:effectLst/>
                <a:latin typeface="+mj-lt"/>
              </a:rPr>
              <a:t>xã</a:t>
            </a:r>
            <a:r>
              <a:rPr lang="en-US" sz="2000" b="0" dirty="0">
                <a:solidFill>
                  <a:srgbClr val="008000"/>
                </a:solidFill>
                <a:effectLst/>
                <a:latin typeface="+mj-lt"/>
              </a:rPr>
              <a:t> </a:t>
            </a:r>
            <a:r>
              <a:rPr lang="en-US" sz="2000" b="0" dirty="0" err="1">
                <a:solidFill>
                  <a:srgbClr val="008000"/>
                </a:solidFill>
                <a:effectLst/>
                <a:latin typeface="+mj-lt"/>
              </a:rPr>
              <a:t>hội</a:t>
            </a:r>
            <a:r>
              <a:rPr lang="en-US" sz="2000" b="0" dirty="0">
                <a:solidFill>
                  <a:srgbClr val="008000"/>
                </a:solidFill>
                <a:effectLst/>
                <a:latin typeface="+mj-lt"/>
              </a:rPr>
              <a:t> </a:t>
            </a:r>
            <a:r>
              <a:rPr lang="en-US" sz="2000" b="0" dirty="0" err="1">
                <a:solidFill>
                  <a:srgbClr val="008000"/>
                </a:solidFill>
                <a:effectLst/>
                <a:latin typeface="+mj-lt"/>
              </a:rPr>
              <a:t>hóa</a:t>
            </a:r>
            <a:r>
              <a:rPr lang="en-US" sz="2000" b="0" dirty="0">
                <a:solidFill>
                  <a:srgbClr val="008000"/>
                </a:solidFill>
                <a:effectLst/>
                <a:latin typeface="+mj-lt"/>
              </a:rPr>
              <a:t> </a:t>
            </a:r>
            <a:r>
              <a:rPr lang="en-US" sz="2000" b="0" dirty="0" err="1">
                <a:solidFill>
                  <a:srgbClr val="008000"/>
                </a:solidFill>
                <a:effectLst/>
                <a:latin typeface="+mj-lt"/>
              </a:rPr>
              <a:t>sản</a:t>
            </a:r>
            <a:r>
              <a:rPr lang="en-US" sz="2000" b="0" dirty="0">
                <a:solidFill>
                  <a:srgbClr val="008000"/>
                </a:solidFill>
                <a:effectLst/>
                <a:latin typeface="+mj-lt"/>
              </a:rPr>
              <a:t> </a:t>
            </a:r>
            <a:r>
              <a:rPr lang="en-US" sz="2000" b="0" dirty="0" err="1">
                <a:solidFill>
                  <a:srgbClr val="008000"/>
                </a:solidFill>
                <a:effectLst/>
                <a:latin typeface="+mj-lt"/>
              </a:rPr>
              <a:t>xuất</a:t>
            </a:r>
            <a:endParaRPr lang="en-US" sz="2000" dirty="0">
              <a:solidFill>
                <a:srgbClr val="008000"/>
              </a:solidFill>
              <a:latin typeface="+mj-lt"/>
            </a:endParaRPr>
          </a:p>
        </p:txBody>
      </p:sp>
      <p:sp>
        <p:nvSpPr>
          <p:cNvPr id="56" name="Freeform 27">
            <a:extLst>
              <a:ext uri="{FF2B5EF4-FFF2-40B4-BE49-F238E27FC236}">
                <a16:creationId xmlns:a16="http://schemas.microsoft.com/office/drawing/2014/main" xmlns="" id="{BA192321-8C78-4025-BCFA-69C1610EAF3C}"/>
              </a:ext>
            </a:extLst>
          </p:cNvPr>
          <p:cNvSpPr>
            <a:spLocks/>
          </p:cNvSpPr>
          <p:nvPr/>
        </p:nvSpPr>
        <p:spPr bwMode="auto">
          <a:xfrm>
            <a:off x="1646632" y="5838593"/>
            <a:ext cx="268287" cy="409575"/>
          </a:xfrm>
          <a:custGeom>
            <a:avLst/>
            <a:gdLst>
              <a:gd name="T0" fmla="*/ 74 w 89"/>
              <a:gd name="T1" fmla="*/ 65 h 136"/>
              <a:gd name="T2" fmla="*/ 44 w 89"/>
              <a:gd name="T3" fmla="*/ 2 h 136"/>
              <a:gd name="T4" fmla="*/ 14 w 89"/>
              <a:gd name="T5" fmla="*/ 65 h 136"/>
              <a:gd name="T6" fmla="*/ 44 w 89"/>
              <a:gd name="T7" fmla="*/ 136 h 136"/>
              <a:gd name="T8" fmla="*/ 74 w 89"/>
              <a:gd name="T9" fmla="*/ 65 h 136"/>
            </a:gdLst>
            <a:ahLst/>
            <a:cxnLst>
              <a:cxn ang="0">
                <a:pos x="T0" y="T1"/>
              </a:cxn>
              <a:cxn ang="0">
                <a:pos x="T2" y="T3"/>
              </a:cxn>
              <a:cxn ang="0">
                <a:pos x="T4" y="T5"/>
              </a:cxn>
              <a:cxn ang="0">
                <a:pos x="T6" y="T7"/>
              </a:cxn>
              <a:cxn ang="0">
                <a:pos x="T8" y="T9"/>
              </a:cxn>
            </a:cxnLst>
            <a:rect l="0" t="0" r="r" b="b"/>
            <a:pathLst>
              <a:path w="89" h="136">
                <a:moveTo>
                  <a:pt x="74" y="65"/>
                </a:moveTo>
                <a:cubicBezTo>
                  <a:pt x="60" y="0"/>
                  <a:pt x="45" y="4"/>
                  <a:pt x="44" y="2"/>
                </a:cubicBezTo>
                <a:cubicBezTo>
                  <a:pt x="44" y="4"/>
                  <a:pt x="28" y="0"/>
                  <a:pt x="14" y="65"/>
                </a:cubicBezTo>
                <a:cubicBezTo>
                  <a:pt x="0" y="129"/>
                  <a:pt x="44" y="136"/>
                  <a:pt x="44" y="136"/>
                </a:cubicBezTo>
                <a:cubicBezTo>
                  <a:pt x="44" y="136"/>
                  <a:pt x="89" y="129"/>
                  <a:pt x="74" y="65"/>
                </a:cubicBezTo>
                <a:close/>
              </a:path>
            </a:pathLst>
          </a:custGeom>
          <a:solidFill>
            <a:schemeClr val="bg1"/>
          </a:solidFill>
          <a:ln>
            <a:solidFill>
              <a:schemeClr val="bg1"/>
            </a:solidFill>
          </a:ln>
        </p:spPr>
        <p:txBody>
          <a:bodyPr/>
          <a:lstStyle/>
          <a:p>
            <a:pPr defTabSz="914400">
              <a:defRPr/>
            </a:pPr>
            <a:endParaRPr lang="en-US">
              <a:solidFill>
                <a:srgbClr val="000000"/>
              </a:solidFill>
            </a:endParaRPr>
          </a:p>
        </p:txBody>
      </p:sp>
      <p:sp>
        <p:nvSpPr>
          <p:cNvPr id="57" name="Oval 10">
            <a:extLst>
              <a:ext uri="{FF2B5EF4-FFF2-40B4-BE49-F238E27FC236}">
                <a16:creationId xmlns:a16="http://schemas.microsoft.com/office/drawing/2014/main" xmlns="" id="{9B71992F-95A2-4D25-8C8C-4C1921343C56}"/>
              </a:ext>
            </a:extLst>
          </p:cNvPr>
          <p:cNvSpPr>
            <a:spLocks noChangeArrowheads="1"/>
          </p:cNvSpPr>
          <p:nvPr/>
        </p:nvSpPr>
        <p:spPr bwMode="auto">
          <a:xfrm>
            <a:off x="1959370" y="6520289"/>
            <a:ext cx="111125" cy="30162"/>
          </a:xfrm>
          <a:prstGeom prst="ellipse">
            <a:avLst/>
          </a:prstGeom>
          <a:solidFill>
            <a:schemeClr val="bg1"/>
          </a:solidFill>
          <a:ln>
            <a:noFill/>
          </a:ln>
        </p:spPr>
        <p:txBody>
          <a:bodyPr/>
          <a:lstStyle/>
          <a:p>
            <a:pPr defTabSz="914400">
              <a:defRPr/>
            </a:pPr>
            <a:endParaRPr lang="en-US">
              <a:solidFill>
                <a:srgbClr val="000000"/>
              </a:solidFill>
            </a:endParaRPr>
          </a:p>
        </p:txBody>
      </p:sp>
      <p:sp>
        <p:nvSpPr>
          <p:cNvPr id="58" name="Rectangle 11">
            <a:extLst>
              <a:ext uri="{FF2B5EF4-FFF2-40B4-BE49-F238E27FC236}">
                <a16:creationId xmlns:a16="http://schemas.microsoft.com/office/drawing/2014/main" xmlns="" id="{59EC86A2-FA0E-412F-9D38-C1CDAC3B106E}"/>
              </a:ext>
            </a:extLst>
          </p:cNvPr>
          <p:cNvSpPr>
            <a:spLocks noChangeArrowheads="1"/>
          </p:cNvSpPr>
          <p:nvPr/>
        </p:nvSpPr>
        <p:spPr bwMode="auto">
          <a:xfrm>
            <a:off x="2005408" y="6239301"/>
            <a:ext cx="20637" cy="295275"/>
          </a:xfrm>
          <a:prstGeom prst="rect">
            <a:avLst/>
          </a:prstGeom>
          <a:solidFill>
            <a:schemeClr val="accent1">
              <a:lumMod val="75000"/>
            </a:schemeClr>
          </a:solidFill>
          <a:ln>
            <a:noFill/>
          </a:ln>
        </p:spPr>
        <p:txBody>
          <a:bodyPr/>
          <a:lstStyle/>
          <a:p>
            <a:pPr defTabSz="914400">
              <a:defRPr/>
            </a:pPr>
            <a:endParaRPr lang="en-US">
              <a:solidFill>
                <a:srgbClr val="000000"/>
              </a:solidFill>
            </a:endParaRPr>
          </a:p>
        </p:txBody>
      </p:sp>
      <p:sp>
        <p:nvSpPr>
          <p:cNvPr id="60" name="Freeform 12">
            <a:extLst>
              <a:ext uri="{FF2B5EF4-FFF2-40B4-BE49-F238E27FC236}">
                <a16:creationId xmlns:a16="http://schemas.microsoft.com/office/drawing/2014/main" xmlns="" id="{4E3A9D7A-BEF3-4D68-A38C-6327D6975B96}"/>
              </a:ext>
            </a:extLst>
          </p:cNvPr>
          <p:cNvSpPr>
            <a:spLocks/>
          </p:cNvSpPr>
          <p:nvPr/>
        </p:nvSpPr>
        <p:spPr bwMode="auto">
          <a:xfrm>
            <a:off x="1881583" y="6023401"/>
            <a:ext cx="266700" cy="409575"/>
          </a:xfrm>
          <a:custGeom>
            <a:avLst/>
            <a:gdLst>
              <a:gd name="T0" fmla="*/ 75 w 89"/>
              <a:gd name="T1" fmla="*/ 64 h 136"/>
              <a:gd name="T2" fmla="*/ 45 w 89"/>
              <a:gd name="T3" fmla="*/ 2 h 136"/>
              <a:gd name="T4" fmla="*/ 14 w 89"/>
              <a:gd name="T5" fmla="*/ 64 h 136"/>
              <a:gd name="T6" fmla="*/ 45 w 89"/>
              <a:gd name="T7" fmla="*/ 136 h 136"/>
              <a:gd name="T8" fmla="*/ 75 w 89"/>
              <a:gd name="T9" fmla="*/ 64 h 136"/>
            </a:gdLst>
            <a:ahLst/>
            <a:cxnLst>
              <a:cxn ang="0">
                <a:pos x="T0" y="T1"/>
              </a:cxn>
              <a:cxn ang="0">
                <a:pos x="T2" y="T3"/>
              </a:cxn>
              <a:cxn ang="0">
                <a:pos x="T4" y="T5"/>
              </a:cxn>
              <a:cxn ang="0">
                <a:pos x="T6" y="T7"/>
              </a:cxn>
              <a:cxn ang="0">
                <a:pos x="T8" y="T9"/>
              </a:cxn>
            </a:cxnLst>
            <a:rect l="0" t="0" r="r" b="b"/>
            <a:pathLst>
              <a:path w="89" h="136">
                <a:moveTo>
                  <a:pt x="75" y="64"/>
                </a:moveTo>
                <a:cubicBezTo>
                  <a:pt x="61" y="0"/>
                  <a:pt x="45" y="3"/>
                  <a:pt x="45" y="2"/>
                </a:cubicBezTo>
                <a:cubicBezTo>
                  <a:pt x="44" y="3"/>
                  <a:pt x="29" y="0"/>
                  <a:pt x="14" y="64"/>
                </a:cubicBezTo>
                <a:cubicBezTo>
                  <a:pt x="0" y="129"/>
                  <a:pt x="45" y="136"/>
                  <a:pt x="45" y="136"/>
                </a:cubicBezTo>
                <a:cubicBezTo>
                  <a:pt x="45" y="136"/>
                  <a:pt x="89" y="129"/>
                  <a:pt x="75" y="64"/>
                </a:cubicBezTo>
                <a:close/>
              </a:path>
            </a:pathLst>
          </a:custGeom>
          <a:solidFill>
            <a:schemeClr val="bg1"/>
          </a:solidFill>
          <a:ln>
            <a:noFill/>
          </a:ln>
        </p:spPr>
        <p:txBody>
          <a:bodyPr/>
          <a:lstStyle/>
          <a:p>
            <a:pPr defTabSz="914400">
              <a:defRPr/>
            </a:pPr>
            <a:endParaRPr lang="en-US">
              <a:solidFill>
                <a:srgbClr val="000000"/>
              </a:solidFill>
            </a:endParaRPr>
          </a:p>
        </p:txBody>
      </p:sp>
      <p:sp>
        <p:nvSpPr>
          <p:cNvPr id="64" name="Oval 31">
            <a:extLst>
              <a:ext uri="{FF2B5EF4-FFF2-40B4-BE49-F238E27FC236}">
                <a16:creationId xmlns:a16="http://schemas.microsoft.com/office/drawing/2014/main" xmlns="" id="{6E59C698-C7E2-4082-95D6-D67B3324E5E9}"/>
              </a:ext>
            </a:extLst>
          </p:cNvPr>
          <p:cNvSpPr>
            <a:spLocks noChangeArrowheads="1"/>
          </p:cNvSpPr>
          <p:nvPr/>
        </p:nvSpPr>
        <p:spPr bwMode="auto">
          <a:xfrm>
            <a:off x="1706958" y="6529814"/>
            <a:ext cx="147637" cy="38100"/>
          </a:xfrm>
          <a:prstGeom prst="ellipse">
            <a:avLst/>
          </a:prstGeom>
          <a:solidFill>
            <a:schemeClr val="accent1">
              <a:lumMod val="50000"/>
            </a:schemeClr>
          </a:solidFill>
          <a:ln>
            <a:noFill/>
          </a:ln>
        </p:spPr>
        <p:txBody>
          <a:bodyPr/>
          <a:lstStyle/>
          <a:p>
            <a:pPr defTabSz="914400">
              <a:defRPr/>
            </a:pPr>
            <a:endParaRPr lang="en-US">
              <a:solidFill>
                <a:srgbClr val="000000"/>
              </a:solidFill>
            </a:endParaRPr>
          </a:p>
        </p:txBody>
      </p:sp>
      <p:sp>
        <p:nvSpPr>
          <p:cNvPr id="65" name="Rectangle 32">
            <a:extLst>
              <a:ext uri="{FF2B5EF4-FFF2-40B4-BE49-F238E27FC236}">
                <a16:creationId xmlns:a16="http://schemas.microsoft.com/office/drawing/2014/main" xmlns="" id="{7F861E1E-5003-4E21-8443-03649535A799}"/>
              </a:ext>
            </a:extLst>
          </p:cNvPr>
          <p:cNvSpPr>
            <a:spLocks noChangeArrowheads="1"/>
          </p:cNvSpPr>
          <p:nvPr/>
        </p:nvSpPr>
        <p:spPr bwMode="auto">
          <a:xfrm>
            <a:off x="1748551" y="6148814"/>
            <a:ext cx="45719" cy="401637"/>
          </a:xfrm>
          <a:prstGeom prst="rect">
            <a:avLst/>
          </a:prstGeom>
          <a:solidFill>
            <a:schemeClr val="bg1"/>
          </a:solidFill>
          <a:ln>
            <a:noFill/>
          </a:ln>
        </p:spPr>
        <p:txBody>
          <a:bodyPr/>
          <a:lstStyle/>
          <a:p>
            <a:pPr defTabSz="914400">
              <a:defRPr/>
            </a:pPr>
            <a:endParaRPr lang="en-US">
              <a:solidFill>
                <a:srgbClr val="000000"/>
              </a:solidFill>
            </a:endParaRPr>
          </a:p>
        </p:txBody>
      </p:sp>
      <p:sp>
        <p:nvSpPr>
          <p:cNvPr id="88" name="Oval 16">
            <a:extLst>
              <a:ext uri="{FF2B5EF4-FFF2-40B4-BE49-F238E27FC236}">
                <a16:creationId xmlns:a16="http://schemas.microsoft.com/office/drawing/2014/main" xmlns="" id="{34577CD4-BBC9-443F-83BB-C0F0C820E136}"/>
              </a:ext>
            </a:extLst>
          </p:cNvPr>
          <p:cNvSpPr>
            <a:spLocks noChangeArrowheads="1"/>
          </p:cNvSpPr>
          <p:nvPr/>
        </p:nvSpPr>
        <p:spPr bwMode="auto">
          <a:xfrm>
            <a:off x="6169025" y="6351588"/>
            <a:ext cx="107950" cy="26987"/>
          </a:xfrm>
          <a:prstGeom prst="ellipse">
            <a:avLst/>
          </a:prstGeom>
          <a:solidFill>
            <a:schemeClr val="bg1"/>
          </a:solidFill>
          <a:ln>
            <a:noFill/>
          </a:ln>
        </p:spPr>
        <p:txBody>
          <a:bodyPr/>
          <a:lstStyle/>
          <a:p>
            <a:pPr defTabSz="914400">
              <a:defRPr/>
            </a:pPr>
            <a:endParaRPr lang="en-US">
              <a:solidFill>
                <a:srgbClr val="000000"/>
              </a:solidFill>
            </a:endParaRPr>
          </a:p>
        </p:txBody>
      </p:sp>
      <p:sp>
        <p:nvSpPr>
          <p:cNvPr id="90" name="Rectangle 17">
            <a:extLst>
              <a:ext uri="{FF2B5EF4-FFF2-40B4-BE49-F238E27FC236}">
                <a16:creationId xmlns:a16="http://schemas.microsoft.com/office/drawing/2014/main" xmlns="" id="{876F3B8F-F5A0-448B-BF3C-93DF6960456C}"/>
              </a:ext>
            </a:extLst>
          </p:cNvPr>
          <p:cNvSpPr>
            <a:spLocks noChangeArrowheads="1"/>
          </p:cNvSpPr>
          <p:nvPr/>
        </p:nvSpPr>
        <p:spPr bwMode="auto">
          <a:xfrm>
            <a:off x="6210300" y="6067425"/>
            <a:ext cx="20638" cy="298450"/>
          </a:xfrm>
          <a:prstGeom prst="rect">
            <a:avLst/>
          </a:prstGeom>
          <a:solidFill>
            <a:schemeClr val="bg1"/>
          </a:solidFill>
          <a:ln>
            <a:noFill/>
          </a:ln>
        </p:spPr>
        <p:txBody>
          <a:bodyPr/>
          <a:lstStyle/>
          <a:p>
            <a:pPr defTabSz="914400">
              <a:defRPr/>
            </a:pPr>
            <a:endParaRPr lang="en-US">
              <a:solidFill>
                <a:srgbClr val="000000"/>
              </a:solidFill>
            </a:endParaRPr>
          </a:p>
        </p:txBody>
      </p:sp>
      <p:sp>
        <p:nvSpPr>
          <p:cNvPr id="94" name="Oval 19">
            <a:extLst>
              <a:ext uri="{FF2B5EF4-FFF2-40B4-BE49-F238E27FC236}">
                <a16:creationId xmlns:a16="http://schemas.microsoft.com/office/drawing/2014/main" xmlns="" id="{36F703F2-2783-4B14-A3E7-453E69D0E175}"/>
              </a:ext>
            </a:extLst>
          </p:cNvPr>
          <p:cNvSpPr>
            <a:spLocks noChangeArrowheads="1"/>
          </p:cNvSpPr>
          <p:nvPr/>
        </p:nvSpPr>
        <p:spPr bwMode="auto">
          <a:xfrm>
            <a:off x="6448425" y="6583363"/>
            <a:ext cx="107950" cy="26987"/>
          </a:xfrm>
          <a:prstGeom prst="ellipse">
            <a:avLst/>
          </a:prstGeom>
          <a:solidFill>
            <a:schemeClr val="bg1"/>
          </a:solidFill>
          <a:ln>
            <a:noFill/>
          </a:ln>
        </p:spPr>
        <p:txBody>
          <a:bodyPr/>
          <a:lstStyle/>
          <a:p>
            <a:pPr defTabSz="914400">
              <a:defRPr/>
            </a:pPr>
            <a:endParaRPr lang="en-US">
              <a:solidFill>
                <a:srgbClr val="000000"/>
              </a:solidFill>
            </a:endParaRPr>
          </a:p>
        </p:txBody>
      </p:sp>
      <p:sp>
        <p:nvSpPr>
          <p:cNvPr id="96" name="Rectangle 20">
            <a:extLst>
              <a:ext uri="{FF2B5EF4-FFF2-40B4-BE49-F238E27FC236}">
                <a16:creationId xmlns:a16="http://schemas.microsoft.com/office/drawing/2014/main" xmlns="" id="{49D731A2-3BCB-4EC6-B16A-A4317F04456C}"/>
              </a:ext>
            </a:extLst>
          </p:cNvPr>
          <p:cNvSpPr>
            <a:spLocks noChangeArrowheads="1"/>
          </p:cNvSpPr>
          <p:nvPr/>
        </p:nvSpPr>
        <p:spPr bwMode="auto">
          <a:xfrm>
            <a:off x="6492875" y="6299200"/>
            <a:ext cx="17463" cy="298450"/>
          </a:xfrm>
          <a:prstGeom prst="rect">
            <a:avLst/>
          </a:prstGeom>
          <a:solidFill>
            <a:schemeClr val="bg1"/>
          </a:solidFill>
          <a:ln>
            <a:noFill/>
          </a:ln>
        </p:spPr>
        <p:txBody>
          <a:bodyPr/>
          <a:lstStyle/>
          <a:p>
            <a:pPr defTabSz="914400">
              <a:defRPr/>
            </a:pPr>
            <a:endParaRPr lang="en-US">
              <a:solidFill>
                <a:srgbClr val="000000"/>
              </a:solidFill>
            </a:endParaRPr>
          </a:p>
        </p:txBody>
      </p:sp>
      <p:sp>
        <p:nvSpPr>
          <p:cNvPr id="100" name="Freeform 21">
            <a:extLst>
              <a:ext uri="{FF2B5EF4-FFF2-40B4-BE49-F238E27FC236}">
                <a16:creationId xmlns:a16="http://schemas.microsoft.com/office/drawing/2014/main" xmlns="" id="{F0D3CB0D-E0EF-46B7-AF5B-F1BA1F6D15D0}"/>
              </a:ext>
            </a:extLst>
          </p:cNvPr>
          <p:cNvSpPr>
            <a:spLocks/>
          </p:cNvSpPr>
          <p:nvPr/>
        </p:nvSpPr>
        <p:spPr bwMode="auto">
          <a:xfrm>
            <a:off x="6369050" y="6083300"/>
            <a:ext cx="265113" cy="409575"/>
          </a:xfrm>
          <a:custGeom>
            <a:avLst/>
            <a:gdLst>
              <a:gd name="T0" fmla="*/ 74 w 88"/>
              <a:gd name="T1" fmla="*/ 65 h 136"/>
              <a:gd name="T2" fmla="*/ 44 w 88"/>
              <a:gd name="T3" fmla="*/ 2 h 136"/>
              <a:gd name="T4" fmla="*/ 14 w 88"/>
              <a:gd name="T5" fmla="*/ 65 h 136"/>
              <a:gd name="T6" fmla="*/ 44 w 88"/>
              <a:gd name="T7" fmla="*/ 136 h 136"/>
              <a:gd name="T8" fmla="*/ 74 w 88"/>
              <a:gd name="T9" fmla="*/ 65 h 136"/>
            </a:gdLst>
            <a:ahLst/>
            <a:cxnLst>
              <a:cxn ang="0">
                <a:pos x="T0" y="T1"/>
              </a:cxn>
              <a:cxn ang="0">
                <a:pos x="T2" y="T3"/>
              </a:cxn>
              <a:cxn ang="0">
                <a:pos x="T4" y="T5"/>
              </a:cxn>
              <a:cxn ang="0">
                <a:pos x="T6" y="T7"/>
              </a:cxn>
              <a:cxn ang="0">
                <a:pos x="T8" y="T9"/>
              </a:cxn>
            </a:cxnLst>
            <a:rect l="0" t="0" r="r" b="b"/>
            <a:pathLst>
              <a:path w="88" h="136">
                <a:moveTo>
                  <a:pt x="74" y="65"/>
                </a:moveTo>
                <a:cubicBezTo>
                  <a:pt x="60" y="0"/>
                  <a:pt x="44" y="4"/>
                  <a:pt x="44" y="2"/>
                </a:cubicBezTo>
                <a:cubicBezTo>
                  <a:pt x="44" y="4"/>
                  <a:pt x="28" y="0"/>
                  <a:pt x="14" y="65"/>
                </a:cubicBezTo>
                <a:cubicBezTo>
                  <a:pt x="0" y="130"/>
                  <a:pt x="44" y="136"/>
                  <a:pt x="44" y="136"/>
                </a:cubicBezTo>
                <a:cubicBezTo>
                  <a:pt x="44" y="136"/>
                  <a:pt x="88" y="130"/>
                  <a:pt x="74" y="65"/>
                </a:cubicBezTo>
                <a:close/>
              </a:path>
            </a:pathLst>
          </a:custGeom>
          <a:solidFill>
            <a:schemeClr val="bg1"/>
          </a:solidFill>
          <a:ln>
            <a:noFill/>
          </a:ln>
        </p:spPr>
        <p:txBody>
          <a:bodyPr/>
          <a:lstStyle/>
          <a:p>
            <a:pPr defTabSz="914400">
              <a:defRPr/>
            </a:pPr>
            <a:endParaRPr lang="en-US">
              <a:solidFill>
                <a:srgbClr val="000000"/>
              </a:solidFill>
            </a:endParaRPr>
          </a:p>
        </p:txBody>
      </p:sp>
      <p:sp>
        <p:nvSpPr>
          <p:cNvPr id="101" name="Oval 22">
            <a:extLst>
              <a:ext uri="{FF2B5EF4-FFF2-40B4-BE49-F238E27FC236}">
                <a16:creationId xmlns:a16="http://schemas.microsoft.com/office/drawing/2014/main" xmlns="" id="{6E06E662-8276-4D71-9E6A-EA4C4EB40F88}"/>
              </a:ext>
            </a:extLst>
          </p:cNvPr>
          <p:cNvSpPr>
            <a:spLocks noChangeArrowheads="1"/>
          </p:cNvSpPr>
          <p:nvPr/>
        </p:nvSpPr>
        <p:spPr bwMode="auto">
          <a:xfrm>
            <a:off x="5924550" y="6600825"/>
            <a:ext cx="73025" cy="19050"/>
          </a:xfrm>
          <a:prstGeom prst="ellipse">
            <a:avLst/>
          </a:prstGeom>
          <a:solidFill>
            <a:schemeClr val="bg1"/>
          </a:solidFill>
          <a:ln>
            <a:noFill/>
          </a:ln>
        </p:spPr>
        <p:txBody>
          <a:bodyPr/>
          <a:lstStyle/>
          <a:p>
            <a:pPr defTabSz="914400">
              <a:defRPr/>
            </a:pPr>
            <a:endParaRPr lang="en-US">
              <a:solidFill>
                <a:srgbClr val="000000"/>
              </a:solidFill>
            </a:endParaRPr>
          </a:p>
        </p:txBody>
      </p:sp>
      <p:sp>
        <p:nvSpPr>
          <p:cNvPr id="102" name="Rectangle 23">
            <a:extLst>
              <a:ext uri="{FF2B5EF4-FFF2-40B4-BE49-F238E27FC236}">
                <a16:creationId xmlns:a16="http://schemas.microsoft.com/office/drawing/2014/main" xmlns="" id="{63DD17C7-D43B-4D96-9CFB-F55F32FF9C1C}"/>
              </a:ext>
            </a:extLst>
          </p:cNvPr>
          <p:cNvSpPr>
            <a:spLocks noChangeArrowheads="1"/>
          </p:cNvSpPr>
          <p:nvPr/>
        </p:nvSpPr>
        <p:spPr bwMode="auto">
          <a:xfrm>
            <a:off x="5954713" y="6416675"/>
            <a:ext cx="12700" cy="193675"/>
          </a:xfrm>
          <a:prstGeom prst="rect">
            <a:avLst/>
          </a:prstGeom>
          <a:solidFill>
            <a:schemeClr val="bg1"/>
          </a:solidFill>
          <a:ln>
            <a:noFill/>
          </a:ln>
        </p:spPr>
        <p:txBody>
          <a:bodyPr/>
          <a:lstStyle/>
          <a:p>
            <a:pPr defTabSz="914400">
              <a:defRPr/>
            </a:pPr>
            <a:endParaRPr lang="en-US">
              <a:solidFill>
                <a:srgbClr val="000000"/>
              </a:solidFill>
            </a:endParaRPr>
          </a:p>
        </p:txBody>
      </p:sp>
      <p:sp>
        <p:nvSpPr>
          <p:cNvPr id="103" name="Freeform 24">
            <a:extLst>
              <a:ext uri="{FF2B5EF4-FFF2-40B4-BE49-F238E27FC236}">
                <a16:creationId xmlns:a16="http://schemas.microsoft.com/office/drawing/2014/main" xmlns="" id="{2FA93C62-264F-4456-BC87-2A0366F1CA55}"/>
              </a:ext>
            </a:extLst>
          </p:cNvPr>
          <p:cNvSpPr>
            <a:spLocks/>
          </p:cNvSpPr>
          <p:nvPr/>
        </p:nvSpPr>
        <p:spPr bwMode="auto">
          <a:xfrm>
            <a:off x="5873750" y="6272213"/>
            <a:ext cx="174625" cy="271462"/>
          </a:xfrm>
          <a:custGeom>
            <a:avLst/>
            <a:gdLst>
              <a:gd name="T0" fmla="*/ 49 w 58"/>
              <a:gd name="T1" fmla="*/ 43 h 90"/>
              <a:gd name="T2" fmla="*/ 29 w 58"/>
              <a:gd name="T3" fmla="*/ 2 h 90"/>
              <a:gd name="T4" fmla="*/ 9 w 58"/>
              <a:gd name="T5" fmla="*/ 43 h 90"/>
              <a:gd name="T6" fmla="*/ 29 w 58"/>
              <a:gd name="T7" fmla="*/ 90 h 90"/>
              <a:gd name="T8" fmla="*/ 49 w 58"/>
              <a:gd name="T9" fmla="*/ 43 h 90"/>
            </a:gdLst>
            <a:ahLst/>
            <a:cxnLst>
              <a:cxn ang="0">
                <a:pos x="T0" y="T1"/>
              </a:cxn>
              <a:cxn ang="0">
                <a:pos x="T2" y="T3"/>
              </a:cxn>
              <a:cxn ang="0">
                <a:pos x="T4" y="T5"/>
              </a:cxn>
              <a:cxn ang="0">
                <a:pos x="T6" y="T7"/>
              </a:cxn>
              <a:cxn ang="0">
                <a:pos x="T8" y="T9"/>
              </a:cxn>
            </a:cxnLst>
            <a:rect l="0" t="0" r="r" b="b"/>
            <a:pathLst>
              <a:path w="58" h="90">
                <a:moveTo>
                  <a:pt x="49" y="43"/>
                </a:moveTo>
                <a:cubicBezTo>
                  <a:pt x="40" y="0"/>
                  <a:pt x="29" y="3"/>
                  <a:pt x="29" y="2"/>
                </a:cubicBezTo>
                <a:cubicBezTo>
                  <a:pt x="29" y="3"/>
                  <a:pt x="19" y="0"/>
                  <a:pt x="9" y="43"/>
                </a:cubicBezTo>
                <a:cubicBezTo>
                  <a:pt x="0" y="85"/>
                  <a:pt x="29" y="90"/>
                  <a:pt x="29" y="90"/>
                </a:cubicBezTo>
                <a:cubicBezTo>
                  <a:pt x="29" y="90"/>
                  <a:pt x="58" y="85"/>
                  <a:pt x="49" y="43"/>
                </a:cubicBezTo>
                <a:close/>
              </a:path>
            </a:pathLst>
          </a:custGeom>
          <a:solidFill>
            <a:schemeClr val="bg1"/>
          </a:solidFill>
          <a:ln>
            <a:noFill/>
          </a:ln>
        </p:spPr>
        <p:txBody>
          <a:bodyPr/>
          <a:lstStyle/>
          <a:p>
            <a:pPr defTabSz="914400">
              <a:defRPr/>
            </a:pPr>
            <a:endParaRPr lang="en-US">
              <a:solidFill>
                <a:srgbClr val="000000"/>
              </a:solidFill>
            </a:endParaRPr>
          </a:p>
        </p:txBody>
      </p:sp>
      <p:sp>
        <p:nvSpPr>
          <p:cNvPr id="104" name="Freeform 18">
            <a:extLst>
              <a:ext uri="{FF2B5EF4-FFF2-40B4-BE49-F238E27FC236}">
                <a16:creationId xmlns:a16="http://schemas.microsoft.com/office/drawing/2014/main" xmlns="" id="{03E2D8CB-CF36-4978-9298-034490FD68CF}"/>
              </a:ext>
            </a:extLst>
          </p:cNvPr>
          <p:cNvSpPr>
            <a:spLocks/>
          </p:cNvSpPr>
          <p:nvPr/>
        </p:nvSpPr>
        <p:spPr bwMode="auto">
          <a:xfrm>
            <a:off x="6088063" y="5849938"/>
            <a:ext cx="266700" cy="411162"/>
          </a:xfrm>
          <a:custGeom>
            <a:avLst/>
            <a:gdLst>
              <a:gd name="T0" fmla="*/ 75 w 89"/>
              <a:gd name="T1" fmla="*/ 65 h 136"/>
              <a:gd name="T2" fmla="*/ 45 w 89"/>
              <a:gd name="T3" fmla="*/ 2 h 136"/>
              <a:gd name="T4" fmla="*/ 15 w 89"/>
              <a:gd name="T5" fmla="*/ 65 h 136"/>
              <a:gd name="T6" fmla="*/ 45 w 89"/>
              <a:gd name="T7" fmla="*/ 136 h 136"/>
              <a:gd name="T8" fmla="*/ 75 w 89"/>
              <a:gd name="T9" fmla="*/ 65 h 136"/>
            </a:gdLst>
            <a:ahLst/>
            <a:cxnLst>
              <a:cxn ang="0">
                <a:pos x="T0" y="T1"/>
              </a:cxn>
              <a:cxn ang="0">
                <a:pos x="T2" y="T3"/>
              </a:cxn>
              <a:cxn ang="0">
                <a:pos x="T4" y="T5"/>
              </a:cxn>
              <a:cxn ang="0">
                <a:pos x="T6" y="T7"/>
              </a:cxn>
              <a:cxn ang="0">
                <a:pos x="T8" y="T9"/>
              </a:cxn>
            </a:cxnLst>
            <a:rect l="0" t="0" r="r" b="b"/>
            <a:pathLst>
              <a:path w="89" h="136">
                <a:moveTo>
                  <a:pt x="75" y="65"/>
                </a:moveTo>
                <a:cubicBezTo>
                  <a:pt x="61" y="0"/>
                  <a:pt x="45" y="4"/>
                  <a:pt x="45" y="2"/>
                </a:cubicBezTo>
                <a:cubicBezTo>
                  <a:pt x="44" y="4"/>
                  <a:pt x="29" y="0"/>
                  <a:pt x="15" y="65"/>
                </a:cubicBezTo>
                <a:cubicBezTo>
                  <a:pt x="0" y="130"/>
                  <a:pt x="45" y="136"/>
                  <a:pt x="45" y="136"/>
                </a:cubicBezTo>
                <a:cubicBezTo>
                  <a:pt x="45" y="136"/>
                  <a:pt x="89" y="130"/>
                  <a:pt x="75" y="65"/>
                </a:cubicBezTo>
                <a:close/>
              </a:path>
            </a:pathLst>
          </a:custGeom>
          <a:solidFill>
            <a:schemeClr val="bg1"/>
          </a:solidFill>
          <a:ln>
            <a:noFill/>
          </a:ln>
        </p:spPr>
        <p:txBody>
          <a:bodyPr/>
          <a:lstStyle/>
          <a:p>
            <a:pPr defTabSz="914400">
              <a:defRPr/>
            </a:pPr>
            <a:endParaRPr lang="en-US">
              <a:solidFill>
                <a:srgbClr val="000000"/>
              </a:solidFill>
            </a:endParaRPr>
          </a:p>
        </p:txBody>
      </p:sp>
      <p:sp>
        <p:nvSpPr>
          <p:cNvPr id="108" name="Freeform 6">
            <a:extLst>
              <a:ext uri="{FF2B5EF4-FFF2-40B4-BE49-F238E27FC236}">
                <a16:creationId xmlns:a16="http://schemas.microsoft.com/office/drawing/2014/main" xmlns="" id="{09105F56-3581-49AB-A334-365FE2DAD27A}"/>
              </a:ext>
            </a:extLst>
          </p:cNvPr>
          <p:cNvSpPr>
            <a:spLocks/>
          </p:cNvSpPr>
          <p:nvPr/>
        </p:nvSpPr>
        <p:spPr bwMode="auto">
          <a:xfrm>
            <a:off x="0" y="5733864"/>
            <a:ext cx="12192000" cy="1124136"/>
          </a:xfrm>
          <a:custGeom>
            <a:avLst/>
            <a:gdLst>
              <a:gd name="T0" fmla="*/ 0 w 9989"/>
              <a:gd name="T1" fmla="*/ 77568 h 10017"/>
              <a:gd name="T2" fmla="*/ 2495962 w 9989"/>
              <a:gd name="T3" fmla="*/ 508544 h 10017"/>
              <a:gd name="T4" fmla="*/ 5477322 w 9989"/>
              <a:gd name="T5" fmla="*/ 1524472 h 10017"/>
              <a:gd name="T6" fmla="*/ 6838359 w 9989"/>
              <a:gd name="T7" fmla="*/ 1482109 h 10017"/>
              <a:gd name="T8" fmla="*/ 8720588 w 9989"/>
              <a:gd name="T9" fmla="*/ 1928947 h 10017"/>
              <a:gd name="T10" fmla="*/ 8715350 w 9989"/>
              <a:gd name="T11" fmla="*/ 1934364 h 10017"/>
              <a:gd name="T12" fmla="*/ 0 w 9989"/>
              <a:gd name="T13" fmla="*/ 1934364 h 10017"/>
              <a:gd name="T14" fmla="*/ 0 w 9989"/>
              <a:gd name="T15" fmla="*/ 77568 h 100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989" h="10017">
                <a:moveTo>
                  <a:pt x="0" y="401"/>
                </a:moveTo>
                <a:cubicBezTo>
                  <a:pt x="7" y="276"/>
                  <a:pt x="1551" y="-1251"/>
                  <a:pt x="2859" y="2629"/>
                </a:cubicBezTo>
                <a:cubicBezTo>
                  <a:pt x="4166" y="6524"/>
                  <a:pt x="5556" y="8410"/>
                  <a:pt x="6274" y="7881"/>
                </a:cubicBezTo>
                <a:cubicBezTo>
                  <a:pt x="6990" y="7350"/>
                  <a:pt x="7214" y="7314"/>
                  <a:pt x="7833" y="7662"/>
                </a:cubicBezTo>
                <a:cubicBezTo>
                  <a:pt x="8452" y="8011"/>
                  <a:pt x="9989" y="9972"/>
                  <a:pt x="9989" y="9972"/>
                </a:cubicBezTo>
                <a:cubicBezTo>
                  <a:pt x="9989" y="10055"/>
                  <a:pt x="9983" y="10000"/>
                  <a:pt x="9983" y="10000"/>
                </a:cubicBezTo>
                <a:lnTo>
                  <a:pt x="0" y="10000"/>
                </a:lnTo>
                <a:lnTo>
                  <a:pt x="0" y="401"/>
                </a:lnTo>
                <a:close/>
              </a:path>
            </a:pathLst>
          </a:custGeom>
          <a:solidFill>
            <a:srgbClr val="660066"/>
          </a:solidFill>
          <a:ln>
            <a:noFill/>
          </a:ln>
        </p:spPr>
        <p:txBody>
          <a:bodyPr/>
          <a:lstStyle/>
          <a:p>
            <a:pPr defTabSz="914400" eaLnBrk="0" fontAlgn="base" hangingPunct="0">
              <a:spcBef>
                <a:spcPct val="0"/>
              </a:spcBef>
              <a:spcAft>
                <a:spcPct val="0"/>
              </a:spcAft>
            </a:pPr>
            <a:endParaRPr lang="en-US">
              <a:solidFill>
                <a:srgbClr val="000000"/>
              </a:solidFill>
            </a:endParaRPr>
          </a:p>
        </p:txBody>
      </p:sp>
      <p:pic>
        <p:nvPicPr>
          <p:cNvPr id="61443" name="Picture 3" descr="Ảnh động đẹp (18)">
            <a:extLst>
              <a:ext uri="{FF2B5EF4-FFF2-40B4-BE49-F238E27FC236}">
                <a16:creationId xmlns:a16="http://schemas.microsoft.com/office/drawing/2014/main" xmlns="" id="{68F7D85B-40CB-422C-BB23-F8588B018D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11257228" y="0"/>
            <a:ext cx="76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502344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circle(in)">
                                      <p:cBhvr>
                                        <p:cTn id="7" dur="2000"/>
                                        <p:tgtEl>
                                          <p:spTgt spid="5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circle(in)">
                                      <p:cBhvr>
                                        <p:cTn id="12" dur="2000"/>
                                        <p:tgtEl>
                                          <p:spTgt spid="57"/>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58"/>
                                        </p:tgtEl>
                                        <p:attrNameLst>
                                          <p:attrName>style.visibility</p:attrName>
                                        </p:attrNameLst>
                                      </p:cBhvr>
                                      <p:to>
                                        <p:strVal val="visible"/>
                                      </p:to>
                                    </p:set>
                                    <p:animEffect transition="in" filter="circle(in)">
                                      <p:cBhvr>
                                        <p:cTn id="15" dur="2000"/>
                                        <p:tgtEl>
                                          <p:spTgt spid="58"/>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circle(in)">
                                      <p:cBhvr>
                                        <p:cTn id="18" dur="2000"/>
                                        <p:tgtEl>
                                          <p:spTgt spid="60"/>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64"/>
                                        </p:tgtEl>
                                        <p:attrNameLst>
                                          <p:attrName>style.visibility</p:attrName>
                                        </p:attrNameLst>
                                      </p:cBhvr>
                                      <p:to>
                                        <p:strVal val="visible"/>
                                      </p:to>
                                    </p:set>
                                    <p:animEffect transition="in" filter="circle(in)">
                                      <p:cBhvr>
                                        <p:cTn id="21" dur="2000"/>
                                        <p:tgtEl>
                                          <p:spTgt spid="64"/>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65"/>
                                        </p:tgtEl>
                                        <p:attrNameLst>
                                          <p:attrName>style.visibility</p:attrName>
                                        </p:attrNameLst>
                                      </p:cBhvr>
                                      <p:to>
                                        <p:strVal val="visible"/>
                                      </p:to>
                                    </p:set>
                                    <p:animEffect transition="in" filter="circle(in)">
                                      <p:cBhvr>
                                        <p:cTn id="24" dur="2000"/>
                                        <p:tgtEl>
                                          <p:spTgt spid="65"/>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88"/>
                                        </p:tgtEl>
                                        <p:attrNameLst>
                                          <p:attrName>style.visibility</p:attrName>
                                        </p:attrNameLst>
                                      </p:cBhvr>
                                      <p:to>
                                        <p:strVal val="visible"/>
                                      </p:to>
                                    </p:set>
                                    <p:animEffect transition="in" filter="circle(in)">
                                      <p:cBhvr>
                                        <p:cTn id="27" dur="2000"/>
                                        <p:tgtEl>
                                          <p:spTgt spid="88"/>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circle(in)">
                                      <p:cBhvr>
                                        <p:cTn id="30" dur="2000"/>
                                        <p:tgtEl>
                                          <p:spTgt spid="90"/>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94"/>
                                        </p:tgtEl>
                                        <p:attrNameLst>
                                          <p:attrName>style.visibility</p:attrName>
                                        </p:attrNameLst>
                                      </p:cBhvr>
                                      <p:to>
                                        <p:strVal val="visible"/>
                                      </p:to>
                                    </p:set>
                                    <p:animEffect transition="in" filter="circle(in)">
                                      <p:cBhvr>
                                        <p:cTn id="33" dur="2000"/>
                                        <p:tgtEl>
                                          <p:spTgt spid="94"/>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96"/>
                                        </p:tgtEl>
                                        <p:attrNameLst>
                                          <p:attrName>style.visibility</p:attrName>
                                        </p:attrNameLst>
                                      </p:cBhvr>
                                      <p:to>
                                        <p:strVal val="visible"/>
                                      </p:to>
                                    </p:set>
                                    <p:animEffect transition="in" filter="circle(in)">
                                      <p:cBhvr>
                                        <p:cTn id="36" dur="2000"/>
                                        <p:tgtEl>
                                          <p:spTgt spid="96"/>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100"/>
                                        </p:tgtEl>
                                        <p:attrNameLst>
                                          <p:attrName>style.visibility</p:attrName>
                                        </p:attrNameLst>
                                      </p:cBhvr>
                                      <p:to>
                                        <p:strVal val="visible"/>
                                      </p:to>
                                    </p:set>
                                    <p:animEffect transition="in" filter="circle(in)">
                                      <p:cBhvr>
                                        <p:cTn id="39" dur="2000"/>
                                        <p:tgtEl>
                                          <p:spTgt spid="100"/>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101"/>
                                        </p:tgtEl>
                                        <p:attrNameLst>
                                          <p:attrName>style.visibility</p:attrName>
                                        </p:attrNameLst>
                                      </p:cBhvr>
                                      <p:to>
                                        <p:strVal val="visible"/>
                                      </p:to>
                                    </p:set>
                                    <p:animEffect transition="in" filter="circle(in)">
                                      <p:cBhvr>
                                        <p:cTn id="42" dur="2000"/>
                                        <p:tgtEl>
                                          <p:spTgt spid="101"/>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102"/>
                                        </p:tgtEl>
                                        <p:attrNameLst>
                                          <p:attrName>style.visibility</p:attrName>
                                        </p:attrNameLst>
                                      </p:cBhvr>
                                      <p:to>
                                        <p:strVal val="visible"/>
                                      </p:to>
                                    </p:set>
                                    <p:animEffect transition="in" filter="circle(in)">
                                      <p:cBhvr>
                                        <p:cTn id="45" dur="2000"/>
                                        <p:tgtEl>
                                          <p:spTgt spid="102"/>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103"/>
                                        </p:tgtEl>
                                        <p:attrNameLst>
                                          <p:attrName>style.visibility</p:attrName>
                                        </p:attrNameLst>
                                      </p:cBhvr>
                                      <p:to>
                                        <p:strVal val="visible"/>
                                      </p:to>
                                    </p:set>
                                    <p:animEffect transition="in" filter="circle(in)">
                                      <p:cBhvr>
                                        <p:cTn id="48" dur="2000"/>
                                        <p:tgtEl>
                                          <p:spTgt spid="103"/>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104"/>
                                        </p:tgtEl>
                                        <p:attrNameLst>
                                          <p:attrName>style.visibility</p:attrName>
                                        </p:attrNameLst>
                                      </p:cBhvr>
                                      <p:to>
                                        <p:strVal val="visible"/>
                                      </p:to>
                                    </p:set>
                                    <p:animEffect transition="in" filter="circle(in)">
                                      <p:cBhvr>
                                        <p:cTn id="51" dur="20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7" grpId="0" animBg="1"/>
      <p:bldP spid="58" grpId="0" animBg="1"/>
      <p:bldP spid="60" grpId="0" animBg="1"/>
      <p:bldP spid="64" grpId="0" animBg="1"/>
      <p:bldP spid="65" grpId="0" animBg="1"/>
      <p:bldP spid="88" grpId="0" animBg="1"/>
      <p:bldP spid="90" grpId="0" animBg="1"/>
      <p:bldP spid="94" grpId="0" animBg="1"/>
      <p:bldP spid="96" grpId="0" animBg="1"/>
      <p:bldP spid="100" grpId="0" animBg="1"/>
      <p:bldP spid="101" grpId="0" animBg="1"/>
      <p:bldP spid="102" grpId="0" animBg="1"/>
      <p:bldP spid="103" grpId="0" animBg="1"/>
      <p:bldP spid="10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4">
            <a:extLst>
              <a:ext uri="{FF2B5EF4-FFF2-40B4-BE49-F238E27FC236}">
                <a16:creationId xmlns:a16="http://schemas.microsoft.com/office/drawing/2014/main" xmlns="" id="{29D59C22-9B3F-4B71-B4FB-0CAA9AEED243}"/>
              </a:ext>
            </a:extLst>
          </p:cNvPr>
          <p:cNvSpPr>
            <a:spLocks/>
          </p:cNvSpPr>
          <p:nvPr/>
        </p:nvSpPr>
        <p:spPr bwMode="gray">
          <a:xfrm>
            <a:off x="1555297" y="2472754"/>
            <a:ext cx="1609725" cy="1470025"/>
          </a:xfrm>
          <a:custGeom>
            <a:avLst/>
            <a:gdLst/>
            <a:ahLst/>
            <a:cxnLst>
              <a:cxn ang="0">
                <a:pos x="0" y="0"/>
              </a:cxn>
              <a:cxn ang="0">
                <a:pos x="6" y="793"/>
              </a:cxn>
              <a:cxn ang="0">
                <a:pos x="551" y="1020"/>
              </a:cxn>
              <a:cxn ang="0">
                <a:pos x="1118" y="470"/>
              </a:cxn>
              <a:cxn ang="0">
                <a:pos x="0" y="0"/>
              </a:cxn>
            </a:cxnLst>
            <a:rect l="0" t="0" r="r" b="b"/>
            <a:pathLst>
              <a:path w="1118" h="1020">
                <a:moveTo>
                  <a:pt x="0" y="0"/>
                </a:moveTo>
                <a:cubicBezTo>
                  <a:pt x="2" y="393"/>
                  <a:pt x="6" y="793"/>
                  <a:pt x="6" y="793"/>
                </a:cubicBezTo>
                <a:cubicBezTo>
                  <a:pt x="117" y="797"/>
                  <a:pt x="326" y="808"/>
                  <a:pt x="551" y="1020"/>
                </a:cubicBezTo>
                <a:lnTo>
                  <a:pt x="1118" y="470"/>
                </a:lnTo>
                <a:cubicBezTo>
                  <a:pt x="1002" y="359"/>
                  <a:pt x="669" y="3"/>
                  <a:pt x="0" y="0"/>
                </a:cubicBezTo>
                <a:close/>
              </a:path>
            </a:pathLst>
          </a:custGeom>
          <a:gradFill rotWithShape="1">
            <a:gsLst>
              <a:gs pos="0">
                <a:schemeClr val="accent1">
                  <a:gamma/>
                  <a:shade val="57255"/>
                  <a:invGamma/>
                </a:schemeClr>
              </a:gs>
              <a:gs pos="100000">
                <a:schemeClr val="accent1">
                  <a:alpha val="30000"/>
                </a:schemeClr>
              </a:gs>
            </a:gsLst>
            <a:lin ang="18900000" scaled="1"/>
          </a:gradFill>
          <a:ln w="9525" cap="flat" cmpd="sng">
            <a:noFill/>
            <a:prstDash val="solid"/>
            <a:round/>
            <a:headEnd type="none" w="med" len="med"/>
            <a:tailEnd type="non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Arial" panose="020B0604020202020204" pitchFamily="34" charset="0"/>
            </a:endParaRPr>
          </a:p>
        </p:txBody>
      </p:sp>
      <p:sp>
        <p:nvSpPr>
          <p:cNvPr id="19" name="Freeform 6">
            <a:extLst>
              <a:ext uri="{FF2B5EF4-FFF2-40B4-BE49-F238E27FC236}">
                <a16:creationId xmlns:a16="http://schemas.microsoft.com/office/drawing/2014/main" xmlns="" id="{EB49D6BC-628C-4EA7-ABF5-CB7D988034CE}"/>
              </a:ext>
            </a:extLst>
          </p:cNvPr>
          <p:cNvSpPr>
            <a:spLocks/>
          </p:cNvSpPr>
          <p:nvPr/>
        </p:nvSpPr>
        <p:spPr bwMode="gray">
          <a:xfrm>
            <a:off x="2350634" y="3147442"/>
            <a:ext cx="1465262" cy="1571625"/>
          </a:xfrm>
          <a:custGeom>
            <a:avLst/>
            <a:gdLst/>
            <a:ahLst/>
            <a:cxnLst>
              <a:cxn ang="0">
                <a:pos x="0" y="554"/>
              </a:cxn>
              <a:cxn ang="0">
                <a:pos x="225" y="1091"/>
              </a:cxn>
              <a:cxn ang="0">
                <a:pos x="1017" y="1091"/>
              </a:cxn>
              <a:cxn ang="0">
                <a:pos x="566" y="0"/>
              </a:cxn>
              <a:cxn ang="0">
                <a:pos x="0" y="554"/>
              </a:cxn>
            </a:cxnLst>
            <a:rect l="0" t="0" r="r" b="b"/>
            <a:pathLst>
              <a:path w="1017" h="1091">
                <a:moveTo>
                  <a:pt x="0" y="554"/>
                </a:moveTo>
                <a:cubicBezTo>
                  <a:pt x="194" y="770"/>
                  <a:pt x="216" y="957"/>
                  <a:pt x="225" y="1091"/>
                </a:cubicBezTo>
                <a:lnTo>
                  <a:pt x="1017" y="1091"/>
                </a:lnTo>
                <a:cubicBezTo>
                  <a:pt x="1001" y="626"/>
                  <a:pt x="833" y="260"/>
                  <a:pt x="566" y="0"/>
                </a:cubicBezTo>
                <a:lnTo>
                  <a:pt x="0" y="554"/>
                </a:lnTo>
                <a:close/>
              </a:path>
            </a:pathLst>
          </a:custGeom>
          <a:gradFill rotWithShape="1">
            <a:gsLst>
              <a:gs pos="0">
                <a:schemeClr val="folHlink">
                  <a:gamma/>
                  <a:shade val="69804"/>
                  <a:invGamma/>
                </a:schemeClr>
              </a:gs>
              <a:gs pos="100000">
                <a:schemeClr val="folHlink">
                  <a:alpha val="30000"/>
                </a:schemeClr>
              </a:gs>
            </a:gsLst>
            <a:lin ang="0" scaled="1"/>
          </a:gradFill>
          <a:ln w="9525" cap="flat" cmpd="sng">
            <a:noFill/>
            <a:prstDash val="solid"/>
            <a:round/>
            <a:headEnd type="none" w="med" len="med"/>
            <a:tailEnd type="non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Arial" panose="020B0604020202020204" pitchFamily="34" charset="0"/>
            </a:endParaRPr>
          </a:p>
        </p:txBody>
      </p:sp>
      <p:sp>
        <p:nvSpPr>
          <p:cNvPr id="20" name="Text Box 7">
            <a:extLst>
              <a:ext uri="{FF2B5EF4-FFF2-40B4-BE49-F238E27FC236}">
                <a16:creationId xmlns:a16="http://schemas.microsoft.com/office/drawing/2014/main" xmlns="" id="{DE1AA3D4-7B48-4E8B-A7E5-313346E8CA34}"/>
              </a:ext>
            </a:extLst>
          </p:cNvPr>
          <p:cNvSpPr txBox="1">
            <a:spLocks noChangeArrowheads="1"/>
          </p:cNvSpPr>
          <p:nvPr/>
        </p:nvSpPr>
        <p:spPr bwMode="gray">
          <a:xfrm>
            <a:off x="2020434" y="2883917"/>
            <a:ext cx="608012" cy="854075"/>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5000" b="0" i="0" u="none" strike="noStrike" kern="1200" cap="none" spc="0" normalizeH="0" baseline="0" noProof="0" dirty="0">
                <a:ln>
                  <a:noFill/>
                </a:ln>
                <a:solidFill>
                  <a:srgbClr val="FEFEFE"/>
                </a:solidFill>
                <a:effectLst/>
                <a:uLnTx/>
                <a:uFillTx/>
                <a:latin typeface="Arial Black" panose="020B0A04020102020204" pitchFamily="34" charset="0"/>
                <a:ea typeface="Arial Unicode MS"/>
                <a:cs typeface="Arial" panose="020B0604020202020204" pitchFamily="34" charset="0"/>
              </a:rPr>
              <a:t>1</a:t>
            </a:r>
          </a:p>
        </p:txBody>
      </p:sp>
      <p:sp>
        <p:nvSpPr>
          <p:cNvPr id="22" name="Line 27">
            <a:extLst>
              <a:ext uri="{FF2B5EF4-FFF2-40B4-BE49-F238E27FC236}">
                <a16:creationId xmlns:a16="http://schemas.microsoft.com/office/drawing/2014/main" xmlns="" id="{31AB7E0D-1584-4663-8BD9-F0DF8EF88D70}"/>
              </a:ext>
            </a:extLst>
          </p:cNvPr>
          <p:cNvSpPr>
            <a:spLocks noChangeShapeType="1"/>
          </p:cNvSpPr>
          <p:nvPr/>
        </p:nvSpPr>
        <p:spPr bwMode="black">
          <a:xfrm flipV="1">
            <a:off x="3161188" y="3077274"/>
            <a:ext cx="7853698" cy="41734"/>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VnTime" panose="020B7200000000000000" pitchFamily="34" charset="0"/>
              <a:ea typeface="Arial Unicode MS"/>
              <a:cs typeface="Arial" panose="020B0604020202020204" pitchFamily="34" charset="0"/>
            </a:endParaRPr>
          </a:p>
        </p:txBody>
      </p:sp>
      <p:sp>
        <p:nvSpPr>
          <p:cNvPr id="23" name="Line 28">
            <a:extLst>
              <a:ext uri="{FF2B5EF4-FFF2-40B4-BE49-F238E27FC236}">
                <a16:creationId xmlns:a16="http://schemas.microsoft.com/office/drawing/2014/main" xmlns="" id="{0445263B-A440-497F-A0BA-D852218D87CE}"/>
              </a:ext>
            </a:extLst>
          </p:cNvPr>
          <p:cNvSpPr>
            <a:spLocks noChangeShapeType="1"/>
          </p:cNvSpPr>
          <p:nvPr/>
        </p:nvSpPr>
        <p:spPr bwMode="black">
          <a:xfrm>
            <a:off x="3849484" y="4553967"/>
            <a:ext cx="7165402" cy="0"/>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VnTime" panose="020B7200000000000000" pitchFamily="34" charset="0"/>
              <a:ea typeface="Arial Unicode MS"/>
              <a:cs typeface="Arial" panose="020B0604020202020204" pitchFamily="34" charset="0"/>
            </a:endParaRPr>
          </a:p>
        </p:txBody>
      </p:sp>
      <p:sp>
        <p:nvSpPr>
          <p:cNvPr id="24" name="Freeform 29">
            <a:extLst>
              <a:ext uri="{FF2B5EF4-FFF2-40B4-BE49-F238E27FC236}">
                <a16:creationId xmlns:a16="http://schemas.microsoft.com/office/drawing/2014/main" xmlns="" id="{94F8D9AB-D697-4DEB-9F00-20F001D8C1B5}"/>
              </a:ext>
            </a:extLst>
          </p:cNvPr>
          <p:cNvSpPr>
            <a:spLocks/>
          </p:cNvSpPr>
          <p:nvPr/>
        </p:nvSpPr>
        <p:spPr bwMode="gray">
          <a:xfrm>
            <a:off x="2353810" y="4714304"/>
            <a:ext cx="1462087" cy="1604963"/>
          </a:xfrm>
          <a:custGeom>
            <a:avLst/>
            <a:gdLst/>
            <a:ahLst/>
            <a:cxnLst>
              <a:cxn ang="0">
                <a:pos x="223" y="0"/>
              </a:cxn>
              <a:cxn ang="0">
                <a:pos x="0" y="550"/>
              </a:cxn>
              <a:cxn ang="0">
                <a:pos x="559" y="1114"/>
              </a:cxn>
              <a:cxn ang="0">
                <a:pos x="1016" y="4"/>
              </a:cxn>
              <a:cxn ang="0">
                <a:pos x="223" y="0"/>
              </a:cxn>
            </a:cxnLst>
            <a:rect l="0" t="0" r="r" b="b"/>
            <a:pathLst>
              <a:path w="1016" h="1114">
                <a:moveTo>
                  <a:pt x="223" y="0"/>
                </a:moveTo>
                <a:cubicBezTo>
                  <a:pt x="229" y="193"/>
                  <a:pt x="163" y="384"/>
                  <a:pt x="0" y="550"/>
                </a:cubicBezTo>
                <a:lnTo>
                  <a:pt x="559" y="1114"/>
                </a:lnTo>
                <a:cubicBezTo>
                  <a:pt x="763" y="892"/>
                  <a:pt x="1012" y="541"/>
                  <a:pt x="1016" y="4"/>
                </a:cubicBezTo>
                <a:lnTo>
                  <a:pt x="223" y="0"/>
                </a:lnTo>
                <a:close/>
              </a:path>
            </a:pathLst>
          </a:custGeom>
          <a:gradFill rotWithShape="1">
            <a:gsLst>
              <a:gs pos="0">
                <a:schemeClr val="hlink">
                  <a:gamma/>
                  <a:shade val="69804"/>
                  <a:invGamma/>
                </a:schemeClr>
              </a:gs>
              <a:gs pos="100000">
                <a:schemeClr val="hlink">
                  <a:alpha val="30000"/>
                </a:schemeClr>
              </a:gs>
            </a:gsLst>
            <a:lin ang="0" scaled="1"/>
          </a:gradFill>
          <a:ln w="9525" cap="flat" cmpd="sng">
            <a:noFill/>
            <a:prstDash val="solid"/>
            <a:round/>
            <a:headEnd type="none" w="med" len="med"/>
            <a:tailEnd type="non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Arial" panose="020B0604020202020204" pitchFamily="34" charset="0"/>
            </a:endParaRPr>
          </a:p>
        </p:txBody>
      </p:sp>
      <p:sp>
        <p:nvSpPr>
          <p:cNvPr id="25" name="Text Box 30">
            <a:extLst>
              <a:ext uri="{FF2B5EF4-FFF2-40B4-BE49-F238E27FC236}">
                <a16:creationId xmlns:a16="http://schemas.microsoft.com/office/drawing/2014/main" xmlns="" id="{D37DDB8E-D6E5-42EA-8DA1-2DCB016BC37B}"/>
              </a:ext>
            </a:extLst>
          </p:cNvPr>
          <p:cNvSpPr txBox="1">
            <a:spLocks noChangeArrowheads="1"/>
          </p:cNvSpPr>
          <p:nvPr/>
        </p:nvSpPr>
        <p:spPr bwMode="gray">
          <a:xfrm>
            <a:off x="2842759" y="3699892"/>
            <a:ext cx="608012" cy="854075"/>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5000" b="0" i="0" u="none" strike="noStrike" kern="1200" cap="none" spc="0" normalizeH="0" baseline="0" noProof="0">
                <a:ln>
                  <a:noFill/>
                </a:ln>
                <a:solidFill>
                  <a:srgbClr val="FEFEFE"/>
                </a:solidFill>
                <a:effectLst/>
                <a:uLnTx/>
                <a:uFillTx/>
                <a:latin typeface="Arial Black" panose="020B0A04020102020204" pitchFamily="34" charset="0"/>
                <a:ea typeface="Arial Unicode MS"/>
                <a:cs typeface="Arial" panose="020B0604020202020204" pitchFamily="34" charset="0"/>
              </a:rPr>
              <a:t>2</a:t>
            </a:r>
          </a:p>
        </p:txBody>
      </p:sp>
      <p:sp>
        <p:nvSpPr>
          <p:cNvPr id="26" name="Text Box 31">
            <a:extLst>
              <a:ext uri="{FF2B5EF4-FFF2-40B4-BE49-F238E27FC236}">
                <a16:creationId xmlns:a16="http://schemas.microsoft.com/office/drawing/2014/main" xmlns="" id="{50E7D47E-80AB-4590-95CA-3A8757078AD4}"/>
              </a:ext>
            </a:extLst>
          </p:cNvPr>
          <p:cNvSpPr txBox="1">
            <a:spLocks noChangeArrowheads="1"/>
          </p:cNvSpPr>
          <p:nvPr/>
        </p:nvSpPr>
        <p:spPr bwMode="gray">
          <a:xfrm>
            <a:off x="2779259" y="4977829"/>
            <a:ext cx="608012" cy="854075"/>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5000" b="0" i="0" u="none" strike="noStrike" kern="1200" cap="none" spc="0" normalizeH="0" baseline="0" noProof="0" dirty="0">
                <a:ln>
                  <a:noFill/>
                </a:ln>
                <a:solidFill>
                  <a:srgbClr val="FEFEFE"/>
                </a:solidFill>
                <a:effectLst/>
                <a:uLnTx/>
                <a:uFillTx/>
                <a:latin typeface="Arial Black" panose="020B0A04020102020204" pitchFamily="34" charset="0"/>
                <a:ea typeface="Arial Unicode MS"/>
                <a:cs typeface="Arial" panose="020B0604020202020204" pitchFamily="34" charset="0"/>
              </a:rPr>
              <a:t>3</a:t>
            </a:r>
          </a:p>
        </p:txBody>
      </p:sp>
      <p:sp>
        <p:nvSpPr>
          <p:cNvPr id="27" name="Line 32">
            <a:extLst>
              <a:ext uri="{FF2B5EF4-FFF2-40B4-BE49-F238E27FC236}">
                <a16:creationId xmlns:a16="http://schemas.microsoft.com/office/drawing/2014/main" xmlns="" id="{F67CAE4F-F7B5-44A1-BFE3-845EAD760B34}"/>
              </a:ext>
            </a:extLst>
          </p:cNvPr>
          <p:cNvSpPr>
            <a:spLocks noChangeShapeType="1"/>
          </p:cNvSpPr>
          <p:nvPr/>
        </p:nvSpPr>
        <p:spPr bwMode="black">
          <a:xfrm flipV="1">
            <a:off x="3592395" y="5740795"/>
            <a:ext cx="6090715" cy="35120"/>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VnTime" panose="020B7200000000000000" pitchFamily="34" charset="0"/>
              <a:ea typeface="Arial Unicode MS"/>
              <a:cs typeface="Arial" panose="020B0604020202020204" pitchFamily="34" charset="0"/>
            </a:endParaRPr>
          </a:p>
        </p:txBody>
      </p:sp>
      <p:grpSp>
        <p:nvGrpSpPr>
          <p:cNvPr id="28" name="Group 34">
            <a:extLst>
              <a:ext uri="{FF2B5EF4-FFF2-40B4-BE49-F238E27FC236}">
                <a16:creationId xmlns:a16="http://schemas.microsoft.com/office/drawing/2014/main" xmlns="" id="{BD2D66AB-4B91-4FA6-8768-16574CBA353A}"/>
              </a:ext>
            </a:extLst>
          </p:cNvPr>
          <p:cNvGrpSpPr>
            <a:grpSpLocks/>
          </p:cNvGrpSpPr>
          <p:nvPr/>
        </p:nvGrpSpPr>
        <p:grpSpPr bwMode="auto">
          <a:xfrm rot="19378231" flipV="1">
            <a:off x="2010910" y="5768403"/>
            <a:ext cx="2066925" cy="412750"/>
            <a:chOff x="1565" y="2568"/>
            <a:chExt cx="1118" cy="279"/>
          </a:xfrm>
        </p:grpSpPr>
        <p:sp>
          <p:nvSpPr>
            <p:cNvPr id="29" name="AutoShape 35">
              <a:extLst>
                <a:ext uri="{FF2B5EF4-FFF2-40B4-BE49-F238E27FC236}">
                  <a16:creationId xmlns:a16="http://schemas.microsoft.com/office/drawing/2014/main" xmlns="" id="{B28D040C-A887-4637-8787-6618F394DE2A}"/>
                </a:ext>
              </a:extLst>
            </p:cNvPr>
            <p:cNvSpPr>
              <a:spLocks noChangeArrowheads="1"/>
            </p:cNvSpPr>
            <p:nvPr/>
          </p:nvSpPr>
          <p:spPr bwMode="white">
            <a:xfrm rot="5263130">
              <a:off x="1859" y="2274"/>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Arial Unicode MS"/>
                <a:cs typeface="Arial" panose="020B0604020202020204" pitchFamily="34" charset="0"/>
              </a:endParaRPr>
            </a:p>
          </p:txBody>
        </p:sp>
        <p:sp>
          <p:nvSpPr>
            <p:cNvPr id="30" name="AutoShape 36">
              <a:extLst>
                <a:ext uri="{FF2B5EF4-FFF2-40B4-BE49-F238E27FC236}">
                  <a16:creationId xmlns:a16="http://schemas.microsoft.com/office/drawing/2014/main" xmlns="" id="{4D54A44A-5DA6-4CFB-B0C6-C6C85F524946}"/>
                </a:ext>
              </a:extLst>
            </p:cNvPr>
            <p:cNvSpPr>
              <a:spLocks noChangeArrowheads="1"/>
            </p:cNvSpPr>
            <p:nvPr/>
          </p:nvSpPr>
          <p:spPr bwMode="white">
            <a:xfrm rot="6078281">
              <a:off x="1995" y="2274"/>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Arial Unicode MS"/>
                <a:cs typeface="Arial" panose="020B0604020202020204" pitchFamily="34" charset="0"/>
              </a:endParaRPr>
            </a:p>
          </p:txBody>
        </p:sp>
        <p:sp>
          <p:nvSpPr>
            <p:cNvPr id="31" name="AutoShape 37">
              <a:extLst>
                <a:ext uri="{FF2B5EF4-FFF2-40B4-BE49-F238E27FC236}">
                  <a16:creationId xmlns:a16="http://schemas.microsoft.com/office/drawing/2014/main" xmlns="" id="{91DD7652-A82A-4547-8B30-26E35B5ED0B0}"/>
                </a:ext>
              </a:extLst>
            </p:cNvPr>
            <p:cNvSpPr>
              <a:spLocks noChangeArrowheads="1"/>
            </p:cNvSpPr>
            <p:nvPr/>
          </p:nvSpPr>
          <p:spPr bwMode="white">
            <a:xfrm rot="6373927">
              <a:off x="2071" y="2296"/>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Arial Unicode MS"/>
                <a:cs typeface="Arial" panose="020B0604020202020204" pitchFamily="34" charset="0"/>
              </a:endParaRPr>
            </a:p>
          </p:txBody>
        </p:sp>
        <p:sp>
          <p:nvSpPr>
            <p:cNvPr id="32" name="AutoShape 38">
              <a:extLst>
                <a:ext uri="{FF2B5EF4-FFF2-40B4-BE49-F238E27FC236}">
                  <a16:creationId xmlns:a16="http://schemas.microsoft.com/office/drawing/2014/main" xmlns="" id="{211049C1-C110-48AA-89A7-9B287487CBB4}"/>
                </a:ext>
              </a:extLst>
            </p:cNvPr>
            <p:cNvSpPr>
              <a:spLocks noChangeArrowheads="1"/>
            </p:cNvSpPr>
            <p:nvPr/>
          </p:nvSpPr>
          <p:spPr bwMode="white">
            <a:xfrm rot="6906312">
              <a:off x="2161" y="2326"/>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Arial Unicode MS"/>
                <a:cs typeface="Arial" panose="020B0604020202020204" pitchFamily="34" charset="0"/>
              </a:endParaRPr>
            </a:p>
          </p:txBody>
        </p:sp>
      </p:grpSp>
      <p:pic>
        <p:nvPicPr>
          <p:cNvPr id="33" name="Picture 41">
            <a:extLst>
              <a:ext uri="{FF2B5EF4-FFF2-40B4-BE49-F238E27FC236}">
                <a16:creationId xmlns:a16="http://schemas.microsoft.com/office/drawing/2014/main" xmlns="" id="{9E84B40A-7AFD-46D8-84FB-2B3B8FAB15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847" y="3766426"/>
            <a:ext cx="1743075" cy="170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extBox 37">
            <a:extLst>
              <a:ext uri="{FF2B5EF4-FFF2-40B4-BE49-F238E27FC236}">
                <a16:creationId xmlns:a16="http://schemas.microsoft.com/office/drawing/2014/main" xmlns="" id="{295E7BB5-0B15-4F0B-92FF-538601F6341A}"/>
              </a:ext>
            </a:extLst>
          </p:cNvPr>
          <p:cNvSpPr txBox="1"/>
          <p:nvPr/>
        </p:nvSpPr>
        <p:spPr>
          <a:xfrm>
            <a:off x="2741893" y="1481978"/>
            <a:ext cx="6941218" cy="461665"/>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660066"/>
                </a:solidFill>
                <a:effectLst/>
                <a:uLnTx/>
                <a:uFillTx/>
                <a:latin typeface="Arial" panose="020B0604020202020204" pitchFamily="34" charset="0"/>
                <a:ea typeface="+mn-ea"/>
                <a:cs typeface="Arial" panose="020B0604020202020204" pitchFamily="34" charset="0"/>
              </a:rPr>
              <a:t>4.3.3.2. </a:t>
            </a:r>
            <a:r>
              <a:rPr kumimoji="0" lang="vi-VN" sz="2400" b="1" i="0" u="none" strike="noStrike" kern="1200" cap="none" spc="0" normalizeH="0" baseline="0" noProof="0" dirty="0">
                <a:ln>
                  <a:noFill/>
                </a:ln>
                <a:solidFill>
                  <a:srgbClr val="660066"/>
                </a:solidFill>
                <a:effectLst/>
                <a:uLnTx/>
                <a:uFillTx/>
                <a:latin typeface="Arial" panose="020B0604020202020204" pitchFamily="34" charset="0"/>
                <a:ea typeface="+mn-ea"/>
                <a:cs typeface="Arial" panose="020B0604020202020204" pitchFamily="34" charset="0"/>
              </a:rPr>
              <a:t>Những giới hạn phát triển của CNTB</a:t>
            </a:r>
            <a:endParaRPr kumimoji="0" lang="en-US" sz="2400" b="1" i="0" u="none" strike="noStrike" kern="1200" cap="none" spc="0" normalizeH="0" baseline="0" noProof="0" dirty="0">
              <a:ln>
                <a:noFill/>
              </a:ln>
              <a:solidFill>
                <a:srgbClr val="660066"/>
              </a:solidFill>
              <a:effectLst/>
              <a:uLnTx/>
              <a:uFillTx/>
              <a:latin typeface="Arial" panose="020B0604020202020204" pitchFamily="34" charset="0"/>
              <a:ea typeface="+mn-ea"/>
              <a:cs typeface="Arial" panose="020B0604020202020204" pitchFamily="34" charset="0"/>
            </a:endParaRPr>
          </a:p>
        </p:txBody>
      </p:sp>
      <p:grpSp>
        <p:nvGrpSpPr>
          <p:cNvPr id="39" name="Group 21">
            <a:extLst>
              <a:ext uri="{FF2B5EF4-FFF2-40B4-BE49-F238E27FC236}">
                <a16:creationId xmlns:a16="http://schemas.microsoft.com/office/drawing/2014/main" xmlns="" id="{27F40C05-630A-4D17-9520-B171BBFA3C62}"/>
              </a:ext>
            </a:extLst>
          </p:cNvPr>
          <p:cNvGrpSpPr>
            <a:grpSpLocks/>
          </p:cNvGrpSpPr>
          <p:nvPr/>
        </p:nvGrpSpPr>
        <p:grpSpPr bwMode="auto">
          <a:xfrm>
            <a:off x="366985" y="1036092"/>
            <a:ext cx="10024110" cy="155376"/>
            <a:chOff x="240" y="576"/>
            <a:chExt cx="5298" cy="0"/>
          </a:xfrm>
        </p:grpSpPr>
        <p:sp>
          <p:nvSpPr>
            <p:cNvPr id="40" name="Line 7">
              <a:extLst>
                <a:ext uri="{FF2B5EF4-FFF2-40B4-BE49-F238E27FC236}">
                  <a16:creationId xmlns:a16="http://schemas.microsoft.com/office/drawing/2014/main" xmlns="" id="{E166B8BE-6381-44D8-BFE8-2FB7A8DB4FAA}"/>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cs typeface="Arial"/>
              </a:endParaRPr>
            </a:p>
          </p:txBody>
        </p:sp>
        <p:sp>
          <p:nvSpPr>
            <p:cNvPr id="42" name="Line 8">
              <a:extLst>
                <a:ext uri="{FF2B5EF4-FFF2-40B4-BE49-F238E27FC236}">
                  <a16:creationId xmlns:a16="http://schemas.microsoft.com/office/drawing/2014/main" xmlns="" id="{84062375-CFFE-4F67-822D-4723A2D2E49A}"/>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cs typeface="Arial"/>
              </a:endParaRPr>
            </a:p>
          </p:txBody>
        </p:sp>
      </p:grpSp>
      <p:sp>
        <p:nvSpPr>
          <p:cNvPr id="43" name="TextBox 42">
            <a:extLst>
              <a:ext uri="{FF2B5EF4-FFF2-40B4-BE49-F238E27FC236}">
                <a16:creationId xmlns:a16="http://schemas.microsoft.com/office/drawing/2014/main" xmlns="" id="{43EF1F6E-D475-47F1-8252-B2F36F9D71BF}"/>
              </a:ext>
            </a:extLst>
          </p:cNvPr>
          <p:cNvSpPr txBox="1"/>
          <p:nvPr/>
        </p:nvSpPr>
        <p:spPr>
          <a:xfrm>
            <a:off x="1164617" y="209816"/>
            <a:ext cx="7429499" cy="523220"/>
          </a:xfrm>
          <a:prstGeom prst="rect">
            <a:avLst/>
          </a:prstGeom>
          <a:noFill/>
        </p:spPr>
        <p:txBody>
          <a:bodyPr wrap="square">
            <a:spAutoFit/>
          </a:bodyPr>
          <a:lstStyle/>
          <a:p>
            <a:pPr algn="ctr"/>
            <a:r>
              <a:rPr lang="vi-VN" sz="2800" b="1" i="0" dirty="0">
                <a:solidFill>
                  <a:srgbClr val="0000FF"/>
                </a:solidFill>
                <a:effectLst/>
                <a:latin typeface="Arial" panose="020B0604020202020204" pitchFamily="34" charset="0"/>
                <a:cs typeface="Arial" panose="020B0604020202020204" pitchFamily="34" charset="0"/>
              </a:rPr>
              <a:t>4.3.3. Vai trò lịch sử của chủ nghĩa tư bản</a:t>
            </a:r>
          </a:p>
        </p:txBody>
      </p:sp>
      <p:sp>
        <p:nvSpPr>
          <p:cNvPr id="44" name="TextBox 43">
            <a:extLst>
              <a:ext uri="{FF2B5EF4-FFF2-40B4-BE49-F238E27FC236}">
                <a16:creationId xmlns:a16="http://schemas.microsoft.com/office/drawing/2014/main" xmlns="" id="{669537FB-290D-4D2E-8C28-7393697386F2}"/>
              </a:ext>
            </a:extLst>
          </p:cNvPr>
          <p:cNvSpPr txBox="1"/>
          <p:nvPr/>
        </p:nvSpPr>
        <p:spPr>
          <a:xfrm>
            <a:off x="3244380" y="2311031"/>
            <a:ext cx="7770506" cy="769441"/>
          </a:xfrm>
          <a:prstGeom prst="rect">
            <a:avLst/>
          </a:prstGeom>
          <a:noFill/>
        </p:spPr>
        <p:txBody>
          <a:bodyPr wrap="square">
            <a:spAutoFit/>
          </a:bodyPr>
          <a:lstStyle/>
          <a:p>
            <a:pPr algn="ctr"/>
            <a:r>
              <a:rPr lang="vi-VN" sz="2200" b="0" dirty="0">
                <a:solidFill>
                  <a:srgbClr val="008000"/>
                </a:solidFill>
                <a:effectLst/>
              </a:rPr>
              <a:t>Mục đích của nền sản xuất tư bản chủ nghĩa vẫn tập trung chủ yếu vì </a:t>
            </a:r>
            <a:r>
              <a:rPr lang="vi-VN" sz="2200" b="1" dirty="0">
                <a:solidFill>
                  <a:srgbClr val="0000FF"/>
                </a:solidFill>
                <a:effectLst/>
              </a:rPr>
              <a:t>lợi ích của thiểu số giai cấp tư sản</a:t>
            </a:r>
            <a:endParaRPr lang="en-US" sz="2200" b="1" dirty="0">
              <a:solidFill>
                <a:srgbClr val="0000FF"/>
              </a:solidFill>
            </a:endParaRPr>
          </a:p>
        </p:txBody>
      </p:sp>
      <p:sp>
        <p:nvSpPr>
          <p:cNvPr id="45" name="TextBox 44">
            <a:extLst>
              <a:ext uri="{FF2B5EF4-FFF2-40B4-BE49-F238E27FC236}">
                <a16:creationId xmlns:a16="http://schemas.microsoft.com/office/drawing/2014/main" xmlns="" id="{7C9F1D71-B4BB-4A5E-A36D-437020E3BA69}"/>
              </a:ext>
            </a:extLst>
          </p:cNvPr>
          <p:cNvSpPr txBox="1"/>
          <p:nvPr/>
        </p:nvSpPr>
        <p:spPr>
          <a:xfrm>
            <a:off x="3942896" y="3817570"/>
            <a:ext cx="7071990" cy="769441"/>
          </a:xfrm>
          <a:prstGeom prst="rect">
            <a:avLst/>
          </a:prstGeom>
          <a:noFill/>
        </p:spPr>
        <p:txBody>
          <a:bodyPr wrap="square">
            <a:spAutoFit/>
          </a:bodyPr>
          <a:lstStyle/>
          <a:p>
            <a:pPr algn="ctr"/>
            <a:r>
              <a:rPr lang="vi-VN" sz="2200" b="0" dirty="0">
                <a:solidFill>
                  <a:srgbClr val="CC0066"/>
                </a:solidFill>
                <a:effectLst/>
              </a:rPr>
              <a:t>Chủ nghĩa tư bản đã và đang tiếp tục tham gia gây ra </a:t>
            </a:r>
            <a:r>
              <a:rPr lang="vi-VN" sz="2200" b="1" dirty="0">
                <a:effectLst/>
              </a:rPr>
              <a:t>chiến tranh và xung đột </a:t>
            </a:r>
            <a:r>
              <a:rPr lang="vi-VN" sz="2200" b="0" dirty="0">
                <a:solidFill>
                  <a:srgbClr val="CC0066"/>
                </a:solidFill>
                <a:effectLst/>
              </a:rPr>
              <a:t>nhiều nơi trên thế giới</a:t>
            </a:r>
            <a:endParaRPr lang="en-US" sz="2200" dirty="0">
              <a:solidFill>
                <a:srgbClr val="CC0066"/>
              </a:solidFill>
            </a:endParaRPr>
          </a:p>
        </p:txBody>
      </p:sp>
      <p:sp>
        <p:nvSpPr>
          <p:cNvPr id="46" name="TextBox 45">
            <a:extLst>
              <a:ext uri="{FF2B5EF4-FFF2-40B4-BE49-F238E27FC236}">
                <a16:creationId xmlns:a16="http://schemas.microsoft.com/office/drawing/2014/main" xmlns="" id="{7797FEDF-D933-4723-97CC-A4B87E15333E}"/>
              </a:ext>
            </a:extLst>
          </p:cNvPr>
          <p:cNvSpPr txBox="1"/>
          <p:nvPr/>
        </p:nvSpPr>
        <p:spPr>
          <a:xfrm>
            <a:off x="3976234" y="4947723"/>
            <a:ext cx="6523179" cy="769441"/>
          </a:xfrm>
          <a:prstGeom prst="rect">
            <a:avLst/>
          </a:prstGeom>
          <a:noFill/>
        </p:spPr>
        <p:txBody>
          <a:bodyPr wrap="square">
            <a:spAutoFit/>
          </a:bodyPr>
          <a:lstStyle/>
          <a:p>
            <a:pPr algn="ctr"/>
            <a:r>
              <a:rPr lang="vi-VN" sz="2200" b="0" dirty="0">
                <a:solidFill>
                  <a:srgbClr val="002060"/>
                </a:solidFill>
                <a:effectLst/>
              </a:rPr>
              <a:t>Sự </a:t>
            </a:r>
            <a:r>
              <a:rPr lang="vi-VN" sz="2200" b="1" dirty="0">
                <a:solidFill>
                  <a:srgbClr val="FF0000"/>
                </a:solidFill>
                <a:effectLst/>
              </a:rPr>
              <a:t>phân hóa giàu nghèo </a:t>
            </a:r>
            <a:r>
              <a:rPr lang="vi-VN" sz="2200" b="0" dirty="0">
                <a:solidFill>
                  <a:srgbClr val="002060"/>
                </a:solidFill>
                <a:effectLst/>
              </a:rPr>
              <a:t>trong lòng các nước tư bản và có xu hướng ngày càng sâu sắc</a:t>
            </a:r>
            <a:endParaRPr lang="en-US" sz="2200" dirty="0">
              <a:solidFill>
                <a:srgbClr val="002060"/>
              </a:solidFill>
            </a:endParaRPr>
          </a:p>
        </p:txBody>
      </p:sp>
      <p:pic>
        <p:nvPicPr>
          <p:cNvPr id="9218" name="Picture 2">
            <a:extLst>
              <a:ext uri="{FF2B5EF4-FFF2-40B4-BE49-F238E27FC236}">
                <a16:creationId xmlns:a16="http://schemas.microsoft.com/office/drawing/2014/main" xmlns="" id="{25DEF4C9-1AF0-4487-8644-211BB41330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6337" y="5297189"/>
            <a:ext cx="1057275"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01634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3925" y="3948401"/>
            <a:ext cx="4968875" cy="2089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Freeform: Shape 159">
            <a:extLst>
              <a:ext uri="{FF2B5EF4-FFF2-40B4-BE49-F238E27FC236}">
                <a16:creationId xmlns:a16="http://schemas.microsoft.com/office/drawing/2014/main" xmlns="" id="{EB84A709-C8AC-4938-A2D2-479A91F72D9C}"/>
              </a:ext>
            </a:extLst>
          </p:cNvPr>
          <p:cNvSpPr/>
          <p:nvPr/>
        </p:nvSpPr>
        <p:spPr>
          <a:xfrm rot="2082592">
            <a:off x="-448300" y="618593"/>
            <a:ext cx="4907674" cy="5645087"/>
          </a:xfrm>
          <a:custGeom>
            <a:avLst/>
            <a:gdLst>
              <a:gd name="connsiteX0" fmla="*/ 7329514 w 7361511"/>
              <a:gd name="connsiteY0" fmla="*/ 6454811 h 8467631"/>
              <a:gd name="connsiteX1" fmla="*/ 7361511 w 7361511"/>
              <a:gd name="connsiteY1" fmla="*/ 6501004 h 8467631"/>
              <a:gd name="connsiteX2" fmla="*/ 7329514 w 7361511"/>
              <a:gd name="connsiteY2" fmla="*/ 6523168 h 8467631"/>
              <a:gd name="connsiteX3" fmla="*/ 6718721 w 7361511"/>
              <a:gd name="connsiteY3" fmla="*/ 5573039 h 8467631"/>
              <a:gd name="connsiteX4" fmla="*/ 7003911 w 7361511"/>
              <a:gd name="connsiteY4" fmla="*/ 5984755 h 8467631"/>
              <a:gd name="connsiteX5" fmla="*/ 7003911 w 7361511"/>
              <a:gd name="connsiteY5" fmla="*/ 6748710 h 8467631"/>
              <a:gd name="connsiteX6" fmla="*/ 6718721 w 7361511"/>
              <a:gd name="connsiteY6" fmla="*/ 6946257 h 8467631"/>
              <a:gd name="connsiteX7" fmla="*/ 6107928 w 7361511"/>
              <a:gd name="connsiteY7" fmla="*/ 4691266 h 8467631"/>
              <a:gd name="connsiteX8" fmla="*/ 6393118 w 7361511"/>
              <a:gd name="connsiteY8" fmla="*/ 5102982 h 8467631"/>
              <a:gd name="connsiteX9" fmla="*/ 6393118 w 7361511"/>
              <a:gd name="connsiteY9" fmla="*/ 7171798 h 8467631"/>
              <a:gd name="connsiteX10" fmla="*/ 6107927 w 7361511"/>
              <a:gd name="connsiteY10" fmla="*/ 7369346 h 8467631"/>
              <a:gd name="connsiteX11" fmla="*/ 5497135 w 7361511"/>
              <a:gd name="connsiteY11" fmla="*/ 3809494 h 8467631"/>
              <a:gd name="connsiteX12" fmla="*/ 5782325 w 7361511"/>
              <a:gd name="connsiteY12" fmla="*/ 4221209 h 8467631"/>
              <a:gd name="connsiteX13" fmla="*/ 5782325 w 7361511"/>
              <a:gd name="connsiteY13" fmla="*/ 7594887 h 8467631"/>
              <a:gd name="connsiteX14" fmla="*/ 5497135 w 7361511"/>
              <a:gd name="connsiteY14" fmla="*/ 7792435 h 8467631"/>
              <a:gd name="connsiteX15" fmla="*/ 4886343 w 7361511"/>
              <a:gd name="connsiteY15" fmla="*/ 2927723 h 8467631"/>
              <a:gd name="connsiteX16" fmla="*/ 5171533 w 7361511"/>
              <a:gd name="connsiteY16" fmla="*/ 3339438 h 8467631"/>
              <a:gd name="connsiteX17" fmla="*/ 5171533 w 7361511"/>
              <a:gd name="connsiteY17" fmla="*/ 8017975 h 8467631"/>
              <a:gd name="connsiteX18" fmla="*/ 4886344 w 7361511"/>
              <a:gd name="connsiteY18" fmla="*/ 8215522 h 8467631"/>
              <a:gd name="connsiteX19" fmla="*/ 4275550 w 7361511"/>
              <a:gd name="connsiteY19" fmla="*/ 2045951 h 8467631"/>
              <a:gd name="connsiteX20" fmla="*/ 4560740 w 7361511"/>
              <a:gd name="connsiteY20" fmla="*/ 2457665 h 8467631"/>
              <a:gd name="connsiteX21" fmla="*/ 4560740 w 7361511"/>
              <a:gd name="connsiteY21" fmla="*/ 8441064 h 8467631"/>
              <a:gd name="connsiteX22" fmla="*/ 4522386 w 7361511"/>
              <a:gd name="connsiteY22" fmla="*/ 8467631 h 8467631"/>
              <a:gd name="connsiteX23" fmla="*/ 4275550 w 7361511"/>
              <a:gd name="connsiteY23" fmla="*/ 8111286 h 8467631"/>
              <a:gd name="connsiteX24" fmla="*/ 3664757 w 7361511"/>
              <a:gd name="connsiteY24" fmla="*/ 1164178 h 8467631"/>
              <a:gd name="connsiteX25" fmla="*/ 3949947 w 7361511"/>
              <a:gd name="connsiteY25" fmla="*/ 1575893 h 8467631"/>
              <a:gd name="connsiteX26" fmla="*/ 3949947 w 7361511"/>
              <a:gd name="connsiteY26" fmla="*/ 7641229 h 8467631"/>
              <a:gd name="connsiteX27" fmla="*/ 3664757 w 7361511"/>
              <a:gd name="connsiteY27" fmla="*/ 7229513 h 8467631"/>
              <a:gd name="connsiteX28" fmla="*/ 3053964 w 7361511"/>
              <a:gd name="connsiteY28" fmla="*/ 282405 h 8467631"/>
              <a:gd name="connsiteX29" fmla="*/ 3339155 w 7361511"/>
              <a:gd name="connsiteY29" fmla="*/ 694122 h 8467631"/>
              <a:gd name="connsiteX30" fmla="*/ 3339154 w 7361511"/>
              <a:gd name="connsiteY30" fmla="*/ 6759456 h 8467631"/>
              <a:gd name="connsiteX31" fmla="*/ 3053964 w 7361511"/>
              <a:gd name="connsiteY31" fmla="*/ 6347740 h 8467631"/>
              <a:gd name="connsiteX32" fmla="*/ 895983 w 7361511"/>
              <a:gd name="connsiteY32" fmla="*/ 1269266 h 8467631"/>
              <a:gd name="connsiteX33" fmla="*/ 895983 w 7361511"/>
              <a:gd name="connsiteY33" fmla="*/ 3232367 h 8467631"/>
              <a:gd name="connsiteX34" fmla="*/ 610794 w 7361511"/>
              <a:gd name="connsiteY34" fmla="*/ 2820653 h 8467631"/>
              <a:gd name="connsiteX35" fmla="*/ 610794 w 7361511"/>
              <a:gd name="connsiteY35" fmla="*/ 1466813 h 8467631"/>
              <a:gd name="connsiteX36" fmla="*/ 2728361 w 7361511"/>
              <a:gd name="connsiteY36" fmla="*/ 0 h 8467631"/>
              <a:gd name="connsiteX37" fmla="*/ 2728361 w 7361511"/>
              <a:gd name="connsiteY37" fmla="*/ 5877683 h 8467631"/>
              <a:gd name="connsiteX38" fmla="*/ 2443171 w 7361511"/>
              <a:gd name="connsiteY38" fmla="*/ 5465968 h 8467631"/>
              <a:gd name="connsiteX39" fmla="*/ 2443171 w 7361511"/>
              <a:gd name="connsiteY39" fmla="*/ 197548 h 8467631"/>
              <a:gd name="connsiteX40" fmla="*/ 0 w 7361511"/>
              <a:gd name="connsiteY40" fmla="*/ 1889902 h 8467631"/>
              <a:gd name="connsiteX41" fmla="*/ 285190 w 7361511"/>
              <a:gd name="connsiteY41" fmla="*/ 1692355 h 8467631"/>
              <a:gd name="connsiteX42" fmla="*/ 285190 w 7361511"/>
              <a:gd name="connsiteY42" fmla="*/ 2350594 h 8467631"/>
              <a:gd name="connsiteX43" fmla="*/ 0 w 7361511"/>
              <a:gd name="connsiteY43" fmla="*/ 1938879 h 8467631"/>
              <a:gd name="connsiteX44" fmla="*/ 2117569 w 7361511"/>
              <a:gd name="connsiteY44" fmla="*/ 423088 h 8467631"/>
              <a:gd name="connsiteX45" fmla="*/ 2117569 w 7361511"/>
              <a:gd name="connsiteY45" fmla="*/ 4995912 h 8467631"/>
              <a:gd name="connsiteX46" fmla="*/ 1832379 w 7361511"/>
              <a:gd name="connsiteY46" fmla="*/ 4584197 h 8467631"/>
              <a:gd name="connsiteX47" fmla="*/ 1832379 w 7361511"/>
              <a:gd name="connsiteY47" fmla="*/ 620636 h 8467631"/>
              <a:gd name="connsiteX48" fmla="*/ 1506777 w 7361511"/>
              <a:gd name="connsiteY48" fmla="*/ 846176 h 8467631"/>
              <a:gd name="connsiteX49" fmla="*/ 1506777 w 7361511"/>
              <a:gd name="connsiteY49" fmla="*/ 4114141 h 8467631"/>
              <a:gd name="connsiteX50" fmla="*/ 1221587 w 7361511"/>
              <a:gd name="connsiteY50" fmla="*/ 3702425 h 8467631"/>
              <a:gd name="connsiteX51" fmla="*/ 1221587 w 7361511"/>
              <a:gd name="connsiteY51" fmla="*/ 1043724 h 846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361511" h="8467631">
                <a:moveTo>
                  <a:pt x="7329514" y="6454811"/>
                </a:moveTo>
                <a:lnTo>
                  <a:pt x="7361511" y="6501004"/>
                </a:lnTo>
                <a:lnTo>
                  <a:pt x="7329514" y="6523168"/>
                </a:lnTo>
                <a:close/>
                <a:moveTo>
                  <a:pt x="6718721" y="5573039"/>
                </a:moveTo>
                <a:lnTo>
                  <a:pt x="7003911" y="5984755"/>
                </a:lnTo>
                <a:lnTo>
                  <a:pt x="7003911" y="6748710"/>
                </a:lnTo>
                <a:lnTo>
                  <a:pt x="6718721" y="6946257"/>
                </a:lnTo>
                <a:close/>
                <a:moveTo>
                  <a:pt x="6107928" y="4691266"/>
                </a:moveTo>
                <a:lnTo>
                  <a:pt x="6393118" y="5102982"/>
                </a:lnTo>
                <a:lnTo>
                  <a:pt x="6393118" y="7171798"/>
                </a:lnTo>
                <a:lnTo>
                  <a:pt x="6107927" y="7369346"/>
                </a:lnTo>
                <a:close/>
                <a:moveTo>
                  <a:pt x="5497135" y="3809494"/>
                </a:moveTo>
                <a:lnTo>
                  <a:pt x="5782325" y="4221209"/>
                </a:lnTo>
                <a:lnTo>
                  <a:pt x="5782325" y="7594887"/>
                </a:lnTo>
                <a:lnTo>
                  <a:pt x="5497135" y="7792435"/>
                </a:lnTo>
                <a:close/>
                <a:moveTo>
                  <a:pt x="4886343" y="2927723"/>
                </a:moveTo>
                <a:lnTo>
                  <a:pt x="5171533" y="3339438"/>
                </a:lnTo>
                <a:lnTo>
                  <a:pt x="5171533" y="8017975"/>
                </a:lnTo>
                <a:lnTo>
                  <a:pt x="4886344" y="8215522"/>
                </a:lnTo>
                <a:close/>
                <a:moveTo>
                  <a:pt x="4275550" y="2045951"/>
                </a:moveTo>
                <a:lnTo>
                  <a:pt x="4560740" y="2457665"/>
                </a:lnTo>
                <a:lnTo>
                  <a:pt x="4560740" y="8441064"/>
                </a:lnTo>
                <a:lnTo>
                  <a:pt x="4522386" y="8467631"/>
                </a:lnTo>
                <a:lnTo>
                  <a:pt x="4275550" y="8111286"/>
                </a:lnTo>
                <a:close/>
                <a:moveTo>
                  <a:pt x="3664757" y="1164178"/>
                </a:moveTo>
                <a:lnTo>
                  <a:pt x="3949947" y="1575893"/>
                </a:lnTo>
                <a:lnTo>
                  <a:pt x="3949947" y="7641229"/>
                </a:lnTo>
                <a:lnTo>
                  <a:pt x="3664757" y="7229513"/>
                </a:lnTo>
                <a:close/>
                <a:moveTo>
                  <a:pt x="3053964" y="282405"/>
                </a:moveTo>
                <a:lnTo>
                  <a:pt x="3339155" y="694122"/>
                </a:lnTo>
                <a:lnTo>
                  <a:pt x="3339154" y="6759456"/>
                </a:lnTo>
                <a:lnTo>
                  <a:pt x="3053964" y="6347740"/>
                </a:lnTo>
                <a:close/>
                <a:moveTo>
                  <a:pt x="895983" y="1269266"/>
                </a:moveTo>
                <a:lnTo>
                  <a:pt x="895983" y="3232367"/>
                </a:lnTo>
                <a:lnTo>
                  <a:pt x="610794" y="2820653"/>
                </a:lnTo>
                <a:lnTo>
                  <a:pt x="610794" y="1466813"/>
                </a:lnTo>
                <a:close/>
                <a:moveTo>
                  <a:pt x="2728361" y="0"/>
                </a:moveTo>
                <a:lnTo>
                  <a:pt x="2728361" y="5877683"/>
                </a:lnTo>
                <a:lnTo>
                  <a:pt x="2443171" y="5465968"/>
                </a:lnTo>
                <a:lnTo>
                  <a:pt x="2443171" y="197548"/>
                </a:lnTo>
                <a:close/>
                <a:moveTo>
                  <a:pt x="0" y="1889902"/>
                </a:moveTo>
                <a:lnTo>
                  <a:pt x="285190" y="1692355"/>
                </a:lnTo>
                <a:lnTo>
                  <a:pt x="285190" y="2350594"/>
                </a:lnTo>
                <a:lnTo>
                  <a:pt x="0" y="1938879"/>
                </a:lnTo>
                <a:close/>
                <a:moveTo>
                  <a:pt x="2117569" y="423088"/>
                </a:moveTo>
                <a:lnTo>
                  <a:pt x="2117569" y="4995912"/>
                </a:lnTo>
                <a:lnTo>
                  <a:pt x="1832379" y="4584197"/>
                </a:lnTo>
                <a:lnTo>
                  <a:pt x="1832379" y="620636"/>
                </a:lnTo>
                <a:close/>
                <a:moveTo>
                  <a:pt x="1506777" y="846176"/>
                </a:moveTo>
                <a:lnTo>
                  <a:pt x="1506777" y="4114141"/>
                </a:lnTo>
                <a:lnTo>
                  <a:pt x="1221587" y="3702425"/>
                </a:lnTo>
                <a:lnTo>
                  <a:pt x="1221587" y="1043724"/>
                </a:lnTo>
                <a:close/>
              </a:path>
            </a:pathLst>
          </a:custGeom>
          <a:solidFill>
            <a:srgbClr val="00B05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nvGrpSpPr>
          <p:cNvPr id="4" name="Group 3">
            <a:extLst>
              <a:ext uri="{FF2B5EF4-FFF2-40B4-BE49-F238E27FC236}">
                <a16:creationId xmlns:a16="http://schemas.microsoft.com/office/drawing/2014/main" xmlns="" id="{AB418A56-7D2A-4130-8498-5C5D15390FEB}"/>
              </a:ext>
            </a:extLst>
          </p:cNvPr>
          <p:cNvGrpSpPr/>
          <p:nvPr/>
        </p:nvGrpSpPr>
        <p:grpSpPr>
          <a:xfrm rot="20788243">
            <a:off x="2688422" y="3181703"/>
            <a:ext cx="2315135" cy="2140856"/>
            <a:chOff x="8479089" y="1262387"/>
            <a:chExt cx="6147593" cy="5684813"/>
          </a:xfrm>
        </p:grpSpPr>
        <p:grpSp>
          <p:nvGrpSpPr>
            <p:cNvPr id="5" name="Group 4">
              <a:extLst>
                <a:ext uri="{FF2B5EF4-FFF2-40B4-BE49-F238E27FC236}">
                  <a16:creationId xmlns:a16="http://schemas.microsoft.com/office/drawing/2014/main" xmlns="" id="{6B738F09-BE00-45D3-88A5-FDB1618D8D19}"/>
                </a:ext>
              </a:extLst>
            </p:cNvPr>
            <p:cNvGrpSpPr/>
            <p:nvPr/>
          </p:nvGrpSpPr>
          <p:grpSpPr>
            <a:xfrm rot="20275744" flipH="1">
              <a:off x="9114364" y="4275293"/>
              <a:ext cx="965714" cy="1155036"/>
              <a:chOff x="5704433" y="717502"/>
              <a:chExt cx="7365528" cy="8809481"/>
            </a:xfrm>
          </p:grpSpPr>
          <p:sp>
            <p:nvSpPr>
              <p:cNvPr id="94" name="Freeform: Shape 138">
                <a:extLst>
                  <a:ext uri="{FF2B5EF4-FFF2-40B4-BE49-F238E27FC236}">
                    <a16:creationId xmlns:a16="http://schemas.microsoft.com/office/drawing/2014/main" xmlns="" id="{B7DC8659-9D27-456B-9E4E-B4A13119D357}"/>
                  </a:ext>
                </a:extLst>
              </p:cNvPr>
              <p:cNvSpPr/>
              <p:nvPr/>
            </p:nvSpPr>
            <p:spPr>
              <a:xfrm>
                <a:off x="11674968" y="8268753"/>
                <a:ext cx="765879" cy="1258230"/>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Lst>
                <a:ahLst/>
                <a:cxnLst>
                  <a:cxn ang="0">
                    <a:pos x="connsiteX0" y="connsiteY0"/>
                  </a:cxn>
                  <a:cxn ang="0">
                    <a:pos x="connsiteX1" y="connsiteY1"/>
                  </a:cxn>
                  <a:cxn ang="0">
                    <a:pos x="connsiteX2" y="connsiteY2"/>
                  </a:cxn>
                  <a:cxn ang="0">
                    <a:pos x="connsiteX3" y="connsiteY3"/>
                  </a:cxn>
                </a:cxnLst>
                <a:rect l="l" t="t" r="r" b="b"/>
                <a:pathLst>
                  <a:path w="266700" h="438150">
                    <a:moveTo>
                      <a:pt x="0" y="0"/>
                    </a:moveTo>
                    <a:lnTo>
                      <a:pt x="19050" y="438150"/>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5" name="Freeform: Shape 139">
                <a:extLst>
                  <a:ext uri="{FF2B5EF4-FFF2-40B4-BE49-F238E27FC236}">
                    <a16:creationId xmlns:a16="http://schemas.microsoft.com/office/drawing/2014/main" xmlns="" id="{3A8E1560-9381-49AF-96E5-169BE3FD3DCE}"/>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6" name="Freeform: Shape 140">
                <a:extLst>
                  <a:ext uri="{FF2B5EF4-FFF2-40B4-BE49-F238E27FC236}">
                    <a16:creationId xmlns:a16="http://schemas.microsoft.com/office/drawing/2014/main" xmlns="" id="{585072EC-EAC1-4A8C-A727-218C44150C9A}"/>
                  </a:ext>
                </a:extLst>
              </p:cNvPr>
              <p:cNvSpPr/>
              <p:nvPr/>
            </p:nvSpPr>
            <p:spPr>
              <a:xfrm>
                <a:off x="5704433" y="5540923"/>
                <a:ext cx="793232" cy="589649"/>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Lst>
                <a:ahLst/>
                <a:cxnLst>
                  <a:cxn ang="0">
                    <a:pos x="connsiteX0" y="connsiteY0"/>
                  </a:cxn>
                  <a:cxn ang="0">
                    <a:pos x="connsiteX1" y="connsiteY1"/>
                  </a:cxn>
                  <a:cxn ang="0">
                    <a:pos x="connsiteX2" y="connsiteY2"/>
                  </a:cxn>
                  <a:cxn ang="0">
                    <a:pos x="connsiteX3" y="connsiteY3"/>
                  </a:cxn>
                </a:cxnLst>
                <a:rect l="l" t="t" r="r" b="b"/>
                <a:pathLst>
                  <a:path w="276225" h="205332">
                    <a:moveTo>
                      <a:pt x="157232" y="0"/>
                    </a:moveTo>
                    <a:lnTo>
                      <a:pt x="0" y="205332"/>
                    </a:lnTo>
                    <a:lnTo>
                      <a:pt x="276225" y="157707"/>
                    </a:lnTo>
                    <a:lnTo>
                      <a:pt x="15723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7" name="Freeform: Shape 141">
                <a:extLst>
                  <a:ext uri="{FF2B5EF4-FFF2-40B4-BE49-F238E27FC236}">
                    <a16:creationId xmlns:a16="http://schemas.microsoft.com/office/drawing/2014/main" xmlns="" id="{2C63F105-6E15-46F1-9DCD-F9479B05DEE5}"/>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8" name="Freeform: Shape 142">
                <a:extLst>
                  <a:ext uri="{FF2B5EF4-FFF2-40B4-BE49-F238E27FC236}">
                    <a16:creationId xmlns:a16="http://schemas.microsoft.com/office/drawing/2014/main" xmlns="" id="{0430C843-00CE-447B-8F31-3A35BF7F4D19}"/>
                  </a:ext>
                </a:extLst>
              </p:cNvPr>
              <p:cNvSpPr/>
              <p:nvPr/>
            </p:nvSpPr>
            <p:spPr>
              <a:xfrm>
                <a:off x="10143209" y="2425829"/>
                <a:ext cx="2926752" cy="3993512"/>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Lst>
                <a:ahLst/>
                <a:cxnLst>
                  <a:cxn ang="0">
                    <a:pos x="connsiteX0" y="connsiteY0"/>
                  </a:cxn>
                  <a:cxn ang="0">
                    <a:pos x="connsiteX1" y="connsiteY1"/>
                  </a:cxn>
                  <a:cxn ang="0">
                    <a:pos x="connsiteX2" y="connsiteY2"/>
                  </a:cxn>
                  <a:cxn ang="0">
                    <a:pos x="connsiteX3" y="connsiteY3"/>
                  </a:cxn>
                </a:cxnLst>
                <a:rect l="l" t="t" r="r" b="b"/>
                <a:pathLst>
                  <a:path w="1019175" h="1390650">
                    <a:moveTo>
                      <a:pt x="1019175" y="0"/>
                    </a:moveTo>
                    <a:lnTo>
                      <a:pt x="0" y="295275"/>
                    </a:lnTo>
                    <a:lnTo>
                      <a:pt x="19050" y="1390650"/>
                    </a:lnTo>
                    <a:lnTo>
                      <a:pt x="101917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9" name="Freeform: Shape 143">
                <a:extLst>
                  <a:ext uri="{FF2B5EF4-FFF2-40B4-BE49-F238E27FC236}">
                    <a16:creationId xmlns:a16="http://schemas.microsoft.com/office/drawing/2014/main" xmlns="" id="{230D7E1F-305A-450C-84D1-009E7FA1308B}"/>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00" name="Freeform: Shape 144">
                <a:extLst>
                  <a:ext uri="{FF2B5EF4-FFF2-40B4-BE49-F238E27FC236}">
                    <a16:creationId xmlns:a16="http://schemas.microsoft.com/office/drawing/2014/main" xmlns="" id="{7FDEF37D-0B4C-4463-837A-9B5CC6542C5E}"/>
                  </a:ext>
                </a:extLst>
              </p:cNvPr>
              <p:cNvSpPr/>
              <p:nvPr/>
            </p:nvSpPr>
            <p:spPr>
              <a:xfrm>
                <a:off x="7708809" y="717502"/>
                <a:ext cx="2543812" cy="6236443"/>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Lst>
                <a:ahLst/>
                <a:cxnLst>
                  <a:cxn ang="0">
                    <a:pos x="connsiteX0" y="connsiteY0"/>
                  </a:cxn>
                  <a:cxn ang="0">
                    <a:pos x="connsiteX1" y="connsiteY1"/>
                  </a:cxn>
                  <a:cxn ang="0">
                    <a:pos x="connsiteX2" y="connsiteY2"/>
                  </a:cxn>
                  <a:cxn ang="0">
                    <a:pos x="connsiteX3" y="connsiteY3"/>
                  </a:cxn>
                </a:cxnLst>
                <a:rect l="l" t="t" r="r" b="b"/>
                <a:pathLst>
                  <a:path w="885825" h="2171700">
                    <a:moveTo>
                      <a:pt x="0" y="914400"/>
                    </a:moveTo>
                    <a:lnTo>
                      <a:pt x="871538" y="0"/>
                    </a:lnTo>
                    <a:cubicBezTo>
                      <a:pt x="876300" y="723900"/>
                      <a:pt x="881063" y="1447800"/>
                      <a:pt x="885825" y="2171700"/>
                    </a:cubicBezTo>
                    <a:lnTo>
                      <a:pt x="0" y="91440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6" name="Group 5">
              <a:extLst>
                <a:ext uri="{FF2B5EF4-FFF2-40B4-BE49-F238E27FC236}">
                  <a16:creationId xmlns:a16="http://schemas.microsoft.com/office/drawing/2014/main" xmlns="" id="{6700D410-542E-4490-AC2E-5733428A9F83}"/>
                </a:ext>
              </a:extLst>
            </p:cNvPr>
            <p:cNvGrpSpPr/>
            <p:nvPr/>
          </p:nvGrpSpPr>
          <p:grpSpPr>
            <a:xfrm rot="20275744" flipH="1">
              <a:off x="8479089" y="5341625"/>
              <a:ext cx="1416763" cy="1605575"/>
              <a:chOff x="5365048" y="479821"/>
              <a:chExt cx="8036930" cy="9108010"/>
            </a:xfrm>
          </p:grpSpPr>
          <p:sp>
            <p:nvSpPr>
              <p:cNvPr id="87" name="Freeform: Shape 131">
                <a:extLst>
                  <a:ext uri="{FF2B5EF4-FFF2-40B4-BE49-F238E27FC236}">
                    <a16:creationId xmlns:a16="http://schemas.microsoft.com/office/drawing/2014/main" xmlns="" id="{FC3E2579-7C0E-49CE-A38F-AD49B5FF5C18}"/>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8" name="Freeform: Shape 132">
                <a:extLst>
                  <a:ext uri="{FF2B5EF4-FFF2-40B4-BE49-F238E27FC236}">
                    <a16:creationId xmlns:a16="http://schemas.microsoft.com/office/drawing/2014/main" xmlns="" id="{F720685C-A63C-4EE8-A0F3-8B5F5E67F007}"/>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9" name="Freeform: Shape 133">
                <a:extLst>
                  <a:ext uri="{FF2B5EF4-FFF2-40B4-BE49-F238E27FC236}">
                    <a16:creationId xmlns:a16="http://schemas.microsoft.com/office/drawing/2014/main" xmlns="" id="{6DE35E59-3952-4EEF-909A-DF104EB419D6}"/>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0" name="Freeform: Shape 134">
                <a:extLst>
                  <a:ext uri="{FF2B5EF4-FFF2-40B4-BE49-F238E27FC236}">
                    <a16:creationId xmlns:a16="http://schemas.microsoft.com/office/drawing/2014/main" xmlns="" id="{501B19BB-6475-456B-B918-41FBADBDFD38}"/>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1" name="Freeform: Shape 135">
                <a:extLst>
                  <a:ext uri="{FF2B5EF4-FFF2-40B4-BE49-F238E27FC236}">
                    <a16:creationId xmlns:a16="http://schemas.microsoft.com/office/drawing/2014/main" xmlns="" id="{8C2EA56C-7A9A-4469-A4AE-1EA267D79667}"/>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2" name="Freeform: Shape 136">
                <a:extLst>
                  <a:ext uri="{FF2B5EF4-FFF2-40B4-BE49-F238E27FC236}">
                    <a16:creationId xmlns:a16="http://schemas.microsoft.com/office/drawing/2014/main" xmlns="" id="{86FA2514-C561-429A-BF52-4E36E2723D8C}"/>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3" name="Freeform: Shape 137">
                <a:extLst>
                  <a:ext uri="{FF2B5EF4-FFF2-40B4-BE49-F238E27FC236}">
                    <a16:creationId xmlns:a16="http://schemas.microsoft.com/office/drawing/2014/main" xmlns="" id="{E31D85F1-37B9-4685-82B7-A8D035891475}"/>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7" name="Group 6">
              <a:extLst>
                <a:ext uri="{FF2B5EF4-FFF2-40B4-BE49-F238E27FC236}">
                  <a16:creationId xmlns:a16="http://schemas.microsoft.com/office/drawing/2014/main" xmlns="" id="{F4632AC1-AF4C-4594-996E-7255A1A0B775}"/>
                </a:ext>
              </a:extLst>
            </p:cNvPr>
            <p:cNvGrpSpPr/>
            <p:nvPr/>
          </p:nvGrpSpPr>
          <p:grpSpPr>
            <a:xfrm rot="20275744" flipH="1">
              <a:off x="10278521" y="5974428"/>
              <a:ext cx="496268" cy="512648"/>
              <a:chOff x="5365048" y="1982197"/>
              <a:chExt cx="7362621" cy="7605634"/>
            </a:xfrm>
          </p:grpSpPr>
          <p:sp>
            <p:nvSpPr>
              <p:cNvPr id="80" name="Freeform: Shape 124">
                <a:extLst>
                  <a:ext uri="{FF2B5EF4-FFF2-40B4-BE49-F238E27FC236}">
                    <a16:creationId xmlns:a16="http://schemas.microsoft.com/office/drawing/2014/main" xmlns="" id="{89B70B08-F517-40CC-8C79-7C67CBA9FD67}"/>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1" name="Freeform: Shape 125">
                <a:extLst>
                  <a:ext uri="{FF2B5EF4-FFF2-40B4-BE49-F238E27FC236}">
                    <a16:creationId xmlns:a16="http://schemas.microsoft.com/office/drawing/2014/main" xmlns="" id="{5BD33883-AAD7-44F7-BD37-9B8ECADB67A7}"/>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2" name="Freeform: Shape 126">
                <a:extLst>
                  <a:ext uri="{FF2B5EF4-FFF2-40B4-BE49-F238E27FC236}">
                    <a16:creationId xmlns:a16="http://schemas.microsoft.com/office/drawing/2014/main" xmlns="" id="{307A9DD2-FFCD-4720-94D7-F30DB64636B8}"/>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3" name="Freeform: Shape 127">
                <a:extLst>
                  <a:ext uri="{FF2B5EF4-FFF2-40B4-BE49-F238E27FC236}">
                    <a16:creationId xmlns:a16="http://schemas.microsoft.com/office/drawing/2014/main" xmlns="" id="{AD2DFBBD-AAD1-447F-BB48-1B2BCB778C17}"/>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4" name="Freeform: Shape 128">
                <a:extLst>
                  <a:ext uri="{FF2B5EF4-FFF2-40B4-BE49-F238E27FC236}">
                    <a16:creationId xmlns:a16="http://schemas.microsoft.com/office/drawing/2014/main" xmlns="" id="{7E774126-BA1E-4A48-8286-FFA0F8E3F8D0}"/>
                  </a:ext>
                </a:extLst>
              </p:cNvPr>
              <p:cNvSpPr/>
              <p:nvPr/>
            </p:nvSpPr>
            <p:spPr>
              <a:xfrm>
                <a:off x="9871173" y="3444023"/>
                <a:ext cx="1940058" cy="2975318"/>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 name="connsiteX0" fmla="*/ 1247497 w 1247497"/>
                  <a:gd name="connsiteY0" fmla="*/ 0 h 1024830"/>
                  <a:gd name="connsiteX1" fmla="*/ 0 w 1247497"/>
                  <a:gd name="connsiteY1" fmla="*/ 277330 h 1024830"/>
                  <a:gd name="connsiteX2" fmla="*/ 113780 w 1247497"/>
                  <a:gd name="connsiteY2" fmla="*/ 1024830 h 1024830"/>
                  <a:gd name="connsiteX3" fmla="*/ 1247497 w 1247497"/>
                  <a:gd name="connsiteY3" fmla="*/ 0 h 1024830"/>
                  <a:gd name="connsiteX0" fmla="*/ 675581 w 675581"/>
                  <a:gd name="connsiteY0" fmla="*/ 0 h 1036087"/>
                  <a:gd name="connsiteX1" fmla="*/ 0 w 675581"/>
                  <a:gd name="connsiteY1" fmla="*/ 288587 h 1036087"/>
                  <a:gd name="connsiteX2" fmla="*/ 113780 w 675581"/>
                  <a:gd name="connsiteY2" fmla="*/ 1036087 h 1036087"/>
                  <a:gd name="connsiteX3" fmla="*/ 675581 w 675581"/>
                  <a:gd name="connsiteY3" fmla="*/ 0 h 1036087"/>
                </a:gdLst>
                <a:ahLst/>
                <a:cxnLst>
                  <a:cxn ang="0">
                    <a:pos x="connsiteX0" y="connsiteY0"/>
                  </a:cxn>
                  <a:cxn ang="0">
                    <a:pos x="connsiteX1" y="connsiteY1"/>
                  </a:cxn>
                  <a:cxn ang="0">
                    <a:pos x="connsiteX2" y="connsiteY2"/>
                  </a:cxn>
                  <a:cxn ang="0">
                    <a:pos x="connsiteX3" y="connsiteY3"/>
                  </a:cxn>
                </a:cxnLst>
                <a:rect l="l" t="t" r="r" b="b"/>
                <a:pathLst>
                  <a:path w="675581" h="1036087">
                    <a:moveTo>
                      <a:pt x="675581" y="0"/>
                    </a:moveTo>
                    <a:lnTo>
                      <a:pt x="0" y="288587"/>
                    </a:lnTo>
                    <a:lnTo>
                      <a:pt x="113780" y="1036087"/>
                    </a:lnTo>
                    <a:lnTo>
                      <a:pt x="675581"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5" name="Freeform: Shape 129">
                <a:extLst>
                  <a:ext uri="{FF2B5EF4-FFF2-40B4-BE49-F238E27FC236}">
                    <a16:creationId xmlns:a16="http://schemas.microsoft.com/office/drawing/2014/main" xmlns="" id="{82E37550-39D3-476A-9D0C-CB0EE00DFCD5}"/>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6" name="Freeform: Shape 130">
                <a:extLst>
                  <a:ext uri="{FF2B5EF4-FFF2-40B4-BE49-F238E27FC236}">
                    <a16:creationId xmlns:a16="http://schemas.microsoft.com/office/drawing/2014/main" xmlns="" id="{5C742560-5EB7-40E4-8A20-8D18F0243DAB}"/>
                  </a:ext>
                </a:extLst>
              </p:cNvPr>
              <p:cNvSpPr/>
              <p:nvPr/>
            </p:nvSpPr>
            <p:spPr>
              <a:xfrm>
                <a:off x="7708809" y="1982197"/>
                <a:ext cx="2543813" cy="4971750"/>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 name="connsiteX0" fmla="*/ 0 w 993639"/>
                  <a:gd name="connsiteY0" fmla="*/ 595440 h 1852740"/>
                  <a:gd name="connsiteX1" fmla="*/ 993498 w 993639"/>
                  <a:gd name="connsiteY1" fmla="*/ 0 h 1852740"/>
                  <a:gd name="connsiteX2" fmla="*/ 885825 w 993639"/>
                  <a:gd name="connsiteY2" fmla="*/ 1852740 h 1852740"/>
                  <a:gd name="connsiteX3" fmla="*/ 0 w 993639"/>
                  <a:gd name="connsiteY3" fmla="*/ 595440 h 1852740"/>
                  <a:gd name="connsiteX0" fmla="*/ 0 w 885825"/>
                  <a:gd name="connsiteY0" fmla="*/ 473999 h 1731299"/>
                  <a:gd name="connsiteX1" fmla="*/ 784851 w 885825"/>
                  <a:gd name="connsiteY1" fmla="*/ 0 h 1731299"/>
                  <a:gd name="connsiteX2" fmla="*/ 885825 w 885825"/>
                  <a:gd name="connsiteY2" fmla="*/ 1731299 h 1731299"/>
                  <a:gd name="connsiteX3" fmla="*/ 0 w 885825"/>
                  <a:gd name="connsiteY3" fmla="*/ 473999 h 1731299"/>
                </a:gdLst>
                <a:ahLst/>
                <a:cxnLst>
                  <a:cxn ang="0">
                    <a:pos x="connsiteX0" y="connsiteY0"/>
                  </a:cxn>
                  <a:cxn ang="0">
                    <a:pos x="connsiteX1" y="connsiteY1"/>
                  </a:cxn>
                  <a:cxn ang="0">
                    <a:pos x="connsiteX2" y="connsiteY2"/>
                  </a:cxn>
                  <a:cxn ang="0">
                    <a:pos x="connsiteX3" y="connsiteY3"/>
                  </a:cxn>
                </a:cxnLst>
                <a:rect l="l" t="t" r="r" b="b"/>
                <a:pathLst>
                  <a:path w="885825" h="1731299">
                    <a:moveTo>
                      <a:pt x="0" y="473999"/>
                    </a:moveTo>
                    <a:lnTo>
                      <a:pt x="784851" y="0"/>
                    </a:lnTo>
                    <a:cubicBezTo>
                      <a:pt x="789613" y="723900"/>
                      <a:pt x="881063" y="1007399"/>
                      <a:pt x="885825" y="1731299"/>
                    </a:cubicBezTo>
                    <a:lnTo>
                      <a:pt x="0" y="473999"/>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8" name="Group 7">
              <a:extLst>
                <a:ext uri="{FF2B5EF4-FFF2-40B4-BE49-F238E27FC236}">
                  <a16:creationId xmlns:a16="http://schemas.microsoft.com/office/drawing/2014/main" xmlns="" id="{8524E513-E2C8-468A-A58A-CFC7E25F7891}"/>
                </a:ext>
              </a:extLst>
            </p:cNvPr>
            <p:cNvGrpSpPr/>
            <p:nvPr/>
          </p:nvGrpSpPr>
          <p:grpSpPr>
            <a:xfrm rot="20275744" flipH="1">
              <a:off x="11620616" y="3813253"/>
              <a:ext cx="1199247" cy="1359069"/>
              <a:chOff x="5365051" y="479822"/>
              <a:chExt cx="8036930" cy="9108006"/>
            </a:xfrm>
          </p:grpSpPr>
          <p:sp>
            <p:nvSpPr>
              <p:cNvPr id="73" name="Freeform: Shape 117">
                <a:extLst>
                  <a:ext uri="{FF2B5EF4-FFF2-40B4-BE49-F238E27FC236}">
                    <a16:creationId xmlns:a16="http://schemas.microsoft.com/office/drawing/2014/main" xmlns="" id="{2169EB12-DA5E-44B6-8F39-54A0F020640E}"/>
                  </a:ext>
                </a:extLst>
              </p:cNvPr>
              <p:cNvSpPr/>
              <p:nvPr/>
            </p:nvSpPr>
            <p:spPr>
              <a:xfrm>
                <a:off x="11674978" y="8268752"/>
                <a:ext cx="1052698" cy="1319076"/>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4" name="Freeform: Shape 118">
                <a:extLst>
                  <a:ext uri="{FF2B5EF4-FFF2-40B4-BE49-F238E27FC236}">
                    <a16:creationId xmlns:a16="http://schemas.microsoft.com/office/drawing/2014/main" xmlns="" id="{8C6E7EBD-1C9C-466A-AD4E-1DB6D8D8C9F9}"/>
                  </a:ext>
                </a:extLst>
              </p:cNvPr>
              <p:cNvSpPr/>
              <p:nvPr/>
            </p:nvSpPr>
            <p:spPr>
              <a:xfrm>
                <a:off x="9107333" y="6879848"/>
                <a:ext cx="3333521" cy="1613813"/>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5" name="Freeform: Shape 119">
                <a:extLst>
                  <a:ext uri="{FF2B5EF4-FFF2-40B4-BE49-F238E27FC236}">
                    <a16:creationId xmlns:a16="http://schemas.microsoft.com/office/drawing/2014/main" xmlns="" id="{570A29CA-6CC1-490C-9C31-08B6E00B3901}"/>
                  </a:ext>
                </a:extLst>
              </p:cNvPr>
              <p:cNvSpPr/>
              <p:nvPr/>
            </p:nvSpPr>
            <p:spPr>
              <a:xfrm>
                <a:off x="5365051" y="5540920"/>
                <a:ext cx="1132614" cy="452887"/>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6" name="Freeform: Shape 120">
                <a:extLst>
                  <a:ext uri="{FF2B5EF4-FFF2-40B4-BE49-F238E27FC236}">
                    <a16:creationId xmlns:a16="http://schemas.microsoft.com/office/drawing/2014/main" xmlns="" id="{C891C4E6-CB29-4C2D-90B2-D70B47755178}"/>
                  </a:ext>
                </a:extLst>
              </p:cNvPr>
              <p:cNvSpPr/>
              <p:nvPr/>
            </p:nvSpPr>
            <p:spPr>
              <a:xfrm>
                <a:off x="6149703" y="5215816"/>
                <a:ext cx="1586462" cy="2373445"/>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7" name="Freeform: Shape 121">
                <a:extLst>
                  <a:ext uri="{FF2B5EF4-FFF2-40B4-BE49-F238E27FC236}">
                    <a16:creationId xmlns:a16="http://schemas.microsoft.com/office/drawing/2014/main" xmlns="" id="{1E1001C2-8267-477D-89A7-F90FDF5DB246}"/>
                  </a:ext>
                </a:extLst>
              </p:cNvPr>
              <p:cNvSpPr/>
              <p:nvPr/>
            </p:nvSpPr>
            <p:spPr>
              <a:xfrm>
                <a:off x="9871175" y="2566273"/>
                <a:ext cx="3530806"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8" name="Freeform: Shape 122">
                <a:extLst>
                  <a:ext uri="{FF2B5EF4-FFF2-40B4-BE49-F238E27FC236}">
                    <a16:creationId xmlns:a16="http://schemas.microsoft.com/office/drawing/2014/main" xmlns="" id="{66729FEA-1322-4C15-BE3C-1C6A37D38183}"/>
                  </a:ext>
                </a:extLst>
              </p:cNvPr>
              <p:cNvSpPr/>
              <p:nvPr/>
            </p:nvSpPr>
            <p:spPr>
              <a:xfrm>
                <a:off x="7585443" y="3324704"/>
                <a:ext cx="2667181" cy="4626400"/>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9" name="Freeform: Shape 123">
                <a:extLst>
                  <a:ext uri="{FF2B5EF4-FFF2-40B4-BE49-F238E27FC236}">
                    <a16:creationId xmlns:a16="http://schemas.microsoft.com/office/drawing/2014/main" xmlns="" id="{9C27F096-CD01-4245-8DA2-8C084E2D4440}"/>
                  </a:ext>
                </a:extLst>
              </p:cNvPr>
              <p:cNvSpPr/>
              <p:nvPr/>
            </p:nvSpPr>
            <p:spPr>
              <a:xfrm>
                <a:off x="7708807" y="479822"/>
                <a:ext cx="2543816" cy="6474125"/>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9" name="Group 8">
              <a:extLst>
                <a:ext uri="{FF2B5EF4-FFF2-40B4-BE49-F238E27FC236}">
                  <a16:creationId xmlns:a16="http://schemas.microsoft.com/office/drawing/2014/main" xmlns="" id="{78CEB3E5-BC80-48C6-8415-C2DFAE3BD223}"/>
                </a:ext>
              </a:extLst>
            </p:cNvPr>
            <p:cNvGrpSpPr/>
            <p:nvPr/>
          </p:nvGrpSpPr>
          <p:grpSpPr>
            <a:xfrm rot="20073958" flipH="1">
              <a:off x="10116519" y="4915091"/>
              <a:ext cx="1567652" cy="1079675"/>
              <a:chOff x="3667032" y="1708483"/>
              <a:chExt cx="8105829" cy="5582653"/>
            </a:xfrm>
          </p:grpSpPr>
          <p:sp>
            <p:nvSpPr>
              <p:cNvPr id="66" name="Freeform: Shape 110">
                <a:extLst>
                  <a:ext uri="{FF2B5EF4-FFF2-40B4-BE49-F238E27FC236}">
                    <a16:creationId xmlns:a16="http://schemas.microsoft.com/office/drawing/2014/main" xmlns="" id="{FCC0AB56-626B-44BB-897D-173DA3087149}"/>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7" name="Freeform: Shape 111">
                <a:extLst>
                  <a:ext uri="{FF2B5EF4-FFF2-40B4-BE49-F238E27FC236}">
                    <a16:creationId xmlns:a16="http://schemas.microsoft.com/office/drawing/2014/main" xmlns="" id="{9F5555B2-70BE-43DD-B410-FF80124DFB2B}"/>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8" name="Freeform: Shape 112">
                <a:extLst>
                  <a:ext uri="{FF2B5EF4-FFF2-40B4-BE49-F238E27FC236}">
                    <a16:creationId xmlns:a16="http://schemas.microsoft.com/office/drawing/2014/main" xmlns="" id="{7C6CB87F-E252-406E-BD88-096A9A34CCA3}"/>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9" name="Freeform: Shape 113">
                <a:extLst>
                  <a:ext uri="{FF2B5EF4-FFF2-40B4-BE49-F238E27FC236}">
                    <a16:creationId xmlns:a16="http://schemas.microsoft.com/office/drawing/2014/main" xmlns="" id="{F6737F00-F775-4784-B59F-E5F4A06D5344}"/>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0" name="Freeform: Shape 114">
                <a:extLst>
                  <a:ext uri="{FF2B5EF4-FFF2-40B4-BE49-F238E27FC236}">
                    <a16:creationId xmlns:a16="http://schemas.microsoft.com/office/drawing/2014/main" xmlns="" id="{58CF56DE-8CEC-4B4E-B918-C1DFB6A5FEE2}"/>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1" name="Freeform: Shape 115">
                <a:extLst>
                  <a:ext uri="{FF2B5EF4-FFF2-40B4-BE49-F238E27FC236}">
                    <a16:creationId xmlns:a16="http://schemas.microsoft.com/office/drawing/2014/main" xmlns="" id="{C0001AC1-5456-4312-AF36-914B7BB6D8B6}"/>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2" name="Freeform: Shape 116">
                <a:extLst>
                  <a:ext uri="{FF2B5EF4-FFF2-40B4-BE49-F238E27FC236}">
                    <a16:creationId xmlns:a16="http://schemas.microsoft.com/office/drawing/2014/main" xmlns="" id="{0DDF2BA6-4189-4AC4-AB05-6B7AB839F670}"/>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prstClr val="white"/>
                  </a:solidFill>
                </a:endParaRPr>
              </a:p>
            </p:txBody>
          </p:sp>
        </p:grpSp>
        <p:grpSp>
          <p:nvGrpSpPr>
            <p:cNvPr id="10" name="Group 9">
              <a:extLst>
                <a:ext uri="{FF2B5EF4-FFF2-40B4-BE49-F238E27FC236}">
                  <a16:creationId xmlns:a16="http://schemas.microsoft.com/office/drawing/2014/main" xmlns="" id="{3F94258E-8492-48DA-9616-17FFEA325B93}"/>
                </a:ext>
              </a:extLst>
            </p:cNvPr>
            <p:cNvGrpSpPr/>
            <p:nvPr/>
          </p:nvGrpSpPr>
          <p:grpSpPr>
            <a:xfrm rot="20073958" flipH="1">
              <a:off x="10286237" y="3877079"/>
              <a:ext cx="981094" cy="675699"/>
              <a:chOff x="3667032" y="1708483"/>
              <a:chExt cx="8105829" cy="5582653"/>
            </a:xfrm>
          </p:grpSpPr>
          <p:sp>
            <p:nvSpPr>
              <p:cNvPr id="59" name="Freeform: Shape 103">
                <a:extLst>
                  <a:ext uri="{FF2B5EF4-FFF2-40B4-BE49-F238E27FC236}">
                    <a16:creationId xmlns:a16="http://schemas.microsoft.com/office/drawing/2014/main" xmlns="" id="{BCDD47DD-FE7C-4A6C-9773-3FDD1269F05E}"/>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0" name="Freeform: Shape 104">
                <a:extLst>
                  <a:ext uri="{FF2B5EF4-FFF2-40B4-BE49-F238E27FC236}">
                    <a16:creationId xmlns:a16="http://schemas.microsoft.com/office/drawing/2014/main" xmlns="" id="{D14748D4-0EF0-46A5-BB1E-C3876C300683}"/>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1" name="Freeform: Shape 105">
                <a:extLst>
                  <a:ext uri="{FF2B5EF4-FFF2-40B4-BE49-F238E27FC236}">
                    <a16:creationId xmlns:a16="http://schemas.microsoft.com/office/drawing/2014/main" xmlns="" id="{00F5CC18-E877-471D-A6C7-D1E9B8FF8EB8}"/>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2" name="Freeform: Shape 106">
                <a:extLst>
                  <a:ext uri="{FF2B5EF4-FFF2-40B4-BE49-F238E27FC236}">
                    <a16:creationId xmlns:a16="http://schemas.microsoft.com/office/drawing/2014/main" xmlns="" id="{93F6DF02-1AEB-45DE-AFC1-367D8AD20521}"/>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3" name="Freeform: Shape 107">
                <a:extLst>
                  <a:ext uri="{FF2B5EF4-FFF2-40B4-BE49-F238E27FC236}">
                    <a16:creationId xmlns:a16="http://schemas.microsoft.com/office/drawing/2014/main" xmlns="" id="{950D4811-28B8-4155-B542-0267B4D7F6A8}"/>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4" name="Freeform: Shape 108">
                <a:extLst>
                  <a:ext uri="{FF2B5EF4-FFF2-40B4-BE49-F238E27FC236}">
                    <a16:creationId xmlns:a16="http://schemas.microsoft.com/office/drawing/2014/main" xmlns="" id="{C2E5FAA2-8A3B-44B6-BF6F-24890A7306F8}"/>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5" name="Freeform: Shape 109">
                <a:extLst>
                  <a:ext uri="{FF2B5EF4-FFF2-40B4-BE49-F238E27FC236}">
                    <a16:creationId xmlns:a16="http://schemas.microsoft.com/office/drawing/2014/main" xmlns="" id="{E490B12C-A200-46FA-BC51-A665EE4FFD8A}"/>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1" name="Group 10">
              <a:extLst>
                <a:ext uri="{FF2B5EF4-FFF2-40B4-BE49-F238E27FC236}">
                  <a16:creationId xmlns:a16="http://schemas.microsoft.com/office/drawing/2014/main" xmlns="" id="{E777C03F-1225-43D8-8EE3-6D63ADD53603}"/>
                </a:ext>
              </a:extLst>
            </p:cNvPr>
            <p:cNvGrpSpPr/>
            <p:nvPr/>
          </p:nvGrpSpPr>
          <p:grpSpPr>
            <a:xfrm rot="20275744" flipH="1">
              <a:off x="10178216" y="1637990"/>
              <a:ext cx="1416763" cy="1605575"/>
              <a:chOff x="5365048" y="479821"/>
              <a:chExt cx="8036930" cy="9108010"/>
            </a:xfrm>
          </p:grpSpPr>
          <p:sp>
            <p:nvSpPr>
              <p:cNvPr id="52" name="Freeform: Shape 96">
                <a:extLst>
                  <a:ext uri="{FF2B5EF4-FFF2-40B4-BE49-F238E27FC236}">
                    <a16:creationId xmlns:a16="http://schemas.microsoft.com/office/drawing/2014/main" xmlns="" id="{62E72525-178B-4FA0-84BF-CC01B581051B}"/>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3" name="Freeform: Shape 97">
                <a:extLst>
                  <a:ext uri="{FF2B5EF4-FFF2-40B4-BE49-F238E27FC236}">
                    <a16:creationId xmlns:a16="http://schemas.microsoft.com/office/drawing/2014/main" xmlns="" id="{69CC5269-8E33-44FE-9CE8-DB9A37AA8711}"/>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4" name="Freeform: Shape 98">
                <a:extLst>
                  <a:ext uri="{FF2B5EF4-FFF2-40B4-BE49-F238E27FC236}">
                    <a16:creationId xmlns:a16="http://schemas.microsoft.com/office/drawing/2014/main" xmlns="" id="{6404344F-BCA1-4CF1-BE67-5C7679EB5426}"/>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5" name="Freeform: Shape 99">
                <a:extLst>
                  <a:ext uri="{FF2B5EF4-FFF2-40B4-BE49-F238E27FC236}">
                    <a16:creationId xmlns:a16="http://schemas.microsoft.com/office/drawing/2014/main" xmlns="" id="{6734C2D2-F60A-42DD-B42B-64384E825774}"/>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6" name="Freeform: Shape 100">
                <a:extLst>
                  <a:ext uri="{FF2B5EF4-FFF2-40B4-BE49-F238E27FC236}">
                    <a16:creationId xmlns:a16="http://schemas.microsoft.com/office/drawing/2014/main" xmlns="" id="{426592D0-DC86-4FEE-A0C6-1D7DA6412183}"/>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7" name="Freeform: Shape 101">
                <a:extLst>
                  <a:ext uri="{FF2B5EF4-FFF2-40B4-BE49-F238E27FC236}">
                    <a16:creationId xmlns:a16="http://schemas.microsoft.com/office/drawing/2014/main" xmlns="" id="{0B87A9A3-74F6-420F-AFBC-CC0A40DFF155}"/>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8" name="Freeform: Shape 102">
                <a:extLst>
                  <a:ext uri="{FF2B5EF4-FFF2-40B4-BE49-F238E27FC236}">
                    <a16:creationId xmlns:a16="http://schemas.microsoft.com/office/drawing/2014/main" xmlns="" id="{71BAFB78-B42B-4B72-A936-0DCE58C642A8}"/>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2" name="Group 11">
              <a:extLst>
                <a:ext uri="{FF2B5EF4-FFF2-40B4-BE49-F238E27FC236}">
                  <a16:creationId xmlns:a16="http://schemas.microsoft.com/office/drawing/2014/main" xmlns="" id="{879CCFBB-54D7-4D4F-9064-405F738524D6}"/>
                </a:ext>
              </a:extLst>
            </p:cNvPr>
            <p:cNvGrpSpPr/>
            <p:nvPr/>
          </p:nvGrpSpPr>
          <p:grpSpPr>
            <a:xfrm rot="20275744" flipH="1">
              <a:off x="11852978" y="2424207"/>
              <a:ext cx="1074020" cy="1217154"/>
              <a:chOff x="5365048" y="479821"/>
              <a:chExt cx="8036930" cy="9108010"/>
            </a:xfrm>
          </p:grpSpPr>
          <p:sp>
            <p:nvSpPr>
              <p:cNvPr id="45" name="Freeform: Shape 89">
                <a:extLst>
                  <a:ext uri="{FF2B5EF4-FFF2-40B4-BE49-F238E27FC236}">
                    <a16:creationId xmlns:a16="http://schemas.microsoft.com/office/drawing/2014/main" xmlns="" id="{35B5626F-E6D7-4A94-BF42-F2FAB1CD8641}"/>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6" name="Freeform: Shape 90">
                <a:extLst>
                  <a:ext uri="{FF2B5EF4-FFF2-40B4-BE49-F238E27FC236}">
                    <a16:creationId xmlns:a16="http://schemas.microsoft.com/office/drawing/2014/main" xmlns="" id="{9434F757-486E-4106-A1E3-0218FEF3CCBA}"/>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7" name="Freeform: Shape 91">
                <a:extLst>
                  <a:ext uri="{FF2B5EF4-FFF2-40B4-BE49-F238E27FC236}">
                    <a16:creationId xmlns:a16="http://schemas.microsoft.com/office/drawing/2014/main" xmlns="" id="{107355F6-81D2-4D0A-B020-739E29AAB2E2}"/>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8" name="Freeform: Shape 92">
                <a:extLst>
                  <a:ext uri="{FF2B5EF4-FFF2-40B4-BE49-F238E27FC236}">
                    <a16:creationId xmlns:a16="http://schemas.microsoft.com/office/drawing/2014/main" xmlns="" id="{1AD154E2-89F2-432E-AA9B-7424E2761CD7}"/>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9" name="Freeform: Shape 93">
                <a:extLst>
                  <a:ext uri="{FF2B5EF4-FFF2-40B4-BE49-F238E27FC236}">
                    <a16:creationId xmlns:a16="http://schemas.microsoft.com/office/drawing/2014/main" xmlns="" id="{B6617580-2F50-45D1-B20C-A64020C0BDB1}"/>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0" name="Freeform: Shape 94">
                <a:extLst>
                  <a:ext uri="{FF2B5EF4-FFF2-40B4-BE49-F238E27FC236}">
                    <a16:creationId xmlns:a16="http://schemas.microsoft.com/office/drawing/2014/main" xmlns="" id="{A7D66DE4-00B6-4AC5-BD23-7E2CCEE95FD3}"/>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1" name="Freeform: Shape 95">
                <a:extLst>
                  <a:ext uri="{FF2B5EF4-FFF2-40B4-BE49-F238E27FC236}">
                    <a16:creationId xmlns:a16="http://schemas.microsoft.com/office/drawing/2014/main" xmlns="" id="{BAE1DCA4-A861-42AE-944C-5EC37A8C55AC}"/>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3" name="Group 12">
              <a:extLst>
                <a:ext uri="{FF2B5EF4-FFF2-40B4-BE49-F238E27FC236}">
                  <a16:creationId xmlns:a16="http://schemas.microsoft.com/office/drawing/2014/main" xmlns="" id="{E7342380-A1E7-43F3-9E43-7F9C32335906}"/>
                </a:ext>
              </a:extLst>
            </p:cNvPr>
            <p:cNvGrpSpPr/>
            <p:nvPr/>
          </p:nvGrpSpPr>
          <p:grpSpPr>
            <a:xfrm rot="21043784" flipH="1">
              <a:off x="12949687" y="4848328"/>
              <a:ext cx="885221" cy="609671"/>
              <a:chOff x="3667032" y="1708483"/>
              <a:chExt cx="8105829" cy="5582653"/>
            </a:xfrm>
          </p:grpSpPr>
          <p:sp>
            <p:nvSpPr>
              <p:cNvPr id="38" name="Freeform: Shape 82">
                <a:extLst>
                  <a:ext uri="{FF2B5EF4-FFF2-40B4-BE49-F238E27FC236}">
                    <a16:creationId xmlns:a16="http://schemas.microsoft.com/office/drawing/2014/main" xmlns="" id="{0FDD9D8A-523A-4FBA-A662-46E5AC35D20A}"/>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9" name="Freeform: Shape 83">
                <a:extLst>
                  <a:ext uri="{FF2B5EF4-FFF2-40B4-BE49-F238E27FC236}">
                    <a16:creationId xmlns:a16="http://schemas.microsoft.com/office/drawing/2014/main" xmlns="" id="{CCA98B03-5D1A-41C6-8201-E8104EFA2394}"/>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0" name="Freeform: Shape 84">
                <a:extLst>
                  <a:ext uri="{FF2B5EF4-FFF2-40B4-BE49-F238E27FC236}">
                    <a16:creationId xmlns:a16="http://schemas.microsoft.com/office/drawing/2014/main" xmlns="" id="{0E6C900F-9F37-4FAC-9D63-C787BA0181D0}"/>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1" name="Freeform: Shape 85">
                <a:extLst>
                  <a:ext uri="{FF2B5EF4-FFF2-40B4-BE49-F238E27FC236}">
                    <a16:creationId xmlns:a16="http://schemas.microsoft.com/office/drawing/2014/main" xmlns="" id="{645227E2-265B-4C48-BC65-812317D1C9EE}"/>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2" name="Freeform: Shape 86">
                <a:extLst>
                  <a:ext uri="{FF2B5EF4-FFF2-40B4-BE49-F238E27FC236}">
                    <a16:creationId xmlns:a16="http://schemas.microsoft.com/office/drawing/2014/main" xmlns="" id="{35B11BFA-D821-4CCB-A3C3-A8456C306E2D}"/>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3" name="Freeform: Shape 87">
                <a:extLst>
                  <a:ext uri="{FF2B5EF4-FFF2-40B4-BE49-F238E27FC236}">
                    <a16:creationId xmlns:a16="http://schemas.microsoft.com/office/drawing/2014/main" xmlns="" id="{161C27F5-BE5E-4C9E-B308-A6A0BD46730A}"/>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4" name="Freeform: Shape 88">
                <a:extLst>
                  <a:ext uri="{FF2B5EF4-FFF2-40B4-BE49-F238E27FC236}">
                    <a16:creationId xmlns:a16="http://schemas.microsoft.com/office/drawing/2014/main" xmlns="" id="{BEA7DB35-43EA-46C1-BFD9-305A3AD67D03}"/>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4" name="Group 13">
              <a:extLst>
                <a:ext uri="{FF2B5EF4-FFF2-40B4-BE49-F238E27FC236}">
                  <a16:creationId xmlns:a16="http://schemas.microsoft.com/office/drawing/2014/main" xmlns="" id="{CD81C25F-6C2B-4DFA-8B10-E10F977CFCD7}"/>
                </a:ext>
              </a:extLst>
            </p:cNvPr>
            <p:cNvGrpSpPr/>
            <p:nvPr/>
          </p:nvGrpSpPr>
          <p:grpSpPr>
            <a:xfrm rot="21043784" flipH="1">
              <a:off x="9098407" y="3250270"/>
              <a:ext cx="740471" cy="509978"/>
              <a:chOff x="3667032" y="1708483"/>
              <a:chExt cx="8105829" cy="5582653"/>
            </a:xfrm>
          </p:grpSpPr>
          <p:sp>
            <p:nvSpPr>
              <p:cNvPr id="31" name="Freeform: Shape 75">
                <a:extLst>
                  <a:ext uri="{FF2B5EF4-FFF2-40B4-BE49-F238E27FC236}">
                    <a16:creationId xmlns:a16="http://schemas.microsoft.com/office/drawing/2014/main" xmlns="" id="{AB0437A3-BE79-4F53-A9D4-DD75820D12FF}"/>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2" name="Freeform: Shape 76">
                <a:extLst>
                  <a:ext uri="{FF2B5EF4-FFF2-40B4-BE49-F238E27FC236}">
                    <a16:creationId xmlns:a16="http://schemas.microsoft.com/office/drawing/2014/main" xmlns="" id="{F6F73B6E-777C-47EE-A0F8-1D6AA17964BE}"/>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3" name="Freeform: Shape 77">
                <a:extLst>
                  <a:ext uri="{FF2B5EF4-FFF2-40B4-BE49-F238E27FC236}">
                    <a16:creationId xmlns:a16="http://schemas.microsoft.com/office/drawing/2014/main" xmlns="" id="{2BD1BA57-FC50-433A-B978-339684C0AA5F}"/>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4" name="Freeform: Shape 78">
                <a:extLst>
                  <a:ext uri="{FF2B5EF4-FFF2-40B4-BE49-F238E27FC236}">
                    <a16:creationId xmlns:a16="http://schemas.microsoft.com/office/drawing/2014/main" xmlns="" id="{D6C56A76-B71D-4348-9DFA-5DFE99CB0FF2}"/>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5" name="Freeform: Shape 79">
                <a:extLst>
                  <a:ext uri="{FF2B5EF4-FFF2-40B4-BE49-F238E27FC236}">
                    <a16:creationId xmlns:a16="http://schemas.microsoft.com/office/drawing/2014/main" xmlns="" id="{B0AF2679-7A3F-484E-9A5B-649D26E6218E}"/>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6" name="Freeform: Shape 80">
                <a:extLst>
                  <a:ext uri="{FF2B5EF4-FFF2-40B4-BE49-F238E27FC236}">
                    <a16:creationId xmlns:a16="http://schemas.microsoft.com/office/drawing/2014/main" xmlns="" id="{E242437E-E71E-492D-9572-EA09D1F965BE}"/>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7" name="Freeform: Shape 81">
                <a:extLst>
                  <a:ext uri="{FF2B5EF4-FFF2-40B4-BE49-F238E27FC236}">
                    <a16:creationId xmlns:a16="http://schemas.microsoft.com/office/drawing/2014/main" xmlns="" id="{527169D8-D601-475C-BFDC-E628F818BDC3}"/>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5" name="Group 14">
              <a:extLst>
                <a:ext uri="{FF2B5EF4-FFF2-40B4-BE49-F238E27FC236}">
                  <a16:creationId xmlns:a16="http://schemas.microsoft.com/office/drawing/2014/main" xmlns="" id="{321591C5-C04F-4C21-8ABD-82AA023FBA22}"/>
                </a:ext>
              </a:extLst>
            </p:cNvPr>
            <p:cNvGrpSpPr/>
            <p:nvPr/>
          </p:nvGrpSpPr>
          <p:grpSpPr>
            <a:xfrm rot="20275744" flipH="1">
              <a:off x="12999428" y="1262387"/>
              <a:ext cx="1627254" cy="1844118"/>
              <a:chOff x="5365048" y="479821"/>
              <a:chExt cx="8036930" cy="9108010"/>
            </a:xfrm>
          </p:grpSpPr>
          <p:sp>
            <p:nvSpPr>
              <p:cNvPr id="24" name="Freeform: Shape 68">
                <a:extLst>
                  <a:ext uri="{FF2B5EF4-FFF2-40B4-BE49-F238E27FC236}">
                    <a16:creationId xmlns:a16="http://schemas.microsoft.com/office/drawing/2014/main" xmlns="" id="{91255C69-2E23-4D49-9A54-EF2DC9B24D5E}"/>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5" name="Freeform: Shape 69">
                <a:extLst>
                  <a:ext uri="{FF2B5EF4-FFF2-40B4-BE49-F238E27FC236}">
                    <a16:creationId xmlns:a16="http://schemas.microsoft.com/office/drawing/2014/main" xmlns="" id="{098F8893-BA0E-411D-A35B-EF99CA6A4C5F}"/>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6" name="Freeform: Shape 70">
                <a:extLst>
                  <a:ext uri="{FF2B5EF4-FFF2-40B4-BE49-F238E27FC236}">
                    <a16:creationId xmlns:a16="http://schemas.microsoft.com/office/drawing/2014/main" xmlns="" id="{CB21944C-D3A3-40F6-8CEB-8CB9CA33C65B}"/>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7" name="Freeform: Shape 71">
                <a:extLst>
                  <a:ext uri="{FF2B5EF4-FFF2-40B4-BE49-F238E27FC236}">
                    <a16:creationId xmlns:a16="http://schemas.microsoft.com/office/drawing/2014/main" xmlns="" id="{A1212871-D3C6-450D-A8A2-D9EFD7F6BB32}"/>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8" name="Freeform: Shape 72">
                <a:extLst>
                  <a:ext uri="{FF2B5EF4-FFF2-40B4-BE49-F238E27FC236}">
                    <a16:creationId xmlns:a16="http://schemas.microsoft.com/office/drawing/2014/main" xmlns="" id="{6C02299B-C22A-4011-87B9-225C10BC1ACD}"/>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9" name="Freeform: Shape 73">
                <a:extLst>
                  <a:ext uri="{FF2B5EF4-FFF2-40B4-BE49-F238E27FC236}">
                    <a16:creationId xmlns:a16="http://schemas.microsoft.com/office/drawing/2014/main" xmlns="" id="{961FAA8A-DD86-4F31-A454-EADF3A7C00EA}"/>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0" name="Freeform: Shape 74">
                <a:extLst>
                  <a:ext uri="{FF2B5EF4-FFF2-40B4-BE49-F238E27FC236}">
                    <a16:creationId xmlns:a16="http://schemas.microsoft.com/office/drawing/2014/main" xmlns="" id="{20A9A607-097C-4648-BCA5-1140489E9E0F}"/>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6" name="Group 15">
              <a:extLst>
                <a:ext uri="{FF2B5EF4-FFF2-40B4-BE49-F238E27FC236}">
                  <a16:creationId xmlns:a16="http://schemas.microsoft.com/office/drawing/2014/main" xmlns="" id="{DD65AD6E-67BC-4A89-9CA4-98E433159BEC}"/>
                </a:ext>
              </a:extLst>
            </p:cNvPr>
            <p:cNvGrpSpPr/>
            <p:nvPr/>
          </p:nvGrpSpPr>
          <p:grpSpPr>
            <a:xfrm rot="19361629" flipH="1">
              <a:off x="13519304" y="3604291"/>
              <a:ext cx="825203" cy="568334"/>
              <a:chOff x="3667032" y="1708483"/>
              <a:chExt cx="8105829" cy="5582653"/>
            </a:xfrm>
          </p:grpSpPr>
          <p:sp>
            <p:nvSpPr>
              <p:cNvPr id="17" name="Freeform: Shape 61">
                <a:extLst>
                  <a:ext uri="{FF2B5EF4-FFF2-40B4-BE49-F238E27FC236}">
                    <a16:creationId xmlns:a16="http://schemas.microsoft.com/office/drawing/2014/main" xmlns="" id="{C4ECD2AB-45AE-4A6C-98B6-B63FE7018C62}"/>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8" name="Freeform: Shape 62">
                <a:extLst>
                  <a:ext uri="{FF2B5EF4-FFF2-40B4-BE49-F238E27FC236}">
                    <a16:creationId xmlns:a16="http://schemas.microsoft.com/office/drawing/2014/main" xmlns="" id="{EA7D0A7C-B0D0-42D3-AFB3-E76E5104D00C}"/>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9" name="Freeform: Shape 63">
                <a:extLst>
                  <a:ext uri="{FF2B5EF4-FFF2-40B4-BE49-F238E27FC236}">
                    <a16:creationId xmlns:a16="http://schemas.microsoft.com/office/drawing/2014/main" xmlns="" id="{A20C431C-78D2-4354-ACA6-A3D45C4F754A}"/>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0" name="Freeform: Shape 64">
                <a:extLst>
                  <a:ext uri="{FF2B5EF4-FFF2-40B4-BE49-F238E27FC236}">
                    <a16:creationId xmlns:a16="http://schemas.microsoft.com/office/drawing/2014/main" xmlns="" id="{A9C57BE7-E305-4D02-A27E-537823FFC665}"/>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1" name="Freeform: Shape 65">
                <a:extLst>
                  <a:ext uri="{FF2B5EF4-FFF2-40B4-BE49-F238E27FC236}">
                    <a16:creationId xmlns:a16="http://schemas.microsoft.com/office/drawing/2014/main" xmlns="" id="{E111D2B6-D3D7-4151-BFB3-655C8D2865C9}"/>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2" name="Freeform: Shape 66">
                <a:extLst>
                  <a:ext uri="{FF2B5EF4-FFF2-40B4-BE49-F238E27FC236}">
                    <a16:creationId xmlns:a16="http://schemas.microsoft.com/office/drawing/2014/main" xmlns="" id="{8CD3E767-D8CD-4CA8-BF25-F3504410C03C}"/>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3" name="Freeform: Shape 67">
                <a:extLst>
                  <a:ext uri="{FF2B5EF4-FFF2-40B4-BE49-F238E27FC236}">
                    <a16:creationId xmlns:a16="http://schemas.microsoft.com/office/drawing/2014/main" xmlns="" id="{DE135B22-61E9-4C0E-857C-E93DE1BDF251}"/>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grpSp>
        <p:nvGrpSpPr>
          <p:cNvPr id="101" name="Group 100">
            <a:extLst>
              <a:ext uri="{FF2B5EF4-FFF2-40B4-BE49-F238E27FC236}">
                <a16:creationId xmlns:a16="http://schemas.microsoft.com/office/drawing/2014/main" xmlns="" id="{7E1AA285-90AD-4A5E-BE92-EB69D454AF01}"/>
              </a:ext>
            </a:extLst>
          </p:cNvPr>
          <p:cNvGrpSpPr/>
          <p:nvPr/>
        </p:nvGrpSpPr>
        <p:grpSpPr>
          <a:xfrm>
            <a:off x="1178532" y="5152633"/>
            <a:ext cx="3963237" cy="1054698"/>
            <a:chOff x="3960971" y="2767117"/>
            <a:chExt cx="4267200" cy="1321489"/>
          </a:xfrm>
          <a:solidFill>
            <a:srgbClr val="9900CC"/>
          </a:solidFill>
        </p:grpSpPr>
        <p:sp>
          <p:nvSpPr>
            <p:cNvPr id="102" name="Freeform: Shape 146">
              <a:extLst>
                <a:ext uri="{FF2B5EF4-FFF2-40B4-BE49-F238E27FC236}">
                  <a16:creationId xmlns:a16="http://schemas.microsoft.com/office/drawing/2014/main" xmlns="" id="{0372E30A-71E7-4290-9400-9976481B1E89}"/>
                </a:ext>
              </a:extLst>
            </p:cNvPr>
            <p:cNvSpPr/>
            <p:nvPr/>
          </p:nvSpPr>
          <p:spPr>
            <a:xfrm>
              <a:off x="4049553" y="3359522"/>
              <a:ext cx="4086225" cy="657225"/>
            </a:xfrm>
            <a:custGeom>
              <a:avLst/>
              <a:gdLst>
                <a:gd name="connsiteX0" fmla="*/ 3881914 w 4086225"/>
                <a:gd name="connsiteY0" fmla="*/ 86622 h 657225"/>
                <a:gd name="connsiteX1" fmla="*/ 2049304 w 4086225"/>
                <a:gd name="connsiteY1" fmla="*/ 319032 h 657225"/>
                <a:gd name="connsiteX2" fmla="*/ 2049304 w 4086225"/>
                <a:gd name="connsiteY2" fmla="*/ 313317 h 657225"/>
                <a:gd name="connsiteX3" fmla="*/ 210979 w 4086225"/>
                <a:gd name="connsiteY3" fmla="*/ 78050 h 657225"/>
                <a:gd name="connsiteX4" fmla="*/ 7144 w 4086225"/>
                <a:gd name="connsiteY4" fmla="*/ 603830 h 657225"/>
                <a:gd name="connsiteX5" fmla="*/ 1779746 w 4086225"/>
                <a:gd name="connsiteY5" fmla="*/ 375230 h 657225"/>
                <a:gd name="connsiteX6" fmla="*/ 2043589 w 4086225"/>
                <a:gd name="connsiteY6" fmla="*/ 643835 h 657225"/>
                <a:gd name="connsiteX7" fmla="*/ 2043589 w 4086225"/>
                <a:gd name="connsiteY7" fmla="*/ 652407 h 657225"/>
                <a:gd name="connsiteX8" fmla="*/ 2312194 w 4086225"/>
                <a:gd name="connsiteY8" fmla="*/ 383802 h 657225"/>
                <a:gd name="connsiteX9" fmla="*/ 4084796 w 4086225"/>
                <a:gd name="connsiteY9" fmla="*/ 612402 h 657225"/>
                <a:gd name="connsiteX10" fmla="*/ 3881914 w 4086225"/>
                <a:gd name="connsiteY10" fmla="*/ 86622 h 65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86225" h="657225">
                  <a:moveTo>
                    <a:pt x="3881914" y="86622"/>
                  </a:moveTo>
                  <a:cubicBezTo>
                    <a:pt x="3555206" y="-1960"/>
                    <a:pt x="2711291" y="-80065"/>
                    <a:pt x="2049304" y="319032"/>
                  </a:cubicBezTo>
                  <a:lnTo>
                    <a:pt x="2049304" y="313317"/>
                  </a:lnTo>
                  <a:cubicBezTo>
                    <a:pt x="1385411" y="-88638"/>
                    <a:pt x="538639" y="-9580"/>
                    <a:pt x="210979" y="78050"/>
                  </a:cubicBezTo>
                  <a:cubicBezTo>
                    <a:pt x="210979" y="78050"/>
                    <a:pt x="17621" y="294267"/>
                    <a:pt x="7144" y="603830"/>
                  </a:cubicBezTo>
                  <a:lnTo>
                    <a:pt x="1779746" y="375230"/>
                  </a:lnTo>
                  <a:cubicBezTo>
                    <a:pt x="1779746" y="521915"/>
                    <a:pt x="1897856" y="640977"/>
                    <a:pt x="2043589" y="643835"/>
                  </a:cubicBezTo>
                  <a:lnTo>
                    <a:pt x="2043589" y="652407"/>
                  </a:lnTo>
                  <a:cubicBezTo>
                    <a:pt x="2192179" y="652407"/>
                    <a:pt x="2312194" y="532392"/>
                    <a:pt x="2312194" y="383802"/>
                  </a:cubicBezTo>
                  <a:lnTo>
                    <a:pt x="4084796" y="612402"/>
                  </a:lnTo>
                  <a:cubicBezTo>
                    <a:pt x="4076224" y="302840"/>
                    <a:pt x="3881914" y="86622"/>
                    <a:pt x="3881914" y="86622"/>
                  </a:cubicBezTo>
                  <a:close/>
                </a:path>
              </a:pathLst>
            </a:custGeom>
            <a:grpFill/>
            <a:ln w="9525" cap="flat">
              <a:noFill/>
              <a:prstDash val="solid"/>
              <a:miter/>
            </a:ln>
          </p:spPr>
          <p:txBody>
            <a:bodyPr rtlCol="0" anchor="ctr"/>
            <a:lstStyle/>
            <a:p>
              <a:endParaRPr lang="en-US" sz="1200">
                <a:solidFill>
                  <a:prstClr val="black"/>
                </a:solidFill>
              </a:endParaRPr>
            </a:p>
          </p:txBody>
        </p:sp>
        <p:sp>
          <p:nvSpPr>
            <p:cNvPr id="103" name="Freeform: Shape 147">
              <a:extLst>
                <a:ext uri="{FF2B5EF4-FFF2-40B4-BE49-F238E27FC236}">
                  <a16:creationId xmlns:a16="http://schemas.microsoft.com/office/drawing/2014/main" xmlns="" id="{51C4A27E-D425-4D9B-B3E3-77B704ABD65D}"/>
                </a:ext>
              </a:extLst>
            </p:cNvPr>
            <p:cNvSpPr/>
            <p:nvPr/>
          </p:nvSpPr>
          <p:spPr>
            <a:xfrm>
              <a:off x="3960971" y="3698081"/>
              <a:ext cx="4267200" cy="390525"/>
            </a:xfrm>
            <a:custGeom>
              <a:avLst/>
              <a:gdLst>
                <a:gd name="connsiteX0" fmla="*/ 2127409 w 4267200"/>
                <a:gd name="connsiteY0" fmla="*/ 389096 h 390525"/>
                <a:gd name="connsiteX1" fmla="*/ 1806416 w 4267200"/>
                <a:gd name="connsiteY1" fmla="*/ 120491 h 390525"/>
                <a:gd name="connsiteX2" fmla="*/ 51911 w 4267200"/>
                <a:gd name="connsiteY2" fmla="*/ 330041 h 390525"/>
                <a:gd name="connsiteX3" fmla="*/ 7144 w 4267200"/>
                <a:gd name="connsiteY3" fmla="*/ 294799 h 390525"/>
                <a:gd name="connsiteX4" fmla="*/ 7144 w 4267200"/>
                <a:gd name="connsiteY4" fmla="*/ 251936 h 390525"/>
                <a:gd name="connsiteX5" fmla="*/ 51911 w 4267200"/>
                <a:gd name="connsiteY5" fmla="*/ 216694 h 390525"/>
                <a:gd name="connsiteX6" fmla="*/ 1859756 w 4267200"/>
                <a:gd name="connsiteY6" fmla="*/ 7144 h 390525"/>
                <a:gd name="connsiteX7" fmla="*/ 1915954 w 4267200"/>
                <a:gd name="connsiteY7" fmla="*/ 65246 h 390525"/>
                <a:gd name="connsiteX8" fmla="*/ 2127409 w 4267200"/>
                <a:gd name="connsiteY8" fmla="*/ 275749 h 390525"/>
                <a:gd name="connsiteX9" fmla="*/ 2338864 w 4267200"/>
                <a:gd name="connsiteY9" fmla="*/ 65246 h 390525"/>
                <a:gd name="connsiteX10" fmla="*/ 2395061 w 4267200"/>
                <a:gd name="connsiteY10" fmla="*/ 7144 h 390525"/>
                <a:gd name="connsiteX11" fmla="*/ 4231482 w 4267200"/>
                <a:gd name="connsiteY11" fmla="*/ 216694 h 390525"/>
                <a:gd name="connsiteX12" fmla="*/ 4266724 w 4267200"/>
                <a:gd name="connsiteY12" fmla="*/ 251936 h 390525"/>
                <a:gd name="connsiteX13" fmla="*/ 4266724 w 4267200"/>
                <a:gd name="connsiteY13" fmla="*/ 294799 h 390525"/>
                <a:gd name="connsiteX14" fmla="*/ 4231482 w 4267200"/>
                <a:gd name="connsiteY14" fmla="*/ 330041 h 390525"/>
                <a:gd name="connsiteX15" fmla="*/ 2448401 w 4267200"/>
                <a:gd name="connsiteY15" fmla="*/ 120491 h 390525"/>
                <a:gd name="connsiteX16" fmla="*/ 2127409 w 4267200"/>
                <a:gd name="connsiteY16" fmla="*/ 389096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67200" h="390525">
                  <a:moveTo>
                    <a:pt x="2127409" y="389096"/>
                  </a:moveTo>
                  <a:cubicBezTo>
                    <a:pt x="1967389" y="389096"/>
                    <a:pt x="1834039" y="272891"/>
                    <a:pt x="1806416" y="120491"/>
                  </a:cubicBezTo>
                  <a:lnTo>
                    <a:pt x="51911" y="330041"/>
                  </a:lnTo>
                  <a:cubicBezTo>
                    <a:pt x="31909" y="330041"/>
                    <a:pt x="7144" y="313849"/>
                    <a:pt x="7144" y="294799"/>
                  </a:cubicBezTo>
                  <a:lnTo>
                    <a:pt x="7144" y="251936"/>
                  </a:lnTo>
                  <a:cubicBezTo>
                    <a:pt x="7144" y="231934"/>
                    <a:pt x="32861" y="216694"/>
                    <a:pt x="51911" y="216694"/>
                  </a:cubicBezTo>
                  <a:lnTo>
                    <a:pt x="1859756" y="7144"/>
                  </a:lnTo>
                  <a:cubicBezTo>
                    <a:pt x="1891189" y="7144"/>
                    <a:pt x="1915954" y="32861"/>
                    <a:pt x="1915954" y="65246"/>
                  </a:cubicBezTo>
                  <a:cubicBezTo>
                    <a:pt x="1915954" y="181451"/>
                    <a:pt x="2011204" y="275749"/>
                    <a:pt x="2127409" y="275749"/>
                  </a:cubicBezTo>
                  <a:cubicBezTo>
                    <a:pt x="2243614" y="275749"/>
                    <a:pt x="2338864" y="181451"/>
                    <a:pt x="2338864" y="65246"/>
                  </a:cubicBezTo>
                  <a:cubicBezTo>
                    <a:pt x="2338864" y="33814"/>
                    <a:pt x="2363629" y="7144"/>
                    <a:pt x="2395061" y="7144"/>
                  </a:cubicBezTo>
                  <a:lnTo>
                    <a:pt x="4231482" y="216694"/>
                  </a:lnTo>
                  <a:cubicBezTo>
                    <a:pt x="4251484" y="216694"/>
                    <a:pt x="4266724" y="232886"/>
                    <a:pt x="4266724" y="251936"/>
                  </a:cubicBezTo>
                  <a:lnTo>
                    <a:pt x="4266724" y="294799"/>
                  </a:lnTo>
                  <a:cubicBezTo>
                    <a:pt x="4266724" y="314801"/>
                    <a:pt x="4250532" y="330041"/>
                    <a:pt x="4231482" y="330041"/>
                  </a:cubicBezTo>
                  <a:lnTo>
                    <a:pt x="2448401" y="120491"/>
                  </a:lnTo>
                  <a:cubicBezTo>
                    <a:pt x="2420779" y="272891"/>
                    <a:pt x="2287429" y="389096"/>
                    <a:pt x="2127409" y="389096"/>
                  </a:cubicBezTo>
                  <a:close/>
                </a:path>
              </a:pathLst>
            </a:custGeom>
            <a:grpFill/>
            <a:ln w="9525" cap="flat">
              <a:noFill/>
              <a:prstDash val="solid"/>
              <a:miter/>
            </a:ln>
          </p:spPr>
          <p:txBody>
            <a:bodyPr rtlCol="0" anchor="ctr"/>
            <a:lstStyle/>
            <a:p>
              <a:endParaRPr lang="en-US" sz="1200">
                <a:solidFill>
                  <a:prstClr val="black"/>
                </a:solidFill>
              </a:endParaRPr>
            </a:p>
          </p:txBody>
        </p:sp>
        <p:sp>
          <p:nvSpPr>
            <p:cNvPr id="104" name="Freeform: Shape 148">
              <a:extLst>
                <a:ext uri="{FF2B5EF4-FFF2-40B4-BE49-F238E27FC236}">
                  <a16:creationId xmlns:a16="http://schemas.microsoft.com/office/drawing/2014/main" xmlns="" id="{037E5CFC-DBDF-4BA3-8214-83D6D0BA920A}"/>
                </a:ext>
              </a:extLst>
            </p:cNvPr>
            <p:cNvSpPr/>
            <p:nvPr/>
          </p:nvSpPr>
          <p:spPr>
            <a:xfrm>
              <a:off x="6068849" y="2857621"/>
              <a:ext cx="1809750" cy="857250"/>
            </a:xfrm>
            <a:custGeom>
              <a:avLst/>
              <a:gdLst>
                <a:gd name="connsiteX0" fmla="*/ 1806416 w 1809750"/>
                <a:gd name="connsiteY0" fmla="*/ 463748 h 857250"/>
                <a:gd name="connsiteX1" fmla="*/ 423386 w 1809750"/>
                <a:gd name="connsiteY1" fmla="*/ 638056 h 857250"/>
                <a:gd name="connsiteX2" fmla="*/ 437674 w 1809750"/>
                <a:gd name="connsiteY2" fmla="*/ 632341 h 857250"/>
                <a:gd name="connsiteX3" fmla="*/ 1751171 w 1809750"/>
                <a:gd name="connsiteY3" fmla="*/ 395168 h 857250"/>
                <a:gd name="connsiteX4" fmla="*/ 1769269 w 1809750"/>
                <a:gd name="connsiteY4" fmla="*/ 375166 h 857250"/>
                <a:gd name="connsiteX5" fmla="*/ 1749266 w 1809750"/>
                <a:gd name="connsiteY5" fmla="*/ 357068 h 857250"/>
                <a:gd name="connsiteX6" fmla="*/ 421481 w 1809750"/>
                <a:gd name="connsiteY6" fmla="*/ 598051 h 857250"/>
                <a:gd name="connsiteX7" fmla="*/ 343376 w 1809750"/>
                <a:gd name="connsiteY7" fmla="*/ 631388 h 857250"/>
                <a:gd name="connsiteX8" fmla="*/ 1721644 w 1809750"/>
                <a:gd name="connsiteY8" fmla="*/ 305633 h 857250"/>
                <a:gd name="connsiteX9" fmla="*/ 1726406 w 1809750"/>
                <a:gd name="connsiteY9" fmla="*/ 300871 h 857250"/>
                <a:gd name="connsiteX10" fmla="*/ 1721644 w 1809750"/>
                <a:gd name="connsiteY10" fmla="*/ 296108 h 857250"/>
                <a:gd name="connsiteX11" fmla="*/ 381476 w 1809750"/>
                <a:gd name="connsiteY11" fmla="*/ 603766 h 857250"/>
                <a:gd name="connsiteX12" fmla="*/ 454819 w 1809750"/>
                <a:gd name="connsiteY12" fmla="*/ 566618 h 857250"/>
                <a:gd name="connsiteX13" fmla="*/ 1654016 w 1809750"/>
                <a:gd name="connsiteY13" fmla="*/ 252293 h 857250"/>
                <a:gd name="connsiteX14" fmla="*/ 1671161 w 1809750"/>
                <a:gd name="connsiteY14" fmla="*/ 232291 h 857250"/>
                <a:gd name="connsiteX15" fmla="*/ 1650206 w 1809750"/>
                <a:gd name="connsiteY15" fmla="*/ 214193 h 857250"/>
                <a:gd name="connsiteX16" fmla="*/ 435769 w 1809750"/>
                <a:gd name="connsiteY16" fmla="*/ 532328 h 857250"/>
                <a:gd name="connsiteX17" fmla="*/ 104299 w 1809750"/>
                <a:gd name="connsiteY17" fmla="*/ 725686 h 857250"/>
                <a:gd name="connsiteX18" fmla="*/ 1428274 w 1809750"/>
                <a:gd name="connsiteY18" fmla="*/ 17026 h 857250"/>
                <a:gd name="connsiteX19" fmla="*/ 1431131 w 1809750"/>
                <a:gd name="connsiteY19" fmla="*/ 10358 h 857250"/>
                <a:gd name="connsiteX20" fmla="*/ 1424464 w 1809750"/>
                <a:gd name="connsiteY20" fmla="*/ 7501 h 857250"/>
                <a:gd name="connsiteX21" fmla="*/ 57626 w 1809750"/>
                <a:gd name="connsiteY21" fmla="*/ 759023 h 857250"/>
                <a:gd name="connsiteX22" fmla="*/ 9049 w 1809750"/>
                <a:gd name="connsiteY22" fmla="*/ 799028 h 857250"/>
                <a:gd name="connsiteX23" fmla="*/ 21431 w 1809750"/>
                <a:gd name="connsiteY23" fmla="*/ 812363 h 857250"/>
                <a:gd name="connsiteX24" fmla="*/ 7144 w 1809750"/>
                <a:gd name="connsiteY24" fmla="*/ 823793 h 857250"/>
                <a:gd name="connsiteX25" fmla="*/ 31909 w 1809750"/>
                <a:gd name="connsiteY25" fmla="*/ 852368 h 857250"/>
                <a:gd name="connsiteX26" fmla="*/ 327184 w 1809750"/>
                <a:gd name="connsiteY26" fmla="*/ 679013 h 857250"/>
                <a:gd name="connsiteX27" fmla="*/ 330994 w 1809750"/>
                <a:gd name="connsiteY27" fmla="*/ 681871 h 857250"/>
                <a:gd name="connsiteX28" fmla="*/ 332899 w 1809750"/>
                <a:gd name="connsiteY28" fmla="*/ 681871 h 857250"/>
                <a:gd name="connsiteX29" fmla="*/ 1805464 w 1809750"/>
                <a:gd name="connsiteY29" fmla="*/ 472321 h 857250"/>
                <a:gd name="connsiteX30" fmla="*/ 1810226 w 1809750"/>
                <a:gd name="connsiteY30" fmla="*/ 467558 h 857250"/>
                <a:gd name="connsiteX31" fmla="*/ 1806416 w 1809750"/>
                <a:gd name="connsiteY31" fmla="*/ 463748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09750" h="857250">
                  <a:moveTo>
                    <a:pt x="1806416" y="463748"/>
                  </a:moveTo>
                  <a:cubicBezTo>
                    <a:pt x="1798796" y="463748"/>
                    <a:pt x="1060609" y="411361"/>
                    <a:pt x="423386" y="638056"/>
                  </a:cubicBezTo>
                  <a:cubicBezTo>
                    <a:pt x="428149" y="636151"/>
                    <a:pt x="432911" y="634246"/>
                    <a:pt x="437674" y="632341"/>
                  </a:cubicBezTo>
                  <a:cubicBezTo>
                    <a:pt x="691039" y="529471"/>
                    <a:pt x="1122521" y="420886"/>
                    <a:pt x="1751171" y="395168"/>
                  </a:cubicBezTo>
                  <a:cubicBezTo>
                    <a:pt x="1761649" y="395168"/>
                    <a:pt x="1770221" y="385643"/>
                    <a:pt x="1769269" y="375166"/>
                  </a:cubicBezTo>
                  <a:cubicBezTo>
                    <a:pt x="1769269" y="364688"/>
                    <a:pt x="1759744" y="356116"/>
                    <a:pt x="1749266" y="357068"/>
                  </a:cubicBezTo>
                  <a:cubicBezTo>
                    <a:pt x="1114901" y="383738"/>
                    <a:pt x="676751" y="494228"/>
                    <a:pt x="421481" y="598051"/>
                  </a:cubicBezTo>
                  <a:cubicBezTo>
                    <a:pt x="393859" y="609481"/>
                    <a:pt x="368141" y="619958"/>
                    <a:pt x="343376" y="631388"/>
                  </a:cubicBezTo>
                  <a:cubicBezTo>
                    <a:pt x="999649" y="316111"/>
                    <a:pt x="1713071" y="305633"/>
                    <a:pt x="1721644" y="305633"/>
                  </a:cubicBezTo>
                  <a:cubicBezTo>
                    <a:pt x="1724501" y="305633"/>
                    <a:pt x="1726406" y="303728"/>
                    <a:pt x="1726406" y="300871"/>
                  </a:cubicBezTo>
                  <a:cubicBezTo>
                    <a:pt x="1726406" y="298013"/>
                    <a:pt x="1724501" y="296108"/>
                    <a:pt x="1721644" y="296108"/>
                  </a:cubicBezTo>
                  <a:cubicBezTo>
                    <a:pt x="1713071" y="296108"/>
                    <a:pt x="1027271" y="306586"/>
                    <a:pt x="381476" y="603766"/>
                  </a:cubicBezTo>
                  <a:cubicBezTo>
                    <a:pt x="404336" y="591383"/>
                    <a:pt x="429101" y="579001"/>
                    <a:pt x="454819" y="566618"/>
                  </a:cubicBezTo>
                  <a:cubicBezTo>
                    <a:pt x="708184" y="443746"/>
                    <a:pt x="1073944" y="298013"/>
                    <a:pt x="1654016" y="252293"/>
                  </a:cubicBezTo>
                  <a:cubicBezTo>
                    <a:pt x="1664494" y="251341"/>
                    <a:pt x="1672114" y="242768"/>
                    <a:pt x="1671161" y="232291"/>
                  </a:cubicBezTo>
                  <a:cubicBezTo>
                    <a:pt x="1670209" y="221813"/>
                    <a:pt x="1660684" y="214193"/>
                    <a:pt x="1650206" y="214193"/>
                  </a:cubicBezTo>
                  <a:cubicBezTo>
                    <a:pt x="1062514" y="259913"/>
                    <a:pt x="691991" y="407551"/>
                    <a:pt x="435769" y="532328"/>
                  </a:cubicBezTo>
                  <a:cubicBezTo>
                    <a:pt x="284321" y="605671"/>
                    <a:pt x="174784" y="676156"/>
                    <a:pt x="104299" y="725686"/>
                  </a:cubicBezTo>
                  <a:cubicBezTo>
                    <a:pt x="620554" y="206573"/>
                    <a:pt x="1420654" y="19883"/>
                    <a:pt x="1428274" y="17026"/>
                  </a:cubicBezTo>
                  <a:cubicBezTo>
                    <a:pt x="1431131" y="16073"/>
                    <a:pt x="1432084" y="13216"/>
                    <a:pt x="1431131" y="10358"/>
                  </a:cubicBezTo>
                  <a:cubicBezTo>
                    <a:pt x="1430179" y="7501"/>
                    <a:pt x="1427321" y="6548"/>
                    <a:pt x="1424464" y="7501"/>
                  </a:cubicBezTo>
                  <a:cubicBezTo>
                    <a:pt x="1415891" y="11311"/>
                    <a:pt x="573881" y="207526"/>
                    <a:pt x="57626" y="759023"/>
                  </a:cubicBezTo>
                  <a:cubicBezTo>
                    <a:pt x="27146" y="782836"/>
                    <a:pt x="10954" y="797123"/>
                    <a:pt x="9049" y="799028"/>
                  </a:cubicBezTo>
                  <a:lnTo>
                    <a:pt x="21431" y="812363"/>
                  </a:lnTo>
                  <a:cubicBezTo>
                    <a:pt x="12859" y="819031"/>
                    <a:pt x="8096" y="822841"/>
                    <a:pt x="7144" y="823793"/>
                  </a:cubicBezTo>
                  <a:lnTo>
                    <a:pt x="31909" y="852368"/>
                  </a:lnTo>
                  <a:cubicBezTo>
                    <a:pt x="32861" y="851416"/>
                    <a:pt x="126206" y="772358"/>
                    <a:pt x="327184" y="679013"/>
                  </a:cubicBezTo>
                  <a:cubicBezTo>
                    <a:pt x="328136" y="680918"/>
                    <a:pt x="329089" y="681871"/>
                    <a:pt x="330994" y="681871"/>
                  </a:cubicBezTo>
                  <a:cubicBezTo>
                    <a:pt x="331946" y="681871"/>
                    <a:pt x="332899" y="681871"/>
                    <a:pt x="332899" y="681871"/>
                  </a:cubicBezTo>
                  <a:cubicBezTo>
                    <a:pt x="986314" y="414218"/>
                    <a:pt x="1797844" y="472321"/>
                    <a:pt x="1805464" y="472321"/>
                  </a:cubicBezTo>
                  <a:cubicBezTo>
                    <a:pt x="1808321" y="472321"/>
                    <a:pt x="1810226" y="470416"/>
                    <a:pt x="1810226" y="467558"/>
                  </a:cubicBezTo>
                  <a:cubicBezTo>
                    <a:pt x="1811179" y="465653"/>
                    <a:pt x="1808321" y="463748"/>
                    <a:pt x="1806416" y="463748"/>
                  </a:cubicBezTo>
                  <a:close/>
                </a:path>
              </a:pathLst>
            </a:custGeom>
            <a:grpFill/>
            <a:ln w="9525" cap="flat">
              <a:noFill/>
              <a:prstDash val="solid"/>
              <a:miter/>
            </a:ln>
          </p:spPr>
          <p:txBody>
            <a:bodyPr rtlCol="0" anchor="ctr"/>
            <a:lstStyle/>
            <a:p>
              <a:endParaRPr lang="en-US" sz="1200" dirty="0">
                <a:solidFill>
                  <a:prstClr val="black"/>
                </a:solidFill>
              </a:endParaRPr>
            </a:p>
          </p:txBody>
        </p:sp>
        <p:sp>
          <p:nvSpPr>
            <p:cNvPr id="105" name="Freeform: Shape 149">
              <a:extLst>
                <a:ext uri="{FF2B5EF4-FFF2-40B4-BE49-F238E27FC236}">
                  <a16:creationId xmlns:a16="http://schemas.microsoft.com/office/drawing/2014/main" xmlns="" id="{E898D73C-C3C1-4B5F-8BBB-8FD378963F43}"/>
                </a:ext>
              </a:extLst>
            </p:cNvPr>
            <p:cNvSpPr/>
            <p:nvPr/>
          </p:nvSpPr>
          <p:spPr>
            <a:xfrm>
              <a:off x="4297199" y="2767117"/>
              <a:ext cx="1809750" cy="942975"/>
            </a:xfrm>
            <a:custGeom>
              <a:avLst/>
              <a:gdLst>
                <a:gd name="connsiteX0" fmla="*/ 1811179 w 1809750"/>
                <a:gd name="connsiteY0" fmla="*/ 915250 h 942975"/>
                <a:gd name="connsiteX1" fmla="*/ 1796891 w 1809750"/>
                <a:gd name="connsiteY1" fmla="*/ 903820 h 942975"/>
                <a:gd name="connsiteX2" fmla="*/ 1809274 w 1809750"/>
                <a:gd name="connsiteY2" fmla="*/ 890485 h 942975"/>
                <a:gd name="connsiteX3" fmla="*/ 1779746 w 1809750"/>
                <a:gd name="connsiteY3" fmla="*/ 865720 h 942975"/>
                <a:gd name="connsiteX4" fmla="*/ 451009 w 1809750"/>
                <a:gd name="connsiteY4" fmla="*/ 7517 h 942975"/>
                <a:gd name="connsiteX5" fmla="*/ 444341 w 1809750"/>
                <a:gd name="connsiteY5" fmla="*/ 9422 h 942975"/>
                <a:gd name="connsiteX6" fmla="*/ 446246 w 1809750"/>
                <a:gd name="connsiteY6" fmla="*/ 16090 h 942975"/>
                <a:gd name="connsiteX7" fmla="*/ 1745456 w 1809750"/>
                <a:gd name="connsiteY7" fmla="*/ 839050 h 942975"/>
                <a:gd name="connsiteX8" fmla="*/ 1381601 w 1809750"/>
                <a:gd name="connsiteY8" fmla="*/ 621880 h 942975"/>
                <a:gd name="connsiteX9" fmla="*/ 168116 w 1809750"/>
                <a:gd name="connsiteY9" fmla="*/ 304697 h 942975"/>
                <a:gd name="connsiteX10" fmla="*/ 147161 w 1809750"/>
                <a:gd name="connsiteY10" fmla="*/ 322795 h 942975"/>
                <a:gd name="connsiteX11" fmla="*/ 164306 w 1809750"/>
                <a:gd name="connsiteY11" fmla="*/ 342797 h 942975"/>
                <a:gd name="connsiteX12" fmla="*/ 1363504 w 1809750"/>
                <a:gd name="connsiteY12" fmla="*/ 657122 h 942975"/>
                <a:gd name="connsiteX13" fmla="*/ 1436846 w 1809750"/>
                <a:gd name="connsiteY13" fmla="*/ 694270 h 942975"/>
                <a:gd name="connsiteX14" fmla="*/ 97631 w 1809750"/>
                <a:gd name="connsiteY14" fmla="*/ 385660 h 942975"/>
                <a:gd name="connsiteX15" fmla="*/ 92869 w 1809750"/>
                <a:gd name="connsiteY15" fmla="*/ 390422 h 942975"/>
                <a:gd name="connsiteX16" fmla="*/ 97631 w 1809750"/>
                <a:gd name="connsiteY16" fmla="*/ 395185 h 942975"/>
                <a:gd name="connsiteX17" fmla="*/ 1475899 w 1809750"/>
                <a:gd name="connsiteY17" fmla="*/ 720940 h 942975"/>
                <a:gd name="connsiteX18" fmla="*/ 1397794 w 1809750"/>
                <a:gd name="connsiteY18" fmla="*/ 687602 h 942975"/>
                <a:gd name="connsiteX19" fmla="*/ 70009 w 1809750"/>
                <a:gd name="connsiteY19" fmla="*/ 446620 h 942975"/>
                <a:gd name="connsiteX20" fmla="*/ 50006 w 1809750"/>
                <a:gd name="connsiteY20" fmla="*/ 464717 h 942975"/>
                <a:gd name="connsiteX21" fmla="*/ 68104 w 1809750"/>
                <a:gd name="connsiteY21" fmla="*/ 484720 h 942975"/>
                <a:gd name="connsiteX22" fmla="*/ 1381601 w 1809750"/>
                <a:gd name="connsiteY22" fmla="*/ 721892 h 942975"/>
                <a:gd name="connsiteX23" fmla="*/ 1395889 w 1809750"/>
                <a:gd name="connsiteY23" fmla="*/ 727607 h 942975"/>
                <a:gd name="connsiteX24" fmla="*/ 11906 w 1809750"/>
                <a:gd name="connsiteY24" fmla="*/ 554252 h 942975"/>
                <a:gd name="connsiteX25" fmla="*/ 7144 w 1809750"/>
                <a:gd name="connsiteY25" fmla="*/ 559015 h 942975"/>
                <a:gd name="connsiteX26" fmla="*/ 11906 w 1809750"/>
                <a:gd name="connsiteY26" fmla="*/ 563777 h 942975"/>
                <a:gd name="connsiteX27" fmla="*/ 1484471 w 1809750"/>
                <a:gd name="connsiteY27" fmla="*/ 773327 h 942975"/>
                <a:gd name="connsiteX28" fmla="*/ 1486376 w 1809750"/>
                <a:gd name="connsiteY28" fmla="*/ 773327 h 942975"/>
                <a:gd name="connsiteX29" fmla="*/ 1490186 w 1809750"/>
                <a:gd name="connsiteY29" fmla="*/ 770470 h 942975"/>
                <a:gd name="connsiteX30" fmla="*/ 1785461 w 1809750"/>
                <a:gd name="connsiteY30" fmla="*/ 943825 h 942975"/>
                <a:gd name="connsiteX31" fmla="*/ 1811179 w 1809750"/>
                <a:gd name="connsiteY31" fmla="*/ 915250 h 942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09750" h="942975">
                  <a:moveTo>
                    <a:pt x="1811179" y="915250"/>
                  </a:moveTo>
                  <a:cubicBezTo>
                    <a:pt x="1810226" y="914297"/>
                    <a:pt x="1805464" y="910487"/>
                    <a:pt x="1796891" y="903820"/>
                  </a:cubicBezTo>
                  <a:lnTo>
                    <a:pt x="1809274" y="890485"/>
                  </a:lnTo>
                  <a:cubicBezTo>
                    <a:pt x="1807369" y="889532"/>
                    <a:pt x="1797844" y="880007"/>
                    <a:pt x="1779746" y="865720"/>
                  </a:cubicBezTo>
                  <a:cubicBezTo>
                    <a:pt x="1303496" y="268502"/>
                    <a:pt x="459581" y="12280"/>
                    <a:pt x="451009" y="7517"/>
                  </a:cubicBezTo>
                  <a:cubicBezTo>
                    <a:pt x="448151" y="6565"/>
                    <a:pt x="446246" y="7517"/>
                    <a:pt x="444341" y="9422"/>
                  </a:cubicBezTo>
                  <a:cubicBezTo>
                    <a:pt x="443389" y="11327"/>
                    <a:pt x="444341" y="14185"/>
                    <a:pt x="446246" y="16090"/>
                  </a:cubicBezTo>
                  <a:cubicBezTo>
                    <a:pt x="453866" y="19900"/>
                    <a:pt x="1267301" y="266597"/>
                    <a:pt x="1745456" y="839050"/>
                  </a:cubicBezTo>
                  <a:cubicBezTo>
                    <a:pt x="1678781" y="789520"/>
                    <a:pt x="1558766" y="707605"/>
                    <a:pt x="1381601" y="621880"/>
                  </a:cubicBezTo>
                  <a:cubicBezTo>
                    <a:pt x="1126331" y="498055"/>
                    <a:pt x="754856" y="350417"/>
                    <a:pt x="168116" y="304697"/>
                  </a:cubicBezTo>
                  <a:cubicBezTo>
                    <a:pt x="157639" y="303745"/>
                    <a:pt x="148114" y="311365"/>
                    <a:pt x="147161" y="322795"/>
                  </a:cubicBezTo>
                  <a:cubicBezTo>
                    <a:pt x="146209" y="333272"/>
                    <a:pt x="153829" y="341845"/>
                    <a:pt x="164306" y="342797"/>
                  </a:cubicBezTo>
                  <a:cubicBezTo>
                    <a:pt x="744379" y="388517"/>
                    <a:pt x="1110139" y="534250"/>
                    <a:pt x="1363504" y="657122"/>
                  </a:cubicBezTo>
                  <a:cubicBezTo>
                    <a:pt x="1389221" y="669505"/>
                    <a:pt x="1413986" y="681887"/>
                    <a:pt x="1436846" y="694270"/>
                  </a:cubicBezTo>
                  <a:cubicBezTo>
                    <a:pt x="791051" y="396137"/>
                    <a:pt x="105251" y="385660"/>
                    <a:pt x="97631" y="385660"/>
                  </a:cubicBezTo>
                  <a:cubicBezTo>
                    <a:pt x="94774" y="385660"/>
                    <a:pt x="92869" y="387565"/>
                    <a:pt x="92869" y="390422"/>
                  </a:cubicBezTo>
                  <a:cubicBezTo>
                    <a:pt x="92869" y="393280"/>
                    <a:pt x="94774" y="395185"/>
                    <a:pt x="97631" y="395185"/>
                  </a:cubicBezTo>
                  <a:cubicBezTo>
                    <a:pt x="106204" y="395185"/>
                    <a:pt x="819626" y="405662"/>
                    <a:pt x="1475899" y="720940"/>
                  </a:cubicBezTo>
                  <a:cubicBezTo>
                    <a:pt x="1451134" y="710462"/>
                    <a:pt x="1425416" y="699032"/>
                    <a:pt x="1397794" y="687602"/>
                  </a:cubicBezTo>
                  <a:cubicBezTo>
                    <a:pt x="1141571" y="582827"/>
                    <a:pt x="704374" y="473290"/>
                    <a:pt x="70009" y="446620"/>
                  </a:cubicBezTo>
                  <a:cubicBezTo>
                    <a:pt x="59531" y="446620"/>
                    <a:pt x="50959" y="454240"/>
                    <a:pt x="50006" y="464717"/>
                  </a:cubicBezTo>
                  <a:cubicBezTo>
                    <a:pt x="50006" y="475195"/>
                    <a:pt x="57626" y="483767"/>
                    <a:pt x="68104" y="484720"/>
                  </a:cubicBezTo>
                  <a:cubicBezTo>
                    <a:pt x="695801" y="511390"/>
                    <a:pt x="1128236" y="619975"/>
                    <a:pt x="1381601" y="721892"/>
                  </a:cubicBezTo>
                  <a:cubicBezTo>
                    <a:pt x="1386364" y="723797"/>
                    <a:pt x="1391126" y="725702"/>
                    <a:pt x="1395889" y="727607"/>
                  </a:cubicBezTo>
                  <a:cubicBezTo>
                    <a:pt x="758666" y="501865"/>
                    <a:pt x="19526" y="554252"/>
                    <a:pt x="11906" y="554252"/>
                  </a:cubicBezTo>
                  <a:cubicBezTo>
                    <a:pt x="9049" y="554252"/>
                    <a:pt x="7144" y="556157"/>
                    <a:pt x="7144" y="559015"/>
                  </a:cubicBezTo>
                  <a:cubicBezTo>
                    <a:pt x="7144" y="561872"/>
                    <a:pt x="9049" y="563777"/>
                    <a:pt x="11906" y="563777"/>
                  </a:cubicBezTo>
                  <a:cubicBezTo>
                    <a:pt x="20479" y="563777"/>
                    <a:pt x="831056" y="505675"/>
                    <a:pt x="1484471" y="773327"/>
                  </a:cubicBezTo>
                  <a:cubicBezTo>
                    <a:pt x="1485424" y="773327"/>
                    <a:pt x="1486376" y="773327"/>
                    <a:pt x="1486376" y="773327"/>
                  </a:cubicBezTo>
                  <a:cubicBezTo>
                    <a:pt x="1488281" y="773327"/>
                    <a:pt x="1489234" y="772375"/>
                    <a:pt x="1490186" y="770470"/>
                  </a:cubicBezTo>
                  <a:cubicBezTo>
                    <a:pt x="1690211" y="863815"/>
                    <a:pt x="1783556" y="942872"/>
                    <a:pt x="1785461" y="943825"/>
                  </a:cubicBezTo>
                  <a:lnTo>
                    <a:pt x="1811179" y="915250"/>
                  </a:lnTo>
                  <a:close/>
                </a:path>
              </a:pathLst>
            </a:custGeom>
            <a:grpFill/>
            <a:ln w="9525" cap="flat">
              <a:noFill/>
              <a:prstDash val="solid"/>
              <a:miter/>
            </a:ln>
          </p:spPr>
          <p:txBody>
            <a:bodyPr rtlCol="0" anchor="ctr"/>
            <a:lstStyle/>
            <a:p>
              <a:endParaRPr lang="en-US" sz="1200" dirty="0">
                <a:solidFill>
                  <a:prstClr val="black"/>
                </a:solidFill>
              </a:endParaRPr>
            </a:p>
          </p:txBody>
        </p:sp>
      </p:grpSp>
      <p:sp>
        <p:nvSpPr>
          <p:cNvPr id="106" name="AutoShape 11"/>
          <p:cNvSpPr>
            <a:spLocks noChangeAspect="1" noChangeArrowheads="1"/>
          </p:cNvSpPr>
          <p:nvPr/>
        </p:nvSpPr>
        <p:spPr bwMode="auto">
          <a:xfrm>
            <a:off x="5160963" y="3514186"/>
            <a:ext cx="6769100" cy="144463"/>
          </a:xfrm>
          <a:prstGeom prst="flowChartPredefinedProcess">
            <a:avLst/>
          </a:prstGeom>
          <a:gradFill rotWithShape="0">
            <a:gsLst>
              <a:gs pos="0">
                <a:srgbClr val="FF0000"/>
              </a:gs>
              <a:gs pos="10001">
                <a:srgbClr val="D60093"/>
              </a:gs>
              <a:gs pos="25000">
                <a:srgbClr val="00B050"/>
              </a:gs>
              <a:gs pos="37500">
                <a:srgbClr val="8F0040"/>
              </a:gs>
              <a:gs pos="45000">
                <a:srgbClr val="F27300"/>
              </a:gs>
              <a:gs pos="50000">
                <a:srgbClr val="FFBF00"/>
              </a:gs>
              <a:gs pos="55000">
                <a:srgbClr val="F27300"/>
              </a:gs>
              <a:gs pos="62500">
                <a:srgbClr val="8F0040"/>
              </a:gs>
              <a:gs pos="75000">
                <a:schemeClr val="bg1"/>
              </a:gs>
              <a:gs pos="89999">
                <a:schemeClr val="accent1"/>
              </a:gs>
              <a:gs pos="100000">
                <a:srgbClr val="000000"/>
              </a:gs>
            </a:gsLst>
            <a:lin ang="5400000" scaled="1"/>
          </a:gradFill>
          <a:ln w="9525">
            <a:solidFill>
              <a:schemeClr val="tx1"/>
            </a:solidFill>
            <a:miter lim="800000"/>
            <a:headEnd/>
            <a:tailEnd/>
          </a:ln>
          <a:effectLst/>
        </p:spPr>
        <p:txBody>
          <a:bodyPr wrap="none"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eaLnBrk="1" hangingPunct="1"/>
            <a:endParaRPr lang="en-US" altLang="en-US"/>
          </a:p>
        </p:txBody>
      </p:sp>
      <p:sp>
        <p:nvSpPr>
          <p:cNvPr id="107" name="Rectangle 1"/>
          <p:cNvSpPr>
            <a:spLocks noChangeArrowheads="1"/>
          </p:cNvSpPr>
          <p:nvPr/>
        </p:nvSpPr>
        <p:spPr bwMode="auto">
          <a:xfrm>
            <a:off x="5160963" y="2289505"/>
            <a:ext cx="678829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indent="0" algn="ctr" eaLnBrk="1" hangingPunct="1"/>
            <a:r>
              <a:rPr lang="pt-BR" altLang="en-US" sz="3200" b="1" dirty="0">
                <a:solidFill>
                  <a:srgbClr val="0000FF"/>
                </a:solidFill>
                <a:latin typeface="+mj-lt"/>
              </a:rPr>
              <a:t>HẾT</a:t>
            </a:r>
          </a:p>
          <a:p>
            <a:pPr marL="0" indent="0" algn="ctr" eaLnBrk="1" hangingPunct="1"/>
            <a:r>
              <a:rPr lang="pt-BR" altLang="en-US" sz="3200" b="1" dirty="0">
                <a:solidFill>
                  <a:srgbClr val="0000FF"/>
                </a:solidFill>
                <a:latin typeface="+mj-lt"/>
              </a:rPr>
              <a:t>XIN CHÂN THÀNH CẢM ƠN </a:t>
            </a:r>
            <a:endParaRPr lang="en-US" altLang="en-US" sz="3200" b="1" dirty="0">
              <a:solidFill>
                <a:srgbClr val="0000FF"/>
              </a:solidFill>
              <a:latin typeface="+mj-lt"/>
            </a:endParaRPr>
          </a:p>
        </p:txBody>
      </p:sp>
    </p:spTree>
    <p:extLst>
      <p:ext uri="{BB962C8B-B14F-4D97-AF65-F5344CB8AC3E}">
        <p14:creationId xmlns:p14="http://schemas.microsoft.com/office/powerpoint/2010/main" val="58640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06"/>
                                        </p:tgtEl>
                                        <p:attrNameLst>
                                          <p:attrName>style.visibility</p:attrName>
                                        </p:attrNameLst>
                                      </p:cBhvr>
                                      <p:to>
                                        <p:strVal val="visible"/>
                                      </p:to>
                                    </p:set>
                                    <p:animEffect transition="in" filter="blinds(horizontal)">
                                      <p:cBhvr>
                                        <p:cTn id="7"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animBg="1"/>
    </p:bldLst>
  </p:timing>
</p:sld>
</file>

<file path=ppt/theme/theme1.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Intellectual Property Thesis by Slidesgo">
  <a:themeElements>
    <a:clrScheme name="Simple Light">
      <a:dk1>
        <a:srgbClr val="000000"/>
      </a:dk1>
      <a:lt1>
        <a:srgbClr val="FFFFFF"/>
      </a:lt1>
      <a:dk2>
        <a:srgbClr val="263238"/>
      </a:dk2>
      <a:lt2>
        <a:srgbClr val="EEEEEE"/>
      </a:lt2>
      <a:accent1>
        <a:srgbClr val="E8505B"/>
      </a:accent1>
      <a:accent2>
        <a:srgbClr val="455A64"/>
      </a:accent2>
      <a:accent3>
        <a:srgbClr val="263238"/>
      </a:accent3>
      <a:accent4>
        <a:srgbClr val="B78876"/>
      </a:accent4>
      <a:accent5>
        <a:srgbClr val="EBEBEB"/>
      </a:accent5>
      <a:accent6>
        <a:srgbClr val="AA6550"/>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Summer Vibes Marketing Plan by Slidesgo">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92TGp_Makeup_light_ani">
  <a:themeElements>
    <a:clrScheme name="Default Design 2">
      <a:dk1>
        <a:srgbClr val="000000"/>
      </a:dk1>
      <a:lt1>
        <a:srgbClr val="FCC5B6"/>
      </a:lt1>
      <a:dk2>
        <a:srgbClr val="660066"/>
      </a:dk2>
      <a:lt2>
        <a:srgbClr val="FFFFFF"/>
      </a:lt2>
      <a:accent1>
        <a:srgbClr val="F29292"/>
      </a:accent1>
      <a:accent2>
        <a:srgbClr val="9DE3A5"/>
      </a:accent2>
      <a:accent3>
        <a:srgbClr val="FDDFD7"/>
      </a:accent3>
      <a:accent4>
        <a:srgbClr val="000000"/>
      </a:accent4>
      <a:accent5>
        <a:srgbClr val="F7C7C7"/>
      </a:accent5>
      <a:accent6>
        <a:srgbClr val="8ECE95"/>
      </a:accent6>
      <a:hlink>
        <a:srgbClr val="D1BCEE"/>
      </a:hlink>
      <a:folHlink>
        <a:srgbClr val="E6CEBC"/>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DF2BB"/>
        </a:lt1>
        <a:dk2>
          <a:srgbClr val="660033"/>
        </a:dk2>
        <a:lt2>
          <a:srgbClr val="FFFFFF"/>
        </a:lt2>
        <a:accent1>
          <a:srgbClr val="FCE988"/>
        </a:accent1>
        <a:accent2>
          <a:srgbClr val="9DEDCD"/>
        </a:accent2>
        <a:accent3>
          <a:srgbClr val="FEF7DA"/>
        </a:accent3>
        <a:accent4>
          <a:srgbClr val="000000"/>
        </a:accent4>
        <a:accent5>
          <a:srgbClr val="FDF2C3"/>
        </a:accent5>
        <a:accent6>
          <a:srgbClr val="8ED7BA"/>
        </a:accent6>
        <a:hlink>
          <a:srgbClr val="FFAD93"/>
        </a:hlink>
        <a:folHlink>
          <a:srgbClr val="A8C1FA"/>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CC5B6"/>
        </a:lt1>
        <a:dk2>
          <a:srgbClr val="660066"/>
        </a:dk2>
        <a:lt2>
          <a:srgbClr val="FFFFFF"/>
        </a:lt2>
        <a:accent1>
          <a:srgbClr val="F29292"/>
        </a:accent1>
        <a:accent2>
          <a:srgbClr val="9DE3A5"/>
        </a:accent2>
        <a:accent3>
          <a:srgbClr val="FDDFD7"/>
        </a:accent3>
        <a:accent4>
          <a:srgbClr val="000000"/>
        </a:accent4>
        <a:accent5>
          <a:srgbClr val="F7C7C7"/>
        </a:accent5>
        <a:accent6>
          <a:srgbClr val="8ECE95"/>
        </a:accent6>
        <a:hlink>
          <a:srgbClr val="D1BCEE"/>
        </a:hlink>
        <a:folHlink>
          <a:srgbClr val="E6CEBC"/>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C6ECDF"/>
        </a:lt1>
        <a:dk2>
          <a:srgbClr val="003366"/>
        </a:dk2>
        <a:lt2>
          <a:srgbClr val="FFFFFF"/>
        </a:lt2>
        <a:accent1>
          <a:srgbClr val="A4E0CC"/>
        </a:accent1>
        <a:accent2>
          <a:srgbClr val="E8B888"/>
        </a:accent2>
        <a:accent3>
          <a:srgbClr val="DFF4EC"/>
        </a:accent3>
        <a:accent4>
          <a:srgbClr val="000000"/>
        </a:accent4>
        <a:accent5>
          <a:srgbClr val="CFEDE2"/>
        </a:accent5>
        <a:accent6>
          <a:srgbClr val="D2A67B"/>
        </a:accent6>
        <a:hlink>
          <a:srgbClr val="A9CBE9"/>
        </a:hlink>
        <a:folHlink>
          <a:srgbClr val="F2B0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592TGp_Makeup_light_ani.potx" id="{1F7CD56D-0ED4-46B0-951E-5F444694FE18}" vid="{22B33AF9-72EF-48D7-B130-CE16B29A82EC}"/>
    </a:ext>
  </a:extLst>
</a:theme>
</file>

<file path=ppt/theme/theme8.xml><?xml version="1.0" encoding="utf-8"?>
<a:theme xmlns:a="http://schemas.openxmlformats.org/drawingml/2006/main" name="1_592TGp_Makeup_light_ani">
  <a:themeElements>
    <a:clrScheme name="Default Design 2">
      <a:dk1>
        <a:srgbClr val="000000"/>
      </a:dk1>
      <a:lt1>
        <a:srgbClr val="FCC5B6"/>
      </a:lt1>
      <a:dk2>
        <a:srgbClr val="660066"/>
      </a:dk2>
      <a:lt2>
        <a:srgbClr val="FFFFFF"/>
      </a:lt2>
      <a:accent1>
        <a:srgbClr val="F29292"/>
      </a:accent1>
      <a:accent2>
        <a:srgbClr val="9DE3A5"/>
      </a:accent2>
      <a:accent3>
        <a:srgbClr val="FDDFD7"/>
      </a:accent3>
      <a:accent4>
        <a:srgbClr val="000000"/>
      </a:accent4>
      <a:accent5>
        <a:srgbClr val="F7C7C7"/>
      </a:accent5>
      <a:accent6>
        <a:srgbClr val="8ECE95"/>
      </a:accent6>
      <a:hlink>
        <a:srgbClr val="D1BCEE"/>
      </a:hlink>
      <a:folHlink>
        <a:srgbClr val="E6CEBC"/>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DF2BB"/>
        </a:lt1>
        <a:dk2>
          <a:srgbClr val="660033"/>
        </a:dk2>
        <a:lt2>
          <a:srgbClr val="FFFFFF"/>
        </a:lt2>
        <a:accent1>
          <a:srgbClr val="FCE988"/>
        </a:accent1>
        <a:accent2>
          <a:srgbClr val="9DEDCD"/>
        </a:accent2>
        <a:accent3>
          <a:srgbClr val="FEF7DA"/>
        </a:accent3>
        <a:accent4>
          <a:srgbClr val="000000"/>
        </a:accent4>
        <a:accent5>
          <a:srgbClr val="FDF2C3"/>
        </a:accent5>
        <a:accent6>
          <a:srgbClr val="8ED7BA"/>
        </a:accent6>
        <a:hlink>
          <a:srgbClr val="FFAD93"/>
        </a:hlink>
        <a:folHlink>
          <a:srgbClr val="A8C1FA"/>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CC5B6"/>
        </a:lt1>
        <a:dk2>
          <a:srgbClr val="660066"/>
        </a:dk2>
        <a:lt2>
          <a:srgbClr val="FFFFFF"/>
        </a:lt2>
        <a:accent1>
          <a:srgbClr val="F29292"/>
        </a:accent1>
        <a:accent2>
          <a:srgbClr val="9DE3A5"/>
        </a:accent2>
        <a:accent3>
          <a:srgbClr val="FDDFD7"/>
        </a:accent3>
        <a:accent4>
          <a:srgbClr val="000000"/>
        </a:accent4>
        <a:accent5>
          <a:srgbClr val="F7C7C7"/>
        </a:accent5>
        <a:accent6>
          <a:srgbClr val="8ECE95"/>
        </a:accent6>
        <a:hlink>
          <a:srgbClr val="D1BCEE"/>
        </a:hlink>
        <a:folHlink>
          <a:srgbClr val="E6CEBC"/>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C6ECDF"/>
        </a:lt1>
        <a:dk2>
          <a:srgbClr val="003366"/>
        </a:dk2>
        <a:lt2>
          <a:srgbClr val="FFFFFF"/>
        </a:lt2>
        <a:accent1>
          <a:srgbClr val="A4E0CC"/>
        </a:accent1>
        <a:accent2>
          <a:srgbClr val="E8B888"/>
        </a:accent2>
        <a:accent3>
          <a:srgbClr val="DFF4EC"/>
        </a:accent3>
        <a:accent4>
          <a:srgbClr val="000000"/>
        </a:accent4>
        <a:accent5>
          <a:srgbClr val="CFEDE2"/>
        </a:accent5>
        <a:accent6>
          <a:srgbClr val="D2A67B"/>
        </a:accent6>
        <a:hlink>
          <a:srgbClr val="A9CBE9"/>
        </a:hlink>
        <a:folHlink>
          <a:srgbClr val="F2B0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592TGp_Makeup_light_ani.potx" id="{1F7CD56D-0ED4-46B0-951E-5F444694FE18}" vid="{22B33AF9-72EF-48D7-B130-CE16B29A82EC}"/>
    </a:ext>
  </a:extLst>
</a:theme>
</file>

<file path=ppt/theme/theme9.xml><?xml version="1.0" encoding="utf-8"?>
<a:theme xmlns:a="http://schemas.openxmlformats.org/drawingml/2006/main" name="1_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2_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3_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4_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31_Office Theme">
  <a:themeElements>
    <a:clrScheme name="The Zero_Colorful Scheme">
      <a:dk1>
        <a:sysClr val="windowText" lastClr="000000"/>
      </a:dk1>
      <a:lt1>
        <a:sysClr val="window" lastClr="FFFFFF"/>
      </a:lt1>
      <a:dk2>
        <a:srgbClr val="2980B9"/>
      </a:dk2>
      <a:lt2>
        <a:srgbClr val="16A085"/>
      </a:lt2>
      <a:accent1>
        <a:srgbClr val="9BBB59"/>
      </a:accent1>
      <a:accent2>
        <a:srgbClr val="F39C12"/>
      </a:accent2>
      <a:accent3>
        <a:srgbClr val="C0392B"/>
      </a:accent3>
      <a:accent4>
        <a:srgbClr val="4B2C50"/>
      </a:accent4>
      <a:accent5>
        <a:srgbClr val="2C3E50"/>
      </a:accent5>
      <a:accent6>
        <a:srgbClr val="95A5A6"/>
      </a:accent6>
      <a:hlink>
        <a:srgbClr val="000000"/>
      </a:hlink>
      <a:folHlink>
        <a:srgbClr val="00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5_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1_Summer Vibes Marketing Plan by Slidesgo">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Imogen template">
  <a:themeElements>
    <a:clrScheme name="Custom 347">
      <a:dk1>
        <a:srgbClr val="FFFFFF"/>
      </a:dk1>
      <a:lt1>
        <a:srgbClr val="0E293C"/>
      </a:lt1>
      <a:dk2>
        <a:srgbClr val="BBC9D3"/>
      </a:dk2>
      <a:lt2>
        <a:srgbClr val="184769"/>
      </a:lt2>
      <a:accent1>
        <a:srgbClr val="00E1C6"/>
      </a:accent1>
      <a:accent2>
        <a:srgbClr val="19BBD5"/>
      </a:accent2>
      <a:accent3>
        <a:srgbClr val="2C9DDE"/>
      </a:accent3>
      <a:accent4>
        <a:srgbClr val="3274E1"/>
      </a:accent4>
      <a:accent5>
        <a:srgbClr val="4C4ED5"/>
      </a:accent5>
      <a:accent6>
        <a:srgbClr val="5CF55F"/>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597TGp_Child_light">
  <a:themeElements>
    <a:clrScheme name="Default Design 2">
      <a:dk1>
        <a:srgbClr val="000000"/>
      </a:dk1>
      <a:lt1>
        <a:srgbClr val="F6EDA8"/>
      </a:lt1>
      <a:dk2>
        <a:srgbClr val="006600"/>
      </a:dk2>
      <a:lt2>
        <a:srgbClr val="FFFFFF"/>
      </a:lt2>
      <a:accent1>
        <a:srgbClr val="73C95B"/>
      </a:accent1>
      <a:accent2>
        <a:srgbClr val="F7C037"/>
      </a:accent2>
      <a:accent3>
        <a:srgbClr val="FAF4D1"/>
      </a:accent3>
      <a:accent4>
        <a:srgbClr val="000000"/>
      </a:accent4>
      <a:accent5>
        <a:srgbClr val="BCE1B5"/>
      </a:accent5>
      <a:accent6>
        <a:srgbClr val="E0AE31"/>
      </a:accent6>
      <a:hlink>
        <a:srgbClr val="2393CB"/>
      </a:hlink>
      <a:folHlink>
        <a:srgbClr val="CB057B"/>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BBEAA8"/>
        </a:lt1>
        <a:dk2>
          <a:srgbClr val="063C60"/>
        </a:dk2>
        <a:lt2>
          <a:srgbClr val="FFFFFF"/>
        </a:lt2>
        <a:accent1>
          <a:srgbClr val="5598CF"/>
        </a:accent1>
        <a:accent2>
          <a:srgbClr val="AAD955"/>
        </a:accent2>
        <a:accent3>
          <a:srgbClr val="DAF3D1"/>
        </a:accent3>
        <a:accent4>
          <a:srgbClr val="000000"/>
        </a:accent4>
        <a:accent5>
          <a:srgbClr val="B4CAE4"/>
        </a:accent5>
        <a:accent6>
          <a:srgbClr val="9AC44C"/>
        </a:accent6>
        <a:hlink>
          <a:srgbClr val="C7AA6F"/>
        </a:hlink>
        <a:folHlink>
          <a:srgbClr val="9E65B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6EDA8"/>
        </a:lt1>
        <a:dk2>
          <a:srgbClr val="006600"/>
        </a:dk2>
        <a:lt2>
          <a:srgbClr val="FFFFFF"/>
        </a:lt2>
        <a:accent1>
          <a:srgbClr val="73C95B"/>
        </a:accent1>
        <a:accent2>
          <a:srgbClr val="F7C037"/>
        </a:accent2>
        <a:accent3>
          <a:srgbClr val="FAF4D1"/>
        </a:accent3>
        <a:accent4>
          <a:srgbClr val="000000"/>
        </a:accent4>
        <a:accent5>
          <a:srgbClr val="BCE1B5"/>
        </a:accent5>
        <a:accent6>
          <a:srgbClr val="E0AE31"/>
        </a:accent6>
        <a:hlink>
          <a:srgbClr val="2393CB"/>
        </a:hlink>
        <a:folHlink>
          <a:srgbClr val="CB057B"/>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CE6AE"/>
        </a:lt1>
        <a:dk2>
          <a:srgbClr val="800000"/>
        </a:dk2>
        <a:lt2>
          <a:srgbClr val="FFFFFF"/>
        </a:lt2>
        <a:accent1>
          <a:srgbClr val="F66C2E"/>
        </a:accent1>
        <a:accent2>
          <a:srgbClr val="F9DE3D"/>
        </a:accent2>
        <a:accent3>
          <a:srgbClr val="FDF0D3"/>
        </a:accent3>
        <a:accent4>
          <a:srgbClr val="000000"/>
        </a:accent4>
        <a:accent5>
          <a:srgbClr val="FABAAD"/>
        </a:accent5>
        <a:accent6>
          <a:srgbClr val="E2C936"/>
        </a:accent6>
        <a:hlink>
          <a:srgbClr val="6CCA85"/>
        </a:hlink>
        <a:folHlink>
          <a:srgbClr val="DCA44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597TGp_Child_light2.potx" id="{9BDA5B1A-A96A-4DFC-882C-57267A7A24A2}" vid="{52727678-EBE9-4936-AB5E-556603E1788C}"/>
    </a:ext>
  </a:extLst>
</a:theme>
</file>

<file path=ppt/theme/theme18.xml><?xml version="1.0" encoding="utf-8"?>
<a:theme xmlns:a="http://schemas.openxmlformats.org/drawingml/2006/main" name="6_Office Theme">
  <a:themeElements>
    <a:clrScheme name="Office Theme 3">
      <a:dk1>
        <a:srgbClr val="000000"/>
      </a:dk1>
      <a:lt1>
        <a:srgbClr val="FFFFFF"/>
      </a:lt1>
      <a:dk2>
        <a:srgbClr val="000066"/>
      </a:dk2>
      <a:lt2>
        <a:srgbClr val="969696"/>
      </a:lt2>
      <a:accent1>
        <a:srgbClr val="6FB4E3"/>
      </a:accent1>
      <a:accent2>
        <a:srgbClr val="5DBDAB"/>
      </a:accent2>
      <a:accent3>
        <a:srgbClr val="FFFFFF"/>
      </a:accent3>
      <a:accent4>
        <a:srgbClr val="000000"/>
      </a:accent4>
      <a:accent5>
        <a:srgbClr val="BBD6EF"/>
      </a:accent5>
      <a:accent6>
        <a:srgbClr val="53AB9B"/>
      </a:accent6>
      <a:hlink>
        <a:srgbClr val="D17FB6"/>
      </a:hlink>
      <a:folHlink>
        <a:srgbClr val="E3981D"/>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165E86"/>
        </a:dk2>
        <a:lt2>
          <a:srgbClr val="969696"/>
        </a:lt2>
        <a:accent1>
          <a:srgbClr val="33C5A9"/>
        </a:accent1>
        <a:accent2>
          <a:srgbClr val="90DE88"/>
        </a:accent2>
        <a:accent3>
          <a:srgbClr val="FFFFFF"/>
        </a:accent3>
        <a:accent4>
          <a:srgbClr val="000000"/>
        </a:accent4>
        <a:accent5>
          <a:srgbClr val="ADDFD1"/>
        </a:accent5>
        <a:accent6>
          <a:srgbClr val="82C97B"/>
        </a:accent6>
        <a:hlink>
          <a:srgbClr val="7D96D3"/>
        </a:hlink>
        <a:folHlink>
          <a:srgbClr val="DEDB7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37399B"/>
        </a:dk2>
        <a:lt2>
          <a:srgbClr val="C0C0C0"/>
        </a:lt2>
        <a:accent1>
          <a:srgbClr val="699DE9"/>
        </a:accent1>
        <a:accent2>
          <a:srgbClr val="E3663F"/>
        </a:accent2>
        <a:accent3>
          <a:srgbClr val="FFFFFF"/>
        </a:accent3>
        <a:accent4>
          <a:srgbClr val="000000"/>
        </a:accent4>
        <a:accent5>
          <a:srgbClr val="B9CCF2"/>
        </a:accent5>
        <a:accent6>
          <a:srgbClr val="CE5C38"/>
        </a:accent6>
        <a:hlink>
          <a:srgbClr val="7476DC"/>
        </a:hlink>
        <a:folHlink>
          <a:srgbClr val="7FB242"/>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66"/>
        </a:dk2>
        <a:lt2>
          <a:srgbClr val="969696"/>
        </a:lt2>
        <a:accent1>
          <a:srgbClr val="6FB4E3"/>
        </a:accent1>
        <a:accent2>
          <a:srgbClr val="5DBDAB"/>
        </a:accent2>
        <a:accent3>
          <a:srgbClr val="FFFFFF"/>
        </a:accent3>
        <a:accent4>
          <a:srgbClr val="000000"/>
        </a:accent4>
        <a:accent5>
          <a:srgbClr val="BBD6EF"/>
        </a:accent5>
        <a:accent6>
          <a:srgbClr val="53AB9B"/>
        </a:accent6>
        <a:hlink>
          <a:srgbClr val="D17FB6"/>
        </a:hlink>
        <a:folHlink>
          <a:srgbClr val="E398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Verdana"/>
        <a:ea typeface=""/>
        <a:cs typeface=""/>
      </a:majorFont>
      <a:minorFont>
        <a:latin typeface="Verdana"/>
        <a:ea typeface=""/>
        <a:cs typeface=""/>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1" i="0" u="none" strike="noStrike" cap="none" normalizeH="0" baseline="0" smtClean="0">
            <a:ln>
              <a:noFill/>
            </a:ln>
            <a:solidFill>
              <a:schemeClr val="tx1"/>
            </a:solidFill>
            <a:effectLst/>
            <a:latin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7_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20117</TotalTime>
  <Words>4922</Words>
  <Application>Microsoft Office PowerPoint</Application>
  <PresentationFormat>Widescreen</PresentationFormat>
  <Paragraphs>595</Paragraphs>
  <Slides>66</Slides>
  <Notes>12</Notes>
  <HiddenSlides>0</HiddenSlides>
  <MMClips>0</MMClips>
  <ScaleCrop>false</ScaleCrop>
  <HeadingPairs>
    <vt:vector size="8" baseType="variant">
      <vt:variant>
        <vt:lpstr>Fonts Used</vt:lpstr>
      </vt:variant>
      <vt:variant>
        <vt:i4>39</vt:i4>
      </vt:variant>
      <vt:variant>
        <vt:lpstr>Theme</vt:lpstr>
      </vt:variant>
      <vt:variant>
        <vt:i4>20</vt:i4>
      </vt:variant>
      <vt:variant>
        <vt:lpstr>Embedded OLE Servers</vt:lpstr>
      </vt:variant>
      <vt:variant>
        <vt:i4>1</vt:i4>
      </vt:variant>
      <vt:variant>
        <vt:lpstr>Slide Titles</vt:lpstr>
      </vt:variant>
      <vt:variant>
        <vt:i4>66</vt:i4>
      </vt:variant>
    </vt:vector>
  </HeadingPairs>
  <TitlesOfParts>
    <vt:vector size="126" baseType="lpstr">
      <vt:lpstr>Arial Unicode MS</vt:lpstr>
      <vt:lpstr>맑은 고딕</vt:lpstr>
      <vt:lpstr>.VnHelvetInsH</vt:lpstr>
      <vt:lpstr>.VnTime</vt:lpstr>
      <vt:lpstr>Abel</vt:lpstr>
      <vt:lpstr>Arial</vt:lpstr>
      <vt:lpstr>Arial Black</vt:lpstr>
      <vt:lpstr>Arial Đen</vt:lpstr>
      <vt:lpstr>Calibri</vt:lpstr>
      <vt:lpstr>Calibri Light</vt:lpstr>
      <vt:lpstr>DM Sans</vt:lpstr>
      <vt:lpstr>georgia</vt:lpstr>
      <vt:lpstr>Gill Sans</vt:lpstr>
      <vt:lpstr>Google Sans</vt:lpstr>
      <vt:lpstr>Helvetica</vt:lpstr>
      <vt:lpstr>Helvetica Neue</vt:lpstr>
      <vt:lpstr>inherit</vt:lpstr>
      <vt:lpstr>Josefin Sans</vt:lpstr>
      <vt:lpstr>Josefin Slab</vt:lpstr>
      <vt:lpstr>Josefin Slab SemiBold</vt:lpstr>
      <vt:lpstr>Lato</vt:lpstr>
      <vt:lpstr>Lato Black</vt:lpstr>
      <vt:lpstr>Lato Light</vt:lpstr>
      <vt:lpstr>Muli</vt:lpstr>
      <vt:lpstr>Nixie One</vt:lpstr>
      <vt:lpstr>Open Sans</vt:lpstr>
      <vt:lpstr>Paytone One</vt:lpstr>
      <vt:lpstr>Raleway</vt:lpstr>
      <vt:lpstr>Raleway Black</vt:lpstr>
      <vt:lpstr>Raleway ExtraBold</vt:lpstr>
      <vt:lpstr>Righteous</vt:lpstr>
      <vt:lpstr>Roboto</vt:lpstr>
      <vt:lpstr>Roboto Light</vt:lpstr>
      <vt:lpstr>Tahoma</vt:lpstr>
      <vt:lpstr>Times New Roman</vt:lpstr>
      <vt:lpstr>Verdana</vt:lpstr>
      <vt:lpstr>VNbangkok</vt:lpstr>
      <vt:lpstr>VNbritannic</vt:lpstr>
      <vt:lpstr>Wingdings</vt:lpstr>
      <vt:lpstr>Contents Slide Master</vt:lpstr>
      <vt:lpstr>8_Contents Slide Master</vt:lpstr>
      <vt:lpstr>Office Theme</vt:lpstr>
      <vt:lpstr>3_Default Design</vt:lpstr>
      <vt:lpstr>Intellectual Property Thesis by Slidesgo</vt:lpstr>
      <vt:lpstr>Summer Vibes Marketing Plan by Slidesgo</vt:lpstr>
      <vt:lpstr>592TGp_Makeup_light_ani</vt:lpstr>
      <vt:lpstr>1_592TGp_Makeup_light_ani</vt:lpstr>
      <vt:lpstr>1_Office Theme</vt:lpstr>
      <vt:lpstr>2_Office Theme</vt:lpstr>
      <vt:lpstr>3_Office Theme</vt:lpstr>
      <vt:lpstr>4_Office Theme</vt:lpstr>
      <vt:lpstr>31_Office Theme</vt:lpstr>
      <vt:lpstr>5_Office Theme</vt:lpstr>
      <vt:lpstr>1_Summer Vibes Marketing Plan by Slidesgo</vt:lpstr>
      <vt:lpstr>Imogen template</vt:lpstr>
      <vt:lpstr>597TGp_Child_light</vt:lpstr>
      <vt:lpstr>6_Office Theme</vt:lpstr>
      <vt:lpstr>Custom Design</vt:lpstr>
      <vt:lpstr>7_Office Theme</vt:lpstr>
      <vt:lpstr>CDraw5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Kết hợp nhân sự giữa  các TCĐQ và NNTS ở một số nước tư bản </vt:lpstr>
      <vt:lpstr>Nữ hoàng Anh Elidabeth II</vt:lpstr>
      <vt:lpstr>Tổng thống Pháp  Macron</vt:lpstr>
      <vt:lpstr> Tổng thống Đức Frank-Walter Steinmeier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Le Tien Duat</cp:lastModifiedBy>
  <cp:revision>429</cp:revision>
  <dcterms:created xsi:type="dcterms:W3CDTF">2018-04-24T17:14:44Z</dcterms:created>
  <dcterms:modified xsi:type="dcterms:W3CDTF">2023-10-03T15:49:36Z</dcterms:modified>
</cp:coreProperties>
</file>