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50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5" r:id="rId12"/>
    <p:sldId id="266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6264"/>
    <a:srgbClr val="387C3F"/>
    <a:srgbClr val="FF2F9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0"/>
    <p:restoredTop sz="94599"/>
  </p:normalViewPr>
  <p:slideViewPr>
    <p:cSldViewPr snapToGrid="0" snapToObjects="1">
      <p:cViewPr varScale="1">
        <p:scale>
          <a:sx n="88" d="100"/>
          <a:sy n="88" d="100"/>
        </p:scale>
        <p:origin x="-624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4A3E14-D57B-9747-935E-23C689976DE0}" type="datetimeFigureOut">
              <a:rPr lang="en-US" smtClean="0"/>
              <a:pPr/>
              <a:t>10/21/2023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EC97BE-B1B5-864A-87C2-E1DBFFEB79B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134964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4EC97BE-B1B5-864A-87C2-E1DBFFEB79B8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231642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3F7A3BC-1835-0F41-80FC-970E888FB7A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3372FADE-5F4D-0848-B232-04D14CB1EB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37E359-6411-1F40-A885-1C63F3E37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2B4F-F9EB-FD4B-9EDB-FCF73E31AAA6}" type="datetimeFigureOut">
              <a:rPr lang="en-US" smtClean="0"/>
              <a:pPr/>
              <a:t>10/21/2023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59BADFB-F3D3-E748-A91C-CDC0B386C6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923A4A2-5F01-AF4F-B9F2-B41C4E1B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CE8A1-D059-9D48-8560-55FF9016A7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969157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C3BF8A2-804F-AC4F-A03C-7F5E724BE6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65D2E9A-7BE5-4842-BA62-8DE07EF5E5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33DC119-67A3-FC4F-8528-80A1AF769B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2B4F-F9EB-FD4B-9EDB-FCF73E31AAA6}" type="datetimeFigureOut">
              <a:rPr lang="en-US" smtClean="0"/>
              <a:pPr/>
              <a:t>10/21/2023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DC047E8E-00AB-6848-A181-F3AFC5D7F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09D24C3-0E96-B24D-8DF9-8BFC81FF0B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CE8A1-D059-9D48-8560-55FF9016A7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95276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4C8E6A-3815-A843-88EF-9292F35947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B04733D-A996-9040-B726-AC77588C57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0201089C-C752-9042-835B-B02C72178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2B4F-F9EB-FD4B-9EDB-FCF73E31AAA6}" type="datetimeFigureOut">
              <a:rPr lang="en-US" smtClean="0"/>
              <a:pPr/>
              <a:t>10/21/2023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9E4D427-8BD5-5449-89F3-8A2ED20252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9D280DC-A494-EB4F-B5A7-58C8AEBFD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CE8A1-D059-9D48-8560-55FF9016A7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74907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C2D11E6-E68E-C64C-8368-0F78541C22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06DB6134-A430-FD4B-A914-6A546C419D8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D9B89FA-454F-A047-BEA7-A4C7BE1432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E3CF173-1A5E-D643-B7D4-A3A7C99FA1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2B4F-F9EB-FD4B-9EDB-FCF73E31AAA6}" type="datetimeFigureOut">
              <a:rPr lang="en-US" smtClean="0"/>
              <a:pPr/>
              <a:t>10/21/2023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5FA9BBF4-A8BC-584C-A688-9A43B5782C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3CA0B5E4-74DA-7944-B455-EBE9C60FC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CE8A1-D059-9D48-8560-55FF9016A7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5179655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CB273D-EE95-604C-B158-0CF59D963E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95243AC-3D9B-6A4C-B7E3-F8B3CC56A7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74C22443-1D0B-3642-AE3D-388067128C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903D5FA2-FBED-5149-8F68-20A047D5DB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FE0EEBB-74AA-AD41-B9E2-F94FCAA438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240068BF-2B33-754E-A614-1CEDDF4763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2B4F-F9EB-FD4B-9EDB-FCF73E31AAA6}" type="datetimeFigureOut">
              <a:rPr lang="en-US" smtClean="0"/>
              <a:pPr/>
              <a:t>10/21/2023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018372A8-9634-314C-A53A-480E863E8A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0C053114-8F70-3A43-8344-5B8929FD5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CE8A1-D059-9D48-8560-55FF9016A7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66044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1B92373-6C7A-BD4C-AABF-CC862BE02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6AA8928C-2229-9241-9186-5B017821E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2B4F-F9EB-FD4B-9EDB-FCF73E31AAA6}" type="datetimeFigureOut">
              <a:rPr lang="en-US" smtClean="0"/>
              <a:pPr/>
              <a:t>10/21/2023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EC678A29-7F66-8846-B900-E67647D916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0D1EA80A-F0E7-EF46-B3D5-7B345BA70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CE8A1-D059-9D48-8560-55FF9016A7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90872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D227E28-EBB6-1C42-A2EF-48DA1A1136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2B4F-F9EB-FD4B-9EDB-FCF73E31AAA6}" type="datetimeFigureOut">
              <a:rPr lang="en-US" smtClean="0"/>
              <a:pPr/>
              <a:t>10/21/2023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745CC395-B67E-3845-9B2C-95F8DF36E1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A431728E-CC9F-6246-BC9D-919BD0883C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CE8A1-D059-9D48-8560-55FF9016A7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72556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08B78E1-4E2E-F84C-94DB-045378EA99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E8031578-7240-CD45-8C47-A66E1184C48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9010F765-4F0B-BC4F-B104-4C947A8773D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E13D9009-EB48-F842-AD96-07BABF447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2B4F-F9EB-FD4B-9EDB-FCF73E31AAA6}" type="datetimeFigureOut">
              <a:rPr lang="en-US" smtClean="0"/>
              <a:pPr/>
              <a:t>10/21/2023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2BE02344-F5F4-604A-9A6A-27D51F0296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F85FA4E2-2D82-E847-88CE-0017AE457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CE8A1-D059-9D48-8560-55FF9016A7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69401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10256DA-8D5D-6A4B-A05B-6A88AFBB83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EECCD7FB-31B8-D140-8865-626D2A6B9C7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6DBF4E1-7054-0842-8BA4-8B75473FC6B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0E2AD87-3D77-9E41-937F-7CC54868BF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2B4F-F9EB-FD4B-9EDB-FCF73E31AAA6}" type="datetimeFigureOut">
              <a:rPr lang="en-US" smtClean="0"/>
              <a:pPr/>
              <a:t>10/21/2023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8E13DDE-1618-A34F-9144-4FBBE0ED08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73CCA6D2-192E-3841-A2A9-2513C3160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CE8A1-D059-9D48-8560-55FF9016A7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582627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E0D4A43-7390-CD43-86AB-45721A5D2A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7DADD823-8C14-0A46-BE4B-33B7590BF2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86F78F0-62CC-D441-AD03-950C7D753A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2B4F-F9EB-FD4B-9EDB-FCF73E31AAA6}" type="datetimeFigureOut">
              <a:rPr lang="en-US" smtClean="0"/>
              <a:pPr/>
              <a:t>10/21/2023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62D7BA6-2557-2945-A976-8FDD8ADA4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1216F66-7131-B64D-A213-2A8E75315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CE8A1-D059-9D48-8560-55FF9016A7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62151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5DCDD9C4-FF79-0F48-9C18-9F2324FB7B9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0439633A-E208-3140-AF35-43E4ABF784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B873F87-227A-2441-A77A-3FE72166FD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F2B4F-F9EB-FD4B-9EDB-FCF73E31AAA6}" type="datetimeFigureOut">
              <a:rPr lang="en-US" smtClean="0"/>
              <a:pPr/>
              <a:t>10/21/2023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B5416AD6-EF64-684A-A4D8-197FCA129B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19B5741-28E3-DE41-96C2-7B52AC2F35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1CE8A1-D059-9D48-8560-55FF9016A7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92833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0413327E-1F45-1945-9D1A-93B5714ED8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0B02C82-9481-2A42-A079-71518EC47A0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07CA13D-E8D3-C44F-97C4-06526F0EE7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3F2B4F-F9EB-FD4B-9EDB-FCF73E31AAA6}" type="datetimeFigureOut">
              <a:rPr lang="en-US" smtClean="0"/>
              <a:pPr/>
              <a:t>10/21/2023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1D6B0C2-E946-ED41-B872-92384A3CD7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1555B1D-4DB5-6243-9763-07E2A01ECF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1CE8A1-D059-9D48-8560-55FF9016A76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475164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pngall.com/note-png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1468E71-DC1D-F946-90C4-6314D0AB099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18988FE-F1FB-5249-A93C-1EB29F9285A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985CB3C9-808A-F845-953D-DDBE22866F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5735637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82C573E7-30D3-D04A-BAB2-A8F300BD0A45}"/>
              </a:ext>
            </a:extLst>
          </p:cNvPr>
          <p:cNvSpPr txBox="1"/>
          <p:nvPr/>
        </p:nvSpPr>
        <p:spPr>
          <a:xfrm>
            <a:off x="2863516" y="6075947"/>
            <a:ext cx="53059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FF0000"/>
                </a:solidFill>
                <a:latin typeface="Bradley Hand" pitchFamily="2" charset="77"/>
              </a:rPr>
              <a:t>WELCOME TO DAI KA TEAM </a:t>
            </a:r>
          </a:p>
        </p:txBody>
      </p:sp>
      <p:sp>
        <p:nvSpPr>
          <p:cNvPr id="9" name="Heart 8">
            <a:extLst>
              <a:ext uri="{FF2B5EF4-FFF2-40B4-BE49-F238E27FC236}">
                <a16:creationId xmlns:a16="http://schemas.microsoft.com/office/drawing/2014/main" xmlns="" id="{CF3A6381-80BE-E84F-A4AB-A67EED00427D}"/>
              </a:ext>
            </a:extLst>
          </p:cNvPr>
          <p:cNvSpPr/>
          <p:nvPr/>
        </p:nvSpPr>
        <p:spPr>
          <a:xfrm>
            <a:off x="8000999" y="6199193"/>
            <a:ext cx="336884" cy="276727"/>
          </a:xfrm>
          <a:prstGeom prst="hear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4121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6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8091CF-F09C-5441-8FF8-BED5494174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18875"/>
            <a:ext cx="10515600" cy="1325563"/>
          </a:xfrm>
        </p:spPr>
        <p:txBody>
          <a:bodyPr/>
          <a:lstStyle/>
          <a:p>
            <a:pPr algn="ctr"/>
            <a:r>
              <a:rPr lang="en-US" b="1" dirty="0">
                <a:solidFill>
                  <a:srgbClr val="00B050"/>
                </a:solidFill>
                <a:latin typeface="American Typewriter" panose="02090604020004020304" pitchFamily="18" charset="77"/>
              </a:rPr>
              <a:t>WHAT IS A DREAM JOB 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239971C1-42EF-C144-9177-0FF8DCFD0CF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5011" y="1418076"/>
            <a:ext cx="4475747" cy="5231982"/>
          </a:xfrm>
        </p:spPr>
      </p:pic>
      <p:sp>
        <p:nvSpPr>
          <p:cNvPr id="13" name="Rounded Rectangular Callout 12">
            <a:extLst>
              <a:ext uri="{FF2B5EF4-FFF2-40B4-BE49-F238E27FC236}">
                <a16:creationId xmlns:a16="http://schemas.microsoft.com/office/drawing/2014/main" xmlns="" id="{50B6AD85-0A52-1441-8CE1-02145DD22834}"/>
              </a:ext>
            </a:extLst>
          </p:cNvPr>
          <p:cNvSpPr/>
          <p:nvPr/>
        </p:nvSpPr>
        <p:spPr>
          <a:xfrm>
            <a:off x="5450306" y="1937084"/>
            <a:ext cx="6256421" cy="2983831"/>
          </a:xfrm>
          <a:prstGeom prst="wedgeRoundRectCallout">
            <a:avLst>
              <a:gd name="adj1" fmla="val -21678"/>
              <a:gd name="adj2" fmla="val 71842"/>
              <a:gd name="adj3" fmla="val 16667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00" b="1" i="1" dirty="0">
                <a:ln w="12700">
                  <a:solidFill>
                    <a:schemeClr val="accent5"/>
                  </a:solidFill>
                  <a:prstDash val="solid"/>
                </a:ln>
                <a:solidFill>
                  <a:srgbClr val="7030A0"/>
                </a:solidFill>
                <a:latin typeface="Ayuthaya" pitchFamily="2" charset="-34"/>
                <a:ea typeface="Ayuthaya" pitchFamily="2" charset="-34"/>
                <a:cs typeface="Ayuthaya" pitchFamily="2" charset="-34"/>
              </a:rPr>
              <a:t>A DREAM JOB IS DOING WHAT YOU ABSOLUTELY LOVE TO DO THAT YOU FEEL LIKE YOU DO IT EVERY DAY YOU ARE NOT BORING AT ALL</a:t>
            </a:r>
          </a:p>
          <a:p>
            <a:pPr algn="ctr"/>
            <a:endParaRPr lang="en-US" dirty="0"/>
          </a:p>
        </p:txBody>
      </p:sp>
      <p:sp>
        <p:nvSpPr>
          <p:cNvPr id="14" name="Heart 13">
            <a:extLst>
              <a:ext uri="{FF2B5EF4-FFF2-40B4-BE49-F238E27FC236}">
                <a16:creationId xmlns:a16="http://schemas.microsoft.com/office/drawing/2014/main" xmlns="" id="{C8E7C844-8661-0B42-B23F-4B5DAAD7347C}"/>
              </a:ext>
            </a:extLst>
          </p:cNvPr>
          <p:cNvSpPr/>
          <p:nvPr/>
        </p:nvSpPr>
        <p:spPr>
          <a:xfrm>
            <a:off x="11004884" y="3717866"/>
            <a:ext cx="348916" cy="316201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278483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3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449C9B2-BD0C-6D47-8DCD-6FA8BE0107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b="1" i="1" dirty="0">
                <a:solidFill>
                  <a:srgbClr val="7030A0"/>
                </a:solidFill>
                <a:latin typeface="Cochin" panose="02000603020000020003" pitchFamily="2" charset="0"/>
              </a:rPr>
              <a:t>WHY ARE SO MANY PEOPLE STILL UNABLE TO DETERMINE THEIR DREAM JOBS 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EA296421-332C-9046-B75E-9BA52E2DE0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93496" y="1749344"/>
            <a:ext cx="8157410" cy="4743531"/>
          </a:xfrm>
        </p:spPr>
      </p:pic>
    </p:spTree>
    <p:extLst>
      <p:ext uri="{BB962C8B-B14F-4D97-AF65-F5344CB8AC3E}">
        <p14:creationId xmlns:p14="http://schemas.microsoft.com/office/powerpoint/2010/main" xmlns="" val="4242756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4A3D70A-9386-424E-AE3F-2F9DC2C56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Bradley Hand" pitchFamily="2" charset="77"/>
                <a:cs typeface="APPLE CHANCERY" panose="03020702040506060504" pitchFamily="66" charset="-79"/>
              </a:rPr>
              <a:t>1.LAZYYYYYYYYYYYYYYYYYYYYYY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27E7C293-3724-EE40-9966-729FE3EBC6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1377" y="1576137"/>
            <a:ext cx="5951323" cy="4800600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A940586C-AA5F-1A43-A6D7-6B6FE751B7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89523" y="1576135"/>
            <a:ext cx="5167861" cy="4800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15069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B82C3C2-E7D5-5F48-9244-EB830D1FF2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1" dirty="0">
                <a:solidFill>
                  <a:schemeClr val="accent2">
                    <a:lumMod val="75000"/>
                  </a:schemeClr>
                </a:solidFill>
                <a:latin typeface="Bradley Hand" pitchFamily="2" charset="77"/>
              </a:rPr>
              <a:t>2.THE NO PRESSURE ZONE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343A90D4-91AD-8344-BB06-5EE8C0FA10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81464" y="1533099"/>
            <a:ext cx="8266294" cy="4959776"/>
          </a:xfrm>
        </p:spPr>
      </p:pic>
    </p:spTree>
    <p:extLst>
      <p:ext uri="{BB962C8B-B14F-4D97-AF65-F5344CB8AC3E}">
        <p14:creationId xmlns:p14="http://schemas.microsoft.com/office/powerpoint/2010/main" xmlns="" val="1376907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515A6E5-5492-E24A-89D2-B1F7D653D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>
                <a:solidFill>
                  <a:schemeClr val="accent4">
                    <a:lumMod val="75000"/>
                  </a:schemeClr>
                </a:solidFill>
                <a:latin typeface="Bodoni 72 Book" pitchFamily="2" charset="0"/>
              </a:rPr>
              <a:t>NO PRESSURE, NO SUCCESS.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4C5DAD78-E70E-0340-B133-12715B6A32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7921" y="1690688"/>
            <a:ext cx="3068889" cy="3037723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9B02EE7A-9980-E845-BD4E-8A8B963E334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7653" y="1453941"/>
            <a:ext cx="7776410" cy="4910764"/>
          </a:xfrm>
          <a:prstGeom prst="rect">
            <a:avLst/>
          </a:prstGeom>
        </p:spPr>
      </p:pic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xmlns="" id="{F9328938-5386-884A-BEC8-D9BE53361135}"/>
              </a:ext>
            </a:extLst>
          </p:cNvPr>
          <p:cNvCxnSpPr/>
          <p:nvPr/>
        </p:nvCxnSpPr>
        <p:spPr>
          <a:xfrm>
            <a:off x="300789" y="1690688"/>
            <a:ext cx="3056022" cy="307381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xmlns="" id="{D0CEAAC9-D9BD-D147-B774-24CE23301F22}"/>
              </a:ext>
            </a:extLst>
          </p:cNvPr>
          <p:cNvCxnSpPr/>
          <p:nvPr/>
        </p:nvCxnSpPr>
        <p:spPr>
          <a:xfrm flipH="1">
            <a:off x="287921" y="1690688"/>
            <a:ext cx="3068889" cy="2953501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529395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34CB14-15E4-3549-8C94-11C935B8A9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1" dirty="0">
                <a:solidFill>
                  <a:srgbClr val="C00000"/>
                </a:solidFill>
                <a:latin typeface="Bradley Hand" pitchFamily="2" charset="77"/>
              </a:rPr>
              <a:t>3.AFRAID OF FAILURE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EC0027DE-6C05-B54E-9D30-714318838B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1690688"/>
            <a:ext cx="5923547" cy="4637923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790EE9D7-514C-CB4E-B8B5-71361941CA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4726" y="1690687"/>
            <a:ext cx="4547937" cy="4637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0847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1F4AE0D-EF14-484B-B34F-4FD291E602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1" dirty="0">
                <a:solidFill>
                  <a:srgbClr val="00B0F0"/>
                </a:solidFill>
                <a:latin typeface="BODONI 72 BOOK" pitchFamily="2" charset="0"/>
              </a:rPr>
              <a:t>DO NOT AFRAID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A95F806E-EF84-064C-8DEC-6F18715910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54799" y="1503947"/>
            <a:ext cx="9824564" cy="4988928"/>
          </a:xfrm>
        </p:spPr>
      </p:pic>
    </p:spTree>
    <p:extLst>
      <p:ext uri="{BB962C8B-B14F-4D97-AF65-F5344CB8AC3E}">
        <p14:creationId xmlns:p14="http://schemas.microsoft.com/office/powerpoint/2010/main" xmlns="" val="4101177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6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8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9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2E4D7F-1D1B-8749-8690-600872D4DE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solidFill>
                  <a:srgbClr val="FF2F92"/>
                </a:solidFill>
                <a:latin typeface="BODONI 72 BOOK" pitchFamily="2" charset="0"/>
              </a:rPr>
              <a:t>WHY WE MUST HAVE A DREAM JOB 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4170D30B-8283-9C42-B80B-F63EDC919B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86000" y="1450755"/>
            <a:ext cx="7820526" cy="5042120"/>
          </a:xfrm>
        </p:spPr>
      </p:pic>
    </p:spTree>
    <p:extLst>
      <p:ext uri="{BB962C8B-B14F-4D97-AF65-F5344CB8AC3E}">
        <p14:creationId xmlns:p14="http://schemas.microsoft.com/office/powerpoint/2010/main" xmlns="" val="1907814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E644FBF-B90F-124F-80E3-FCCCB32C2F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74589"/>
            <a:ext cx="10515600" cy="1325563"/>
          </a:xfrm>
        </p:spPr>
        <p:txBody>
          <a:bodyPr>
            <a:normAutofit/>
          </a:bodyPr>
          <a:lstStyle/>
          <a:p>
            <a:r>
              <a:rPr lang="en-US" dirty="0"/>
              <a:t>🥺🥺🥺🥺🥺🥺🥺🥺🥺🥺🥺🥺🥺🥺🥺🥺🥺🥺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C89FE1EC-F18F-AB47-B27F-229B305F49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54027" y="1122204"/>
            <a:ext cx="10070431" cy="5420094"/>
          </a:xfr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DD92E5A7-D013-9140-AB40-B63409D46BC5}"/>
              </a:ext>
            </a:extLst>
          </p:cNvPr>
          <p:cNvSpPr txBox="1"/>
          <p:nvPr/>
        </p:nvSpPr>
        <p:spPr>
          <a:xfrm>
            <a:off x="4647196" y="2594483"/>
            <a:ext cx="16533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YOU ARE LOSER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0DA9268-0AA8-E04F-A46E-22FF133D881E}"/>
              </a:ext>
            </a:extLst>
          </p:cNvPr>
          <p:cNvSpPr txBox="1"/>
          <p:nvPr/>
        </p:nvSpPr>
        <p:spPr>
          <a:xfrm>
            <a:off x="6300534" y="2214317"/>
            <a:ext cx="14558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18 AND NO DREAM JOBS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xmlns="" id="{77CD6FD2-C729-5548-A222-0E866D1D9240}"/>
              </a:ext>
            </a:extLst>
          </p:cNvPr>
          <p:cNvSpPr txBox="1"/>
          <p:nvPr/>
        </p:nvSpPr>
        <p:spPr>
          <a:xfrm>
            <a:off x="5777160" y="3731976"/>
            <a:ext cx="145582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ASK MONEY FROM MOM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80EDCF2A-AC77-DF46-9D4B-38E35ECF5457}"/>
              </a:ext>
            </a:extLst>
          </p:cNvPr>
          <p:cNvSpPr txBox="1"/>
          <p:nvPr/>
        </p:nvSpPr>
        <p:spPr>
          <a:xfrm>
            <a:off x="5362574" y="3156311"/>
            <a:ext cx="13369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BLAA...BLAA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2E8BAC00-0E70-5F43-8B13-E3A3D0F1C4C1}"/>
              </a:ext>
            </a:extLst>
          </p:cNvPr>
          <p:cNvSpPr txBox="1"/>
          <p:nvPr/>
        </p:nvSpPr>
        <p:spPr>
          <a:xfrm>
            <a:off x="6957663" y="3259478"/>
            <a:ext cx="12039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BLAA…BLA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D2DE795B-8584-984F-9169-F7B41E9F44E1}"/>
              </a:ext>
            </a:extLst>
          </p:cNvPr>
          <p:cNvSpPr txBox="1"/>
          <p:nvPr/>
        </p:nvSpPr>
        <p:spPr>
          <a:xfrm>
            <a:off x="5230869" y="1865629"/>
            <a:ext cx="13211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BLAA…BLAA</a:t>
            </a:r>
          </a:p>
        </p:txBody>
      </p:sp>
    </p:spTree>
    <p:extLst>
      <p:ext uri="{BB962C8B-B14F-4D97-AF65-F5344CB8AC3E}">
        <p14:creationId xmlns:p14="http://schemas.microsoft.com/office/powerpoint/2010/main" xmlns="" val="1314428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07C7151-467D-0649-95FB-B0694BD78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i="1" dirty="0">
                <a:solidFill>
                  <a:schemeClr val="accent1">
                    <a:lumMod val="75000"/>
                  </a:schemeClr>
                </a:solidFill>
                <a:latin typeface="Bradley Hand" pitchFamily="2" charset="77"/>
              </a:rPr>
              <a:t>1. MONEY,MONEY,MONEYYYYYYYYY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527C7E16-3885-604C-9C56-06D7797B5A0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33852" y="1825625"/>
            <a:ext cx="9324295" cy="4351338"/>
          </a:xfrm>
        </p:spPr>
      </p:pic>
    </p:spTree>
    <p:extLst>
      <p:ext uri="{BB962C8B-B14F-4D97-AF65-F5344CB8AC3E}">
        <p14:creationId xmlns:p14="http://schemas.microsoft.com/office/powerpoint/2010/main" xmlns="" val="706704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64418D7-55AB-F740-A737-644B474097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i="1" dirty="0">
                <a:solidFill>
                  <a:srgbClr val="FF0000"/>
                </a:solidFill>
                <a:latin typeface="Bradley Hand" pitchFamily="2" charset="77"/>
              </a:rPr>
              <a:t>2.THE FEELING, YOU ENJOY INTO YOUR DREAM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205C9BA8-2387-764C-9C3D-1080D24D07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1" y="1945940"/>
            <a:ext cx="5257800" cy="4351338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83403CED-E8B6-0042-8098-A5DECEABBA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3464" y="1945940"/>
            <a:ext cx="5005138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406180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anim to="1.5" calcmode="lin" valueType="num">
                                      <p:cBhvr override="childStyle"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7991D8-EE5C-BE44-8044-BD2AF61CA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250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b="1" i="1" dirty="0">
                <a:solidFill>
                  <a:srgbClr val="FFC000"/>
                </a:solidFill>
                <a:latin typeface="Bradley Hand" pitchFamily="2" charset="77"/>
              </a:rPr>
              <a:t>3.YOU CAN LIVE INDEPENDENTLY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6AEE6CB3-A84B-A842-BFB3-B9D95E3ACF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6432" y="1443539"/>
            <a:ext cx="10427368" cy="5221956"/>
          </a:xfrm>
        </p:spPr>
      </p:pic>
    </p:spTree>
    <p:extLst>
      <p:ext uri="{BB962C8B-B14F-4D97-AF65-F5344CB8AC3E}">
        <p14:creationId xmlns:p14="http://schemas.microsoft.com/office/powerpoint/2010/main" xmlns="" val="9612482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5B7F4A0-DCE3-DF45-80A4-A80FC673EF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i="1" dirty="0">
                <a:solidFill>
                  <a:srgbClr val="FF2F92"/>
                </a:solidFill>
                <a:latin typeface="Bradley Hand" pitchFamily="2" charset="77"/>
              </a:rPr>
              <a:t>4.NO MORE LAZYYYY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F4B8BE10-4520-B247-96C1-2BCF482F61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1160" y="1813197"/>
            <a:ext cx="5801784" cy="4351338"/>
          </a:xfrm>
        </p:spPr>
      </p:pic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xmlns="" id="{A4F524F7-7CFE-EF44-8F18-3B60599647F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27167" y="1813197"/>
            <a:ext cx="5407897" cy="4362249"/>
          </a:xfrm>
          <a:prstGeom prst="rect">
            <a:avLst/>
          </a:prstGeom>
        </p:spPr>
      </p:pic>
      <p:sp>
        <p:nvSpPr>
          <p:cNvPr id="21" name="&quot;No&quot; Symbol 20">
            <a:extLst>
              <a:ext uri="{FF2B5EF4-FFF2-40B4-BE49-F238E27FC236}">
                <a16:creationId xmlns:a16="http://schemas.microsoft.com/office/drawing/2014/main" xmlns="" id="{00F1ACF0-D716-5D45-B521-C1AD619F8FF9}"/>
              </a:ext>
            </a:extLst>
          </p:cNvPr>
          <p:cNvSpPr/>
          <p:nvPr/>
        </p:nvSpPr>
        <p:spPr>
          <a:xfrm>
            <a:off x="6521116" y="1813197"/>
            <a:ext cx="5313948" cy="4351338"/>
          </a:xfrm>
          <a:prstGeom prst="noSmoking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b="1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82353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944915E-103D-AC4B-BE28-6B0AD301D9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2304"/>
            <a:ext cx="10515600" cy="1325563"/>
          </a:xfrm>
        </p:spPr>
        <p:txBody>
          <a:bodyPr/>
          <a:lstStyle/>
          <a:p>
            <a:pPr algn="ctr"/>
            <a:r>
              <a:rPr lang="en-US" b="1" i="1" dirty="0">
                <a:solidFill>
                  <a:srgbClr val="92D050"/>
                </a:solidFill>
                <a:latin typeface="Bradley Hand" pitchFamily="2" charset="77"/>
              </a:rPr>
              <a:t>5.PEAC WITH IN YOURSELF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81FFF9CD-6F99-4A47-A5E7-A26E9082946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25702" y="1186948"/>
            <a:ext cx="10428098" cy="5462337"/>
          </a:xfrm>
        </p:spPr>
      </p:pic>
    </p:spTree>
    <p:extLst>
      <p:ext uri="{BB962C8B-B14F-4D97-AF65-F5344CB8AC3E}">
        <p14:creationId xmlns:p14="http://schemas.microsoft.com/office/powerpoint/2010/main" xmlns="" val="1991443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E3815BD-A71D-D849-B71C-1734EEE3B4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68872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EF6264"/>
                </a:solidFill>
                <a:latin typeface="American Typewriter" panose="02090604020004020304" pitchFamily="18" charset="77"/>
              </a:rPr>
              <a:t>HOW TO FIND OUR DREAM JOBS 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A356600B-4F1E-C249-AE36-AF6415386B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2559" y="1594435"/>
            <a:ext cx="5518180" cy="4661985"/>
          </a:xfr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E0B36121-11FC-174E-AD37-7B6CC2EB28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xmlns="" r:id="rId4"/>
              </a:ext>
            </a:extLst>
          </a:blip>
          <a:stretch>
            <a:fillRect/>
          </a:stretch>
        </p:blipFill>
        <p:spPr>
          <a:xfrm rot="21384644">
            <a:off x="6092352" y="1034006"/>
            <a:ext cx="6409023" cy="487290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78693A57-5C18-0B4C-A317-1105AAC71DE4}"/>
              </a:ext>
            </a:extLst>
          </p:cNvPr>
          <p:cNvSpPr txBox="1"/>
          <p:nvPr/>
        </p:nvSpPr>
        <p:spPr>
          <a:xfrm rot="20664934">
            <a:off x="6657922" y="2556110"/>
            <a:ext cx="489060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i="1" u="sng" dirty="0">
                <a:solidFill>
                  <a:srgbClr val="7030A0"/>
                </a:solidFill>
                <a:latin typeface="Bradley Hand" pitchFamily="2" charset="77"/>
              </a:rPr>
              <a:t>1.Make a list of the jobs you hate</a:t>
            </a:r>
          </a:p>
          <a:p>
            <a:r>
              <a:rPr lang="en-US" sz="2400" i="1" u="sng" dirty="0">
                <a:solidFill>
                  <a:srgbClr val="7030A0"/>
                </a:solidFill>
                <a:latin typeface="Bradley Hand" pitchFamily="2" charset="77"/>
              </a:rPr>
              <a:t>2. Make a list of the jobs you love</a:t>
            </a:r>
          </a:p>
          <a:p>
            <a:r>
              <a:rPr lang="en-US" sz="2400" i="1" u="sng" dirty="0">
                <a:solidFill>
                  <a:srgbClr val="7030A0"/>
                </a:solidFill>
                <a:latin typeface="Bradley Hand" pitchFamily="2" charset="77"/>
              </a:rPr>
              <a:t>3.Understand your personality well</a:t>
            </a:r>
          </a:p>
          <a:p>
            <a:r>
              <a:rPr lang="en-US" sz="2400" i="1" u="sng" dirty="0">
                <a:solidFill>
                  <a:srgbClr val="7030A0"/>
                </a:solidFill>
                <a:latin typeface="Bradley Hand" pitchFamily="2" charset="77"/>
              </a:rPr>
              <a:t>4. Take a personality test to find yourself the right job</a:t>
            </a:r>
          </a:p>
        </p:txBody>
      </p:sp>
    </p:spTree>
    <p:extLst>
      <p:ext uri="{BB962C8B-B14F-4D97-AF65-F5344CB8AC3E}">
        <p14:creationId xmlns:p14="http://schemas.microsoft.com/office/powerpoint/2010/main" xmlns="" val="2587122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4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5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6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8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9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0C746D-BB54-7D4E-8009-C719E1292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chemeClr val="accent2">
                    <a:lumMod val="75000"/>
                  </a:schemeClr>
                </a:solidFill>
                <a:latin typeface="APPLE CHANCERY" panose="03020702040506060504" pitchFamily="66" charset="-79"/>
                <a:cs typeface="APPLE CHANCERY" panose="03020702040506060504" pitchFamily="66" charset="-79"/>
              </a:rPr>
              <a:t>Trusted websites used to test careers through personality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9968CDF-46AD-9747-BC8B-B3AFA8C061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US" sz="4000" b="1" dirty="0">
                <a:solidFill>
                  <a:srgbClr val="00B0F0"/>
                </a:solidFill>
                <a:latin typeface="Century" panose="02040604050505020304" pitchFamily="18" charset="0"/>
              </a:rPr>
              <a:t>1. </a:t>
            </a:r>
            <a:r>
              <a:rPr lang="en-US" sz="4000" b="1" dirty="0" err="1">
                <a:solidFill>
                  <a:srgbClr val="00B0F0"/>
                </a:solidFill>
                <a:latin typeface="Century" panose="02040604050505020304" pitchFamily="18" charset="0"/>
              </a:rPr>
              <a:t>Testq.com</a:t>
            </a:r>
            <a:endParaRPr lang="en-US" sz="4000" b="1" dirty="0">
              <a:solidFill>
                <a:srgbClr val="00B0F0"/>
              </a:solidFill>
              <a:latin typeface="Century" panose="02040604050505020304" pitchFamily="18" charset="0"/>
            </a:endParaRPr>
          </a:p>
          <a:p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BCC3BD2D-695D-EC41-ACC8-E61B517FA6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7361" y="2404393"/>
            <a:ext cx="11285618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931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6" presetClass="emph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Scale>
                                      <p:cBhvr>
                                        <p:cTn id="11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80000" y="100000"/>
                                    </p:animScale>
                                    <p:anim by="(#ppt_w*0.10)" calcmode="lin" valueType="num">
                                      <p:cBhvr>
                                        <p:cTn id="12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by="(-#ppt_w*0.10)" calcmode="lin" valueType="num">
                                      <p:cBhvr>
                                        <p:cTn id="1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-480000">
                                      <p:cBhvr>
                                        <p:cTn id="14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A38B094-AAC8-A340-B2FF-9A19BAD448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>
                <a:solidFill>
                  <a:srgbClr val="FF0000"/>
                </a:solidFill>
                <a:latin typeface="Century" panose="02040604050505020304" pitchFamily="18" charset="0"/>
              </a:rPr>
              <a:t>2. </a:t>
            </a:r>
            <a:r>
              <a:rPr lang="en-US" b="1" dirty="0" err="1">
                <a:solidFill>
                  <a:srgbClr val="FF0000"/>
                </a:solidFill>
                <a:latin typeface="Century" panose="02040604050505020304" pitchFamily="18" charset="0"/>
              </a:rPr>
              <a:t>Mycareerquizzes.com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F580EF26-9D41-3C4E-B52F-A16CA41EF0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957763"/>
            <a:ext cx="10423357" cy="5900237"/>
          </a:xfrm>
        </p:spPr>
      </p:pic>
    </p:spTree>
    <p:extLst>
      <p:ext uri="{BB962C8B-B14F-4D97-AF65-F5344CB8AC3E}">
        <p14:creationId xmlns:p14="http://schemas.microsoft.com/office/powerpoint/2010/main" xmlns="" val="1221137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7293D5A-0861-8141-A4C2-68610D13DD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FFC000"/>
                </a:solidFill>
                <a:latin typeface="Century" panose="02040604050505020304" pitchFamily="18" charset="0"/>
              </a:rPr>
              <a:t>3.123test.com</a:t>
            </a:r>
            <a:br>
              <a:rPr lang="en-US" dirty="0">
                <a:solidFill>
                  <a:srgbClr val="FFC000"/>
                </a:solidFill>
                <a:latin typeface="Century" panose="02040604050505020304" pitchFamily="18" charset="0"/>
              </a:rPr>
            </a:br>
            <a:endParaRPr lang="en-US" dirty="0">
              <a:solidFill>
                <a:srgbClr val="FFC000"/>
              </a:solidFill>
              <a:latin typeface="Century" panose="02040604050505020304" pitchFamily="18" charset="0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0E135748-F0F6-2741-B741-9CDED4DD02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27221" y="1101503"/>
            <a:ext cx="9661358" cy="5391371"/>
          </a:xfrm>
        </p:spPr>
      </p:pic>
    </p:spTree>
    <p:extLst>
      <p:ext uri="{BB962C8B-B14F-4D97-AF65-F5344CB8AC3E}">
        <p14:creationId xmlns:p14="http://schemas.microsoft.com/office/powerpoint/2010/main" xmlns="" val="22783027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1F25D41-EC19-5C45-B9AD-D7B8D3B2DB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07169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b="1" dirty="0">
                <a:solidFill>
                  <a:srgbClr val="92D050"/>
                </a:solidFill>
                <a:latin typeface="Century" panose="02040604050505020304" pitchFamily="18" charset="0"/>
              </a:rPr>
              <a:t>IS IT NORMAL TO NOT HAVE A DREAM JOB 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DC213CA-A9C0-AF44-91BB-746891C30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66085" y="1690688"/>
            <a:ext cx="6432884" cy="4486275"/>
          </a:xfrm>
        </p:spPr>
        <p:txBody>
          <a:bodyPr/>
          <a:lstStyle/>
          <a:p>
            <a:pPr marL="0" indent="0" algn="ctr">
              <a:buNone/>
            </a:pPr>
            <a:r>
              <a:rPr lang="en-US" dirty="0">
                <a:latin typeface="Monaco" pitchFamily="2" charset="77"/>
                <a:ea typeface="Baskerville" panose="02020502070401020303" pitchFamily="18" charset="0"/>
                <a:cs typeface="Beirut" pitchFamily="2" charset="-78"/>
              </a:rPr>
              <a:t>MY</a:t>
            </a:r>
            <a:r>
              <a:rPr lang="en-US" dirty="0">
                <a:solidFill>
                  <a:srgbClr val="FF0000"/>
                </a:solidFill>
                <a:latin typeface="Monaco" pitchFamily="2" charset="77"/>
                <a:ea typeface="Baskerville" panose="02020502070401020303" pitchFamily="18" charset="0"/>
                <a:cs typeface="Beirut" pitchFamily="2" charset="-78"/>
              </a:rPr>
              <a:t> </a:t>
            </a:r>
            <a:r>
              <a:rPr lang="en-US" dirty="0">
                <a:latin typeface="Monaco" pitchFamily="2" charset="77"/>
                <a:ea typeface="Baskerville" panose="02020502070401020303" pitchFamily="18" charset="0"/>
                <a:cs typeface="Beirut" pitchFamily="2" charset="-78"/>
              </a:rPr>
              <a:t>ADVICE </a:t>
            </a:r>
            <a:r>
              <a:rPr lang="en-US" dirty="0">
                <a:solidFill>
                  <a:srgbClr val="FF0000"/>
                </a:solidFill>
                <a:latin typeface="Monaco" pitchFamily="2" charset="77"/>
                <a:ea typeface="Baskerville" panose="02020502070401020303" pitchFamily="18" charset="0"/>
                <a:cs typeface="Beirut" pitchFamily="2" charset="-78"/>
              </a:rPr>
              <a:t>“ YOU SHOULD  STOP TRYING TO FIND YOUR DREAM JOB “</a:t>
            </a:r>
          </a:p>
          <a:p>
            <a:r>
              <a:rPr lang="en-US" dirty="0">
                <a:solidFill>
                  <a:srgbClr val="7030A0"/>
                </a:solidFill>
                <a:latin typeface="Monaco" pitchFamily="2" charset="77"/>
                <a:ea typeface="Baskerville" panose="02020502070401020303" pitchFamily="18" charset="0"/>
                <a:cs typeface="Beirut" pitchFamily="2" charset="-78"/>
              </a:rPr>
              <a:t>1. THE PERFECT JOB WILL NOT MAKE YOU HAPPY</a:t>
            </a:r>
          </a:p>
          <a:p>
            <a:r>
              <a:rPr lang="en-US" dirty="0">
                <a:solidFill>
                  <a:srgbClr val="7030A0"/>
                </a:solidFill>
                <a:latin typeface="Monaco" pitchFamily="2" charset="77"/>
                <a:ea typeface="Baskerville" panose="02020502070401020303" pitchFamily="18" charset="0"/>
                <a:cs typeface="Beirut" pitchFamily="2" charset="-78"/>
              </a:rPr>
              <a:t>2. JUST BEING YOUR BEST SELF</a:t>
            </a:r>
          </a:p>
          <a:p>
            <a:r>
              <a:rPr lang="en-US" dirty="0">
                <a:solidFill>
                  <a:srgbClr val="7030A0"/>
                </a:solidFill>
                <a:latin typeface="Monaco" pitchFamily="2" charset="77"/>
                <a:ea typeface="Baskerville" panose="02020502070401020303" pitchFamily="18" charset="0"/>
                <a:cs typeface="Beirut" pitchFamily="2" charset="-78"/>
              </a:rPr>
              <a:t>3. THE CONCEPT OF A DREAM JOB IS AN ILLUSION</a:t>
            </a:r>
          </a:p>
          <a:p>
            <a:pPr marL="0" indent="0" algn="ctr">
              <a:buNone/>
            </a:pPr>
            <a:r>
              <a:rPr lang="en-US" dirty="0">
                <a:latin typeface="Monaco" pitchFamily="2" charset="77"/>
                <a:ea typeface="Baskerville" panose="02020502070401020303" pitchFamily="18" charset="0"/>
                <a:cs typeface="Beirut" pitchFamily="2" charset="-78"/>
              </a:rPr>
              <a:t>*TRY AND REMEMBER THAT </a:t>
            </a:r>
            <a:r>
              <a:rPr lang="en-US" u="sng" dirty="0">
                <a:solidFill>
                  <a:srgbClr val="FF0000"/>
                </a:solidFill>
                <a:latin typeface="Monaco" pitchFamily="2" charset="77"/>
                <a:ea typeface="Baskerville" panose="02020502070401020303" pitchFamily="18" charset="0"/>
                <a:cs typeface="Beirut" pitchFamily="2" charset="-78"/>
              </a:rPr>
              <a:t>NOTHING IS 100% PERFECT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7C2E5E9-B2DD-AD4B-9678-39C55EE308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537" y="1532732"/>
            <a:ext cx="5018333" cy="4964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99307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C5C56BE-7D9D-E043-A940-ECE99A9787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0E4F0A2C-BDAD-654C-8A2A-83BDFCD43A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xmlns="" val="2748744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D1F8FC5-98D7-C845-855C-A4E7DE2E7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1193" y="14126"/>
            <a:ext cx="10515600" cy="1325563"/>
          </a:xfrm>
        </p:spPr>
        <p:txBody>
          <a:bodyPr/>
          <a:lstStyle/>
          <a:p>
            <a:pPr algn="ctr"/>
            <a:r>
              <a:rPr lang="en-US" b="1" i="1" dirty="0">
                <a:solidFill>
                  <a:srgbClr val="EF6264"/>
                </a:solidFill>
                <a:latin typeface="Bradley Hand" pitchFamily="2" charset="77"/>
              </a:rPr>
              <a:t>LOVE YOU GUYS ;))))))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xmlns="" id="{BB1DCA37-2654-5248-A29B-48CA786A726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585" y="1104063"/>
            <a:ext cx="5539776" cy="5739811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1BFD340C-06D4-5143-81EB-C1AB4A9C70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63126" y="1130969"/>
            <a:ext cx="6034275" cy="5727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23497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2913</TotalTime>
  <Words>237</Words>
  <Application>Microsoft Macintosh PowerPoint</Application>
  <PresentationFormat>Custom</PresentationFormat>
  <Paragraphs>39</Paragraphs>
  <Slides>22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Office Theme</vt:lpstr>
      <vt:lpstr>Slide 1</vt:lpstr>
      <vt:lpstr>WHAT IS A DREAM JOB ?</vt:lpstr>
      <vt:lpstr>WHY ARE SO MANY PEOPLE STILL UNABLE TO DETERMINE THEIR DREAM JOBS ?</vt:lpstr>
      <vt:lpstr>1.LAZYYYYYYYYYYYYYYYYYYYYYY</vt:lpstr>
      <vt:lpstr>2.THE NO PRESSURE ZONE</vt:lpstr>
      <vt:lpstr>NO PRESSURE, NO SUCCESS.</vt:lpstr>
      <vt:lpstr>3.AFRAID OF FAILURE</vt:lpstr>
      <vt:lpstr>DO NOT AFRAID</vt:lpstr>
      <vt:lpstr>WHY WE MUST HAVE A DREAM JOB ?</vt:lpstr>
      <vt:lpstr>🥺🥺🥺🥺🥺🥺🥺🥺🥺🥺🥺🥺🥺🥺🥺🥺🥺🥺</vt:lpstr>
      <vt:lpstr>1. MONEY,MONEY,MONEYYYYYYYYY</vt:lpstr>
      <vt:lpstr>2.THE FEELING, YOU ENJOY INTO YOUR DREAM</vt:lpstr>
      <vt:lpstr>3.YOU CAN LIVE INDEPENDENTLY</vt:lpstr>
      <vt:lpstr>4.NO MORE LAZYYYY</vt:lpstr>
      <vt:lpstr>5.PEAC WITH IN YOURSELF</vt:lpstr>
      <vt:lpstr>HOW TO FIND OUR DREAM JOBS ?</vt:lpstr>
      <vt:lpstr>Trusted websites used to test careers through personality</vt:lpstr>
      <vt:lpstr>2. Mycareerquizzes.com  </vt:lpstr>
      <vt:lpstr>3.123test.com </vt:lpstr>
      <vt:lpstr>IS IT NORMAL TO NOT HAVE A DREAM JOB ?</vt:lpstr>
      <vt:lpstr>Slide 21</vt:lpstr>
      <vt:lpstr>LOVE YOU GUYS ;))))))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Microsoft Office User</dc:creator>
  <cp:lastModifiedBy>LA</cp:lastModifiedBy>
  <cp:revision>28</cp:revision>
  <dcterms:created xsi:type="dcterms:W3CDTF">2020-11-21T08:26:36Z</dcterms:created>
  <dcterms:modified xsi:type="dcterms:W3CDTF">2023-10-21T02:31:24Z</dcterms:modified>
</cp:coreProperties>
</file>